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29"/>
  </p:handoutMasterIdLst>
  <p:sldIdLst>
    <p:sldId id="363" r:id="rId2"/>
    <p:sldId id="338" r:id="rId3"/>
    <p:sldId id="277" r:id="rId4"/>
    <p:sldId id="354" r:id="rId5"/>
    <p:sldId id="339" r:id="rId6"/>
    <p:sldId id="340" r:id="rId7"/>
    <p:sldId id="341" r:id="rId8"/>
    <p:sldId id="348" r:id="rId9"/>
    <p:sldId id="366" r:id="rId10"/>
    <p:sldId id="342" r:id="rId11"/>
    <p:sldId id="343" r:id="rId12"/>
    <p:sldId id="344" r:id="rId13"/>
    <p:sldId id="345" r:id="rId14"/>
    <p:sldId id="367" r:id="rId15"/>
    <p:sldId id="347" r:id="rId16"/>
    <p:sldId id="346" r:id="rId17"/>
    <p:sldId id="349" r:id="rId18"/>
    <p:sldId id="350" r:id="rId19"/>
    <p:sldId id="368" r:id="rId20"/>
    <p:sldId id="351" r:id="rId21"/>
    <p:sldId id="352" r:id="rId22"/>
    <p:sldId id="353" r:id="rId23"/>
    <p:sldId id="364" r:id="rId24"/>
    <p:sldId id="355" r:id="rId25"/>
    <p:sldId id="356" r:id="rId26"/>
    <p:sldId id="365" r:id="rId27"/>
    <p:sldId id="362"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0" d="100"/>
          <a:sy n="50" d="100"/>
        </p:scale>
        <p:origin x="36" y="256"/>
      </p:cViewPr>
      <p:guideLst/>
    </p:cSldViewPr>
  </p:slideViewPr>
  <p:notesTextViewPr>
    <p:cViewPr>
      <p:scale>
        <a:sx n="100" d="100"/>
        <a:sy n="100" d="100"/>
      </p:scale>
      <p:origin x="0" y="0"/>
    </p:cViewPr>
  </p:notesTextViewPr>
  <p:notesViewPr>
    <p:cSldViewPr showGuides="1">
      <p:cViewPr varScale="1">
        <p:scale>
          <a:sx n="72" d="100"/>
          <a:sy n="72" d="100"/>
        </p:scale>
        <p:origin x="301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CE55D6B-29A9-F51E-1899-76CA7F9AB3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9734EB5-7F65-AABC-CCFA-AC362C6623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2F1B26-5C6F-4CB4-ADD9-7A79947B9CD9}" type="datetimeFigureOut">
              <a:rPr lang="zh-CN" altLang="en-US" smtClean="0"/>
              <a:t>2024/3/18</a:t>
            </a:fld>
            <a:endParaRPr lang="zh-CN" altLang="en-US"/>
          </a:p>
        </p:txBody>
      </p:sp>
      <p:sp>
        <p:nvSpPr>
          <p:cNvPr id="4" name="页脚占位符 3">
            <a:extLst>
              <a:ext uri="{FF2B5EF4-FFF2-40B4-BE49-F238E27FC236}">
                <a16:creationId xmlns:a16="http://schemas.microsoft.com/office/drawing/2014/main" id="{EBAF2F09-B356-0CB0-1837-D42171400B2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457D7748-2186-971F-EED9-D57063684E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996255-2EB5-4E36-AC6A-3A4CF8C5A7F9}" type="slidenum">
              <a:rPr lang="zh-CN" altLang="en-US" smtClean="0"/>
              <a:t>‹#›</a:t>
            </a:fld>
            <a:endParaRPr lang="zh-CN" altLang="en-US"/>
          </a:p>
        </p:txBody>
      </p:sp>
    </p:spTree>
    <p:extLst>
      <p:ext uri="{BB962C8B-B14F-4D97-AF65-F5344CB8AC3E}">
        <p14:creationId xmlns:p14="http://schemas.microsoft.com/office/powerpoint/2010/main" val="389592542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174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160D1C33-BEBD-457D-8305-3D9FD1FE6108}"/>
              </a:ext>
            </a:extLst>
          </p:cNvPr>
          <p:cNvSpPr>
            <a:spLocks noGrp="1"/>
          </p:cNvSpPr>
          <p:nvPr>
            <p:ph type="pic" sz="quarter" idx="10"/>
          </p:nvPr>
        </p:nvSpPr>
        <p:spPr>
          <a:xfrm>
            <a:off x="0" y="0"/>
            <a:ext cx="12192000" cy="4056063"/>
          </a:xfrm>
        </p:spPr>
        <p:txBody>
          <a:bodyPr/>
          <a:lstStyle/>
          <a:p>
            <a:endParaRPr lang="zh-CN" altLang="en-US"/>
          </a:p>
        </p:txBody>
      </p:sp>
    </p:spTree>
    <p:extLst>
      <p:ext uri="{BB962C8B-B14F-4D97-AF65-F5344CB8AC3E}">
        <p14:creationId xmlns:p14="http://schemas.microsoft.com/office/powerpoint/2010/main" val="2036958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E5D42C1-672B-41C4-B4E9-673D9DE34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BD3232E-A8FC-4C21-B17B-5F11069A07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1F791A1-3FDB-4E88-B1C9-0671C719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96C455-D181-459A-8014-67AAEFFCA7C2}" type="datetimeFigureOut">
              <a:rPr lang="zh-CN" altLang="en-US" smtClean="0"/>
              <a:t>2024/3/18</a:t>
            </a:fld>
            <a:endParaRPr lang="zh-CN" altLang="en-US"/>
          </a:p>
        </p:txBody>
      </p:sp>
      <p:sp>
        <p:nvSpPr>
          <p:cNvPr id="5" name="页脚占位符 4">
            <a:extLst>
              <a:ext uri="{FF2B5EF4-FFF2-40B4-BE49-F238E27FC236}">
                <a16:creationId xmlns:a16="http://schemas.microsoft.com/office/drawing/2014/main" id="{8831EDBF-36C7-4BBF-BA33-77E817EB39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83F83A4-DB69-4D88-BD0A-68E403AE7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pic>
        <p:nvPicPr>
          <p:cNvPr id="8" name="图片 7">
            <a:extLst>
              <a:ext uri="{FF2B5EF4-FFF2-40B4-BE49-F238E27FC236}">
                <a16:creationId xmlns:a16="http://schemas.microsoft.com/office/drawing/2014/main" id="{0DC14F4C-32C7-B22B-A8FE-3A32B094B9E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75520" y="209184"/>
            <a:ext cx="1918722" cy="476186"/>
          </a:xfrm>
          <a:prstGeom prst="rect">
            <a:avLst/>
          </a:prstGeom>
        </p:spPr>
      </p:pic>
    </p:spTree>
    <p:extLst>
      <p:ext uri="{BB962C8B-B14F-4D97-AF65-F5344CB8AC3E}">
        <p14:creationId xmlns:p14="http://schemas.microsoft.com/office/powerpoint/2010/main" val="950840949"/>
      </p:ext>
    </p:extLst>
  </p:cSld>
  <p:clrMap bg1="lt1" tx1="dk1" bg2="lt2" tx2="dk2" accent1="accent1" accent2="accent2" accent3="accent3" accent4="accent4" accent5="accent5" accent6="accent6" hlink="hlink" folHlink="folHlink"/>
  <p:sldLayoutIdLst>
    <p:sldLayoutId id="2147483661" r:id="rId1"/>
    <p:sldLayoutId id="214748366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3" Type="http://schemas.openxmlformats.org/officeDocument/2006/relationships/image" Target="../media/image33.svg"/><Relationship Id="rId18" Type="http://schemas.openxmlformats.org/officeDocument/2006/relationships/image" Target="../media/image38.png"/><Relationship Id="rId26" Type="http://schemas.openxmlformats.org/officeDocument/2006/relationships/image" Target="../media/image46.png"/><Relationship Id="rId39" Type="http://schemas.openxmlformats.org/officeDocument/2006/relationships/image" Target="../media/image59.svg"/><Relationship Id="rId21" Type="http://schemas.openxmlformats.org/officeDocument/2006/relationships/image" Target="../media/image41.svg"/><Relationship Id="rId34" Type="http://schemas.openxmlformats.org/officeDocument/2006/relationships/image" Target="../media/image54.png"/><Relationship Id="rId42" Type="http://schemas.openxmlformats.org/officeDocument/2006/relationships/image" Target="../media/image62.png"/><Relationship Id="rId47" Type="http://schemas.openxmlformats.org/officeDocument/2006/relationships/image" Target="../media/image67.svg"/><Relationship Id="rId50" Type="http://schemas.openxmlformats.org/officeDocument/2006/relationships/image" Target="../media/image70.png"/><Relationship Id="rId7" Type="http://schemas.openxmlformats.org/officeDocument/2006/relationships/image" Target="../media/image27.svg"/><Relationship Id="rId2" Type="http://schemas.openxmlformats.org/officeDocument/2006/relationships/image" Target="../media/image22.png"/><Relationship Id="rId16" Type="http://schemas.openxmlformats.org/officeDocument/2006/relationships/image" Target="../media/image36.png"/><Relationship Id="rId29" Type="http://schemas.openxmlformats.org/officeDocument/2006/relationships/image" Target="../media/image49.svg"/><Relationship Id="rId11" Type="http://schemas.openxmlformats.org/officeDocument/2006/relationships/image" Target="../media/image31.svg"/><Relationship Id="rId24" Type="http://schemas.openxmlformats.org/officeDocument/2006/relationships/image" Target="../media/image44.png"/><Relationship Id="rId32" Type="http://schemas.openxmlformats.org/officeDocument/2006/relationships/image" Target="../media/image52.png"/><Relationship Id="rId37" Type="http://schemas.openxmlformats.org/officeDocument/2006/relationships/image" Target="../media/image57.svg"/><Relationship Id="rId40" Type="http://schemas.openxmlformats.org/officeDocument/2006/relationships/image" Target="../media/image60.png"/><Relationship Id="rId45" Type="http://schemas.openxmlformats.org/officeDocument/2006/relationships/image" Target="../media/image65.svg"/><Relationship Id="rId53" Type="http://schemas.openxmlformats.org/officeDocument/2006/relationships/image" Target="../media/image73.svg"/><Relationship Id="rId5" Type="http://schemas.openxmlformats.org/officeDocument/2006/relationships/image" Target="../media/image25.svg"/><Relationship Id="rId10" Type="http://schemas.openxmlformats.org/officeDocument/2006/relationships/image" Target="../media/image30.png"/><Relationship Id="rId19" Type="http://schemas.openxmlformats.org/officeDocument/2006/relationships/image" Target="../media/image39.svg"/><Relationship Id="rId31" Type="http://schemas.openxmlformats.org/officeDocument/2006/relationships/image" Target="../media/image51.svg"/><Relationship Id="rId44" Type="http://schemas.openxmlformats.org/officeDocument/2006/relationships/image" Target="../media/image64.png"/><Relationship Id="rId52" Type="http://schemas.openxmlformats.org/officeDocument/2006/relationships/image" Target="../media/image72.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svg"/><Relationship Id="rId30" Type="http://schemas.openxmlformats.org/officeDocument/2006/relationships/image" Target="../media/image50.png"/><Relationship Id="rId35" Type="http://schemas.openxmlformats.org/officeDocument/2006/relationships/image" Target="../media/image55.svg"/><Relationship Id="rId43" Type="http://schemas.openxmlformats.org/officeDocument/2006/relationships/image" Target="../media/image63.svg"/><Relationship Id="rId48" Type="http://schemas.openxmlformats.org/officeDocument/2006/relationships/image" Target="../media/image68.png"/><Relationship Id="rId8" Type="http://schemas.openxmlformats.org/officeDocument/2006/relationships/image" Target="../media/image28.png"/><Relationship Id="rId51" Type="http://schemas.openxmlformats.org/officeDocument/2006/relationships/image" Target="../media/image71.svg"/><Relationship Id="rId3" Type="http://schemas.openxmlformats.org/officeDocument/2006/relationships/image" Target="../media/image23.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5.svg"/><Relationship Id="rId33" Type="http://schemas.openxmlformats.org/officeDocument/2006/relationships/image" Target="../media/image53.svg"/><Relationship Id="rId38" Type="http://schemas.openxmlformats.org/officeDocument/2006/relationships/image" Target="../media/image58.png"/><Relationship Id="rId46" Type="http://schemas.openxmlformats.org/officeDocument/2006/relationships/image" Target="../media/image66.png"/><Relationship Id="rId20" Type="http://schemas.openxmlformats.org/officeDocument/2006/relationships/image" Target="../media/image40.png"/><Relationship Id="rId41" Type="http://schemas.openxmlformats.org/officeDocument/2006/relationships/image" Target="../media/image61.svg"/><Relationship Id="rId1" Type="http://schemas.openxmlformats.org/officeDocument/2006/relationships/slideLayout" Target="../slideLayouts/slideLayout2.xml"/><Relationship Id="rId6" Type="http://schemas.openxmlformats.org/officeDocument/2006/relationships/image" Target="../media/image26.png"/><Relationship Id="rId15" Type="http://schemas.openxmlformats.org/officeDocument/2006/relationships/image" Target="../media/image35.svg"/><Relationship Id="rId23" Type="http://schemas.openxmlformats.org/officeDocument/2006/relationships/image" Target="../media/image43.svg"/><Relationship Id="rId28" Type="http://schemas.openxmlformats.org/officeDocument/2006/relationships/image" Target="../media/image48.png"/><Relationship Id="rId36" Type="http://schemas.openxmlformats.org/officeDocument/2006/relationships/image" Target="../media/image56.png"/><Relationship Id="rId49" Type="http://schemas.openxmlformats.org/officeDocument/2006/relationships/image" Target="../media/image69.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6DC849E6-4826-E242-9446-69CA4798F741}"/>
              </a:ext>
            </a:extLst>
          </p:cNvPr>
          <p:cNvPicPr>
            <a:picLocks noChangeAspect="1"/>
          </p:cNvPicPr>
          <p:nvPr/>
        </p:nvPicPr>
        <p:blipFill rotWithShape="1">
          <a:blip r:embed="rId4">
            <a:extLst>
              <a:ext uri="{28A0092B-C50C-407E-A947-70E740481C1C}">
                <a14:useLocalDpi xmlns:a14="http://schemas.microsoft.com/office/drawing/2010/main" val="0"/>
              </a:ext>
            </a:extLst>
          </a:blip>
          <a:srcRect l="172" t="23919"/>
          <a:stretch/>
        </p:blipFill>
        <p:spPr>
          <a:xfrm>
            <a:off x="0" y="0"/>
            <a:ext cx="12192000" cy="3413570"/>
          </a:xfrm>
          <a:custGeom>
            <a:avLst/>
            <a:gdLst>
              <a:gd name="connsiteX0" fmla="*/ 0 w 12192000"/>
              <a:gd name="connsiteY0" fmla="*/ 0 h 3413570"/>
              <a:gd name="connsiteX1" fmla="*/ 12192000 w 12192000"/>
              <a:gd name="connsiteY1" fmla="*/ 0 h 3413570"/>
              <a:gd name="connsiteX2" fmla="*/ 12192000 w 12192000"/>
              <a:gd name="connsiteY2" fmla="*/ 1707477 h 3413570"/>
              <a:gd name="connsiteX3" fmla="*/ 12094948 w 12192000"/>
              <a:gd name="connsiteY3" fmla="*/ 1793275 h 3413570"/>
              <a:gd name="connsiteX4" fmla="*/ 7918705 w 12192000"/>
              <a:gd name="connsiteY4" fmla="*/ 3378403 h 3413570"/>
              <a:gd name="connsiteX5" fmla="*/ 7626645 w 12192000"/>
              <a:gd name="connsiteY5" fmla="*/ 3413570 h 3413570"/>
              <a:gd name="connsiteX6" fmla="*/ 4607424 w 12192000"/>
              <a:gd name="connsiteY6" fmla="*/ 3413570 h 3413570"/>
              <a:gd name="connsiteX7" fmla="*/ 4315364 w 12192000"/>
              <a:gd name="connsiteY7" fmla="*/ 3378403 h 3413570"/>
              <a:gd name="connsiteX8" fmla="*/ 139122 w 12192000"/>
              <a:gd name="connsiteY8" fmla="*/ 1793275 h 3413570"/>
              <a:gd name="connsiteX9" fmla="*/ 0 w 12192000"/>
              <a:gd name="connsiteY9" fmla="*/ 1670287 h 341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413570">
                <a:moveTo>
                  <a:pt x="0" y="0"/>
                </a:moveTo>
                <a:lnTo>
                  <a:pt x="12192000" y="0"/>
                </a:lnTo>
                <a:lnTo>
                  <a:pt x="12192000" y="1707477"/>
                </a:lnTo>
                <a:lnTo>
                  <a:pt x="12094948" y="1793275"/>
                </a:lnTo>
                <a:cubicBezTo>
                  <a:pt x="11123300" y="2565696"/>
                  <a:pt x="9646289" y="3139685"/>
                  <a:pt x="7918705" y="3378403"/>
                </a:cubicBezTo>
                <a:lnTo>
                  <a:pt x="7626645" y="3413570"/>
                </a:lnTo>
                <a:lnTo>
                  <a:pt x="4607424" y="3413570"/>
                </a:lnTo>
                <a:lnTo>
                  <a:pt x="4315364" y="3378403"/>
                </a:lnTo>
                <a:cubicBezTo>
                  <a:pt x="2587780" y="3139685"/>
                  <a:pt x="1110769" y="2565696"/>
                  <a:pt x="139122" y="1793275"/>
                </a:cubicBezTo>
                <a:lnTo>
                  <a:pt x="0" y="1670287"/>
                </a:lnTo>
                <a:close/>
              </a:path>
            </a:pathLst>
          </a:custGeom>
        </p:spPr>
      </p:pic>
      <p:sp>
        <p:nvSpPr>
          <p:cNvPr id="4" name="任意多边形: 形状 3">
            <a:extLst>
              <a:ext uri="{FF2B5EF4-FFF2-40B4-BE49-F238E27FC236}">
                <a16:creationId xmlns:a16="http://schemas.microsoft.com/office/drawing/2014/main" id="{1EAE05E9-017F-B0CE-2ED4-33D35AB05848}"/>
              </a:ext>
            </a:extLst>
          </p:cNvPr>
          <p:cNvSpPr/>
          <p:nvPr/>
        </p:nvSpPr>
        <p:spPr>
          <a:xfrm>
            <a:off x="-21034" y="-35930"/>
            <a:ext cx="12234068" cy="3672057"/>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Light"/>
              <a:ea typeface="微软雅黑 Light"/>
              <a:cs typeface="+mn-cs"/>
            </a:endParaRPr>
          </a:p>
        </p:txBody>
      </p:sp>
      <p:sp>
        <p:nvSpPr>
          <p:cNvPr id="27" name="任意多边形: 形状 26">
            <a:extLst>
              <a:ext uri="{FF2B5EF4-FFF2-40B4-BE49-F238E27FC236}">
                <a16:creationId xmlns:a16="http://schemas.microsoft.com/office/drawing/2014/main" id="{235E151B-EFF0-421D-9A9D-24FBC2AA5FF9}"/>
              </a:ext>
            </a:extLst>
          </p:cNvPr>
          <p:cNvSpPr/>
          <p:nvPr/>
        </p:nvSpPr>
        <p:spPr>
          <a:xfrm>
            <a:off x="0" y="1533191"/>
            <a:ext cx="12192000" cy="1869044"/>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7" fmla="*/ 91440 w 12192000"/>
              <a:gd name="connsiteY7" fmla="*/ 87904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2059049 h 4104640"/>
              <a:gd name="connsiteX2" fmla="*/ 12053358 w 12192000"/>
              <a:gd name="connsiteY2" fmla="*/ 2196525 h 4104640"/>
              <a:gd name="connsiteX3" fmla="*/ 6096000 w 12192000"/>
              <a:gd name="connsiteY3" fmla="*/ 4104640 h 4104640"/>
              <a:gd name="connsiteX4" fmla="*/ 138643 w 12192000"/>
              <a:gd name="connsiteY4" fmla="*/ 2196525 h 4104640"/>
              <a:gd name="connsiteX5" fmla="*/ 0 w 12192000"/>
              <a:gd name="connsiteY5" fmla="*/ 2059049 h 4104640"/>
              <a:gd name="connsiteX0" fmla="*/ 12192000 w 12192000"/>
              <a:gd name="connsiteY0" fmla="*/ 0 h 2045591"/>
              <a:gd name="connsiteX1" fmla="*/ 12053358 w 12192000"/>
              <a:gd name="connsiteY1" fmla="*/ 137476 h 2045591"/>
              <a:gd name="connsiteX2" fmla="*/ 6096000 w 12192000"/>
              <a:gd name="connsiteY2" fmla="*/ 2045591 h 2045591"/>
              <a:gd name="connsiteX3" fmla="*/ 138643 w 12192000"/>
              <a:gd name="connsiteY3" fmla="*/ 137476 h 2045591"/>
              <a:gd name="connsiteX4" fmla="*/ 0 w 12192000"/>
              <a:gd name="connsiteY4" fmla="*/ 0 h 204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67" name="文本框 66">
            <a:extLst>
              <a:ext uri="{FF2B5EF4-FFF2-40B4-BE49-F238E27FC236}">
                <a16:creationId xmlns:a16="http://schemas.microsoft.com/office/drawing/2014/main" id="{DDB681AA-2817-4745-BACC-B8465D61AB6C}"/>
              </a:ext>
            </a:extLst>
          </p:cNvPr>
          <p:cNvSpPr txBox="1"/>
          <p:nvPr/>
        </p:nvSpPr>
        <p:spPr>
          <a:xfrm>
            <a:off x="244840" y="3750674"/>
            <a:ext cx="11702320" cy="1323439"/>
          </a:xfrm>
          <a:prstGeom prst="rect">
            <a:avLst/>
          </a:prstGeom>
          <a:noFill/>
        </p:spPr>
        <p:txBody>
          <a:bodyPr wrap="square" rtlCol="0">
            <a:spAutoFit/>
          </a:bodyPr>
          <a:lstStyle/>
          <a:p>
            <a:pPr lvl="0" algn="ctr">
              <a:defRPr/>
            </a:pPr>
            <a:r>
              <a:rPr lang="zh-CN" altLang="en-US" sz="8000" b="1" dirty="0">
                <a:solidFill>
                  <a:srgbClr val="034C9C"/>
                </a:solidFill>
                <a:latin typeface="微软雅黑" panose="020B0503020204020204" pitchFamily="34" charset="-122"/>
                <a:ea typeface="微软雅黑" panose="020B0503020204020204" pitchFamily="34" charset="-122"/>
              </a:rPr>
              <a:t>重庆交通大学通用模板</a:t>
            </a:r>
          </a:p>
        </p:txBody>
      </p:sp>
      <p:sp>
        <p:nvSpPr>
          <p:cNvPr id="68" name="副标题 16">
            <a:extLst>
              <a:ext uri="{FF2B5EF4-FFF2-40B4-BE49-F238E27FC236}">
                <a16:creationId xmlns:a16="http://schemas.microsoft.com/office/drawing/2014/main" id="{F2B01E8D-0388-467E-B13F-3266E1385963}"/>
              </a:ext>
            </a:extLst>
          </p:cNvPr>
          <p:cNvSpPr txBox="1">
            <a:spLocks/>
          </p:cNvSpPr>
          <p:nvPr/>
        </p:nvSpPr>
        <p:spPr>
          <a:xfrm>
            <a:off x="1164000" y="5303206"/>
            <a:ext cx="9864000" cy="3060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微软雅黑 Light" panose="020B0502040204020203" pitchFamily="34" charset="-122"/>
                <a:cs typeface="Arial" panose="020B0604020202020204" pitchFamily="34" charset="0"/>
              </a:rPr>
              <a:t>General PowerPoint Template Of Work report Or Scientific Report Or Work Plans </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微软雅黑 Light" panose="020B0502040204020203" pitchFamily="34" charset="-122"/>
              <a:cs typeface="Arial" panose="020B0604020202020204" pitchFamily="34" charset="0"/>
            </a:endParaRPr>
          </a:p>
        </p:txBody>
      </p:sp>
      <p:grpSp>
        <p:nvGrpSpPr>
          <p:cNvPr id="51" name="组合 50">
            <a:extLst>
              <a:ext uri="{FF2B5EF4-FFF2-40B4-BE49-F238E27FC236}">
                <a16:creationId xmlns:a16="http://schemas.microsoft.com/office/drawing/2014/main" id="{8D62FF53-4242-45D7-9276-50AAC04C9B6F}"/>
              </a:ext>
            </a:extLst>
          </p:cNvPr>
          <p:cNvGrpSpPr/>
          <p:nvPr/>
        </p:nvGrpSpPr>
        <p:grpSpPr>
          <a:xfrm>
            <a:off x="4050670" y="6021288"/>
            <a:ext cx="4090660" cy="341302"/>
            <a:chOff x="4381430" y="2965463"/>
            <a:chExt cx="4090660" cy="341302"/>
          </a:xfrm>
        </p:grpSpPr>
        <p:grpSp>
          <p:nvGrpSpPr>
            <p:cNvPr id="52" name="组合 51">
              <a:extLst>
                <a:ext uri="{FF2B5EF4-FFF2-40B4-BE49-F238E27FC236}">
                  <a16:creationId xmlns:a16="http://schemas.microsoft.com/office/drawing/2014/main" id="{436205CA-26EE-49E3-8CD1-ED6EF4AEE41C}"/>
                </a:ext>
              </a:extLst>
            </p:cNvPr>
            <p:cNvGrpSpPr/>
            <p:nvPr/>
          </p:nvGrpSpPr>
          <p:grpSpPr>
            <a:xfrm>
              <a:off x="4381430" y="2965463"/>
              <a:ext cx="1765370" cy="341302"/>
              <a:chOff x="4381430" y="2858500"/>
              <a:chExt cx="1765370" cy="341302"/>
            </a:xfrm>
          </p:grpSpPr>
          <p:sp>
            <p:nvSpPr>
              <p:cNvPr id="56" name="矩形: 圆角 55">
                <a:extLst>
                  <a:ext uri="{FF2B5EF4-FFF2-40B4-BE49-F238E27FC236}">
                    <a16:creationId xmlns:a16="http://schemas.microsoft.com/office/drawing/2014/main" id="{D4791B52-F4FD-4411-A5F8-78DC93A02F66}"/>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57" name="副标题 16">
                <a:extLst>
                  <a:ext uri="{FF2B5EF4-FFF2-40B4-BE49-F238E27FC236}">
                    <a16:creationId xmlns:a16="http://schemas.microsoft.com/office/drawing/2014/main" id="{AFCE5FD3-A6E4-4B69-927C-7EE5EE85CA5A}"/>
                  </a:ext>
                </a:extLst>
              </p:cNvPr>
              <p:cNvSpPr txBox="1">
                <a:spLocks/>
              </p:cNvSpPr>
              <p:nvPr/>
            </p:nvSpPr>
            <p:spPr>
              <a:xfrm>
                <a:off x="4802450" y="2858500"/>
                <a:ext cx="923331"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b="1" dirty="0">
                    <a:solidFill>
                      <a:prstClr val="white"/>
                    </a:solidFill>
                    <a:latin typeface="微软雅黑 Light"/>
                    <a:ea typeface="微软雅黑 Light"/>
                  </a:rPr>
                  <a:t>重交星球</a:t>
                </a:r>
                <a:endParaRPr kumimoji="0" lang="zh-CN" altLang="en-US" sz="1800" b="1" i="0" u="none" strike="noStrike" kern="1200" cap="none" spc="0" normalizeH="0" baseline="0" noProof="0" dirty="0">
                  <a:ln>
                    <a:noFill/>
                  </a:ln>
                  <a:solidFill>
                    <a:prstClr val="white"/>
                  </a:solidFill>
                  <a:effectLst/>
                  <a:uLnTx/>
                  <a:uFillTx/>
                  <a:latin typeface="微软雅黑 Light"/>
                  <a:ea typeface="微软雅黑 Light"/>
                </a:endParaRPr>
              </a:p>
            </p:txBody>
          </p:sp>
        </p:grpSp>
        <p:grpSp>
          <p:nvGrpSpPr>
            <p:cNvPr id="53" name="组合 52">
              <a:extLst>
                <a:ext uri="{FF2B5EF4-FFF2-40B4-BE49-F238E27FC236}">
                  <a16:creationId xmlns:a16="http://schemas.microsoft.com/office/drawing/2014/main" id="{4033DEA2-5741-45F4-AAD9-8F7723E54CD1}"/>
                </a:ext>
              </a:extLst>
            </p:cNvPr>
            <p:cNvGrpSpPr/>
            <p:nvPr/>
          </p:nvGrpSpPr>
          <p:grpSpPr>
            <a:xfrm>
              <a:off x="6706720" y="2965463"/>
              <a:ext cx="1765370" cy="341302"/>
              <a:chOff x="4381430" y="2858500"/>
              <a:chExt cx="1765370" cy="341302"/>
            </a:xfrm>
          </p:grpSpPr>
          <p:sp>
            <p:nvSpPr>
              <p:cNvPr id="54" name="矩形: 圆角 53">
                <a:extLst>
                  <a:ext uri="{FF2B5EF4-FFF2-40B4-BE49-F238E27FC236}">
                    <a16:creationId xmlns:a16="http://schemas.microsoft.com/office/drawing/2014/main" id="{5785A2EF-3D15-486B-860F-718362246C1C}"/>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Light"/>
                  <a:ea typeface="微软雅黑 Light"/>
                  <a:cs typeface="+mn-cs"/>
                </a:endParaRPr>
              </a:p>
            </p:txBody>
          </p:sp>
          <p:sp>
            <p:nvSpPr>
              <p:cNvPr id="55" name="副标题 16">
                <a:extLst>
                  <a:ext uri="{FF2B5EF4-FFF2-40B4-BE49-F238E27FC236}">
                    <a16:creationId xmlns:a16="http://schemas.microsoft.com/office/drawing/2014/main" id="{424AEEE3-EA88-4DED-B5D2-08BC4180CD74}"/>
                  </a:ext>
                </a:extLst>
              </p:cNvPr>
              <p:cNvSpPr txBox="1">
                <a:spLocks/>
              </p:cNvSpPr>
              <p:nvPr/>
            </p:nvSpPr>
            <p:spPr>
              <a:xfrm>
                <a:off x="4691844" y="2858500"/>
                <a:ext cx="1144544"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prstClr val="white"/>
                    </a:solidFill>
                    <a:effectLst/>
                    <a:uLnTx/>
                    <a:uFillTx/>
                    <a:latin typeface="微软雅黑 Light"/>
                    <a:ea typeface="微软雅黑 Light"/>
                  </a:rPr>
                  <a:t>2023-01-01</a:t>
                </a:r>
              </a:p>
            </p:txBody>
          </p:sp>
        </p:grpSp>
      </p:grpSp>
      <p:cxnSp>
        <p:nvCxnSpPr>
          <p:cNvPr id="6" name="直接连接符 5">
            <a:extLst>
              <a:ext uri="{FF2B5EF4-FFF2-40B4-BE49-F238E27FC236}">
                <a16:creationId xmlns:a16="http://schemas.microsoft.com/office/drawing/2014/main" id="{2F8232FF-5A1D-40C3-855E-0ECB2E876267}"/>
              </a:ext>
            </a:extLst>
          </p:cNvPr>
          <p:cNvCxnSpPr/>
          <p:nvPr/>
        </p:nvCxnSpPr>
        <p:spPr>
          <a:xfrm>
            <a:off x="1199456" y="5229200"/>
            <a:ext cx="979308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5">
            <a:hlinkClick r:id="" action="ppaction://media"/>
            <a:extLst>
              <a:ext uri="{FF2B5EF4-FFF2-40B4-BE49-F238E27FC236}">
                <a16:creationId xmlns:a16="http://schemas.microsoft.com/office/drawing/2014/main" id="{6229A2C3-7CA7-4988-9B99-0034E54EE3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2792" y="2481547"/>
            <a:ext cx="609600" cy="609600"/>
          </a:xfrm>
          <a:prstGeom prst="rect">
            <a:avLst/>
          </a:prstGeom>
        </p:spPr>
      </p:pic>
      <p:pic>
        <p:nvPicPr>
          <p:cNvPr id="7" name="图片 6">
            <a:extLst>
              <a:ext uri="{FF2B5EF4-FFF2-40B4-BE49-F238E27FC236}">
                <a16:creationId xmlns:a16="http://schemas.microsoft.com/office/drawing/2014/main" id="{B34352D2-0306-9D9F-71F0-5A216F3129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8077" y="949333"/>
            <a:ext cx="6275845" cy="1557531"/>
          </a:xfrm>
          <a:prstGeom prst="rect">
            <a:avLst/>
          </a:prstGeom>
        </p:spPr>
      </p:pic>
    </p:spTree>
    <p:extLst>
      <p:ext uri="{BB962C8B-B14F-4D97-AF65-F5344CB8AC3E}">
        <p14:creationId xmlns:p14="http://schemas.microsoft.com/office/powerpoint/2010/main" val="22896595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cxnSp>
        <p:nvCxnSpPr>
          <p:cNvPr id="6" name="直接连接符 5">
            <a:extLst>
              <a:ext uri="{FF2B5EF4-FFF2-40B4-BE49-F238E27FC236}">
                <a16:creationId xmlns:a16="http://schemas.microsoft.com/office/drawing/2014/main" id="{6660E909-ADC4-4E43-A262-F291C6CFFDCD}"/>
              </a:ext>
            </a:extLst>
          </p:cNvPr>
          <p:cNvCxnSpPr>
            <a:cxnSpLocks/>
          </p:cNvCxnSpPr>
          <p:nvPr/>
        </p:nvCxnSpPr>
        <p:spPr>
          <a:xfrm>
            <a:off x="0" y="4042423"/>
            <a:ext cx="11595100" cy="0"/>
          </a:xfrm>
          <a:prstGeom prst="line">
            <a:avLst/>
          </a:prstGeom>
          <a:ln w="25400">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DA4DE421-DA8C-42DB-AA50-A785E7010BEC}"/>
              </a:ext>
            </a:extLst>
          </p:cNvPr>
          <p:cNvGrpSpPr/>
          <p:nvPr/>
        </p:nvGrpSpPr>
        <p:grpSpPr>
          <a:xfrm>
            <a:off x="644886" y="2024570"/>
            <a:ext cx="414638" cy="2145175"/>
            <a:chOff x="1086720" y="1590535"/>
            <a:chExt cx="414638" cy="2145175"/>
          </a:xfrm>
        </p:grpSpPr>
        <p:cxnSp>
          <p:nvCxnSpPr>
            <p:cNvPr id="8" name="Straight Connector 4">
              <a:extLst>
                <a:ext uri="{FF2B5EF4-FFF2-40B4-BE49-F238E27FC236}">
                  <a16:creationId xmlns:a16="http://schemas.microsoft.com/office/drawing/2014/main" id="{D5D542CD-4CAC-44DF-8EBF-5D057E540346}"/>
                </a:ext>
              </a:extLst>
            </p:cNvPr>
            <p:cNvCxnSpPr>
              <a:cxnSpLocks/>
            </p:cNvCxnSpPr>
            <p:nvPr/>
          </p:nvCxnSpPr>
          <p:spPr>
            <a:xfrm flipH="1" flipV="1">
              <a:off x="1294039" y="1797855"/>
              <a:ext cx="1" cy="1810533"/>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DF4CFBE6-1EDA-43C4-9B11-59D6BC72B394}"/>
                </a:ext>
              </a:extLst>
            </p:cNvPr>
            <p:cNvSpPr/>
            <p:nvPr/>
          </p:nvSpPr>
          <p:spPr>
            <a:xfrm>
              <a:off x="1157282" y="3481067"/>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nvGrpSpPr>
            <p:cNvPr id="10" name="组合 9">
              <a:extLst>
                <a:ext uri="{FF2B5EF4-FFF2-40B4-BE49-F238E27FC236}">
                  <a16:creationId xmlns:a16="http://schemas.microsoft.com/office/drawing/2014/main" id="{4379645C-EDDB-460B-8DB3-00222C2087F2}"/>
                </a:ext>
              </a:extLst>
            </p:cNvPr>
            <p:cNvGrpSpPr/>
            <p:nvPr/>
          </p:nvGrpSpPr>
          <p:grpSpPr>
            <a:xfrm rot="16200000" flipH="1" flipV="1">
              <a:off x="1086720" y="1590535"/>
              <a:ext cx="414638" cy="414638"/>
              <a:chOff x="4660130" y="1561064"/>
              <a:chExt cx="414638" cy="414638"/>
            </a:xfrm>
          </p:grpSpPr>
          <p:sp>
            <p:nvSpPr>
              <p:cNvPr id="12" name="椭圆 11">
                <a:extLst>
                  <a:ext uri="{FF2B5EF4-FFF2-40B4-BE49-F238E27FC236}">
                    <a16:creationId xmlns:a16="http://schemas.microsoft.com/office/drawing/2014/main" id="{AEFCA509-99BF-4889-8C31-1109E29C9324}"/>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3" name="椭圆 12">
                <a:extLst>
                  <a:ext uri="{FF2B5EF4-FFF2-40B4-BE49-F238E27FC236}">
                    <a16:creationId xmlns:a16="http://schemas.microsoft.com/office/drawing/2014/main" id="{DD293C6E-FE8D-4F57-98CA-026B9CC29F2D}"/>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sp>
          <p:nvSpPr>
            <p:cNvPr id="11" name="椭圆 10">
              <a:extLst>
                <a:ext uri="{FF2B5EF4-FFF2-40B4-BE49-F238E27FC236}">
                  <a16:creationId xmlns:a16="http://schemas.microsoft.com/office/drawing/2014/main" id="{2DAA51FF-458E-4F1E-B1A8-D54AF329C8C2}"/>
                </a:ext>
              </a:extLst>
            </p:cNvPr>
            <p:cNvSpPr/>
            <p:nvPr/>
          </p:nvSpPr>
          <p:spPr>
            <a:xfrm>
              <a:off x="1206303" y="3530088"/>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grpSp>
        <p:nvGrpSpPr>
          <p:cNvPr id="14" name="组合 13">
            <a:extLst>
              <a:ext uri="{FF2B5EF4-FFF2-40B4-BE49-F238E27FC236}">
                <a16:creationId xmlns:a16="http://schemas.microsoft.com/office/drawing/2014/main" id="{908AC871-00D8-404F-AB2A-17BDE16A35CD}"/>
              </a:ext>
            </a:extLst>
          </p:cNvPr>
          <p:cNvGrpSpPr/>
          <p:nvPr/>
        </p:nvGrpSpPr>
        <p:grpSpPr>
          <a:xfrm>
            <a:off x="2558996" y="3915103"/>
            <a:ext cx="414638" cy="2145173"/>
            <a:chOff x="3228185" y="3481068"/>
            <a:chExt cx="414638" cy="2145173"/>
          </a:xfrm>
        </p:grpSpPr>
        <p:sp>
          <p:nvSpPr>
            <p:cNvPr id="15" name="椭圆 14">
              <a:extLst>
                <a:ext uri="{FF2B5EF4-FFF2-40B4-BE49-F238E27FC236}">
                  <a16:creationId xmlns:a16="http://schemas.microsoft.com/office/drawing/2014/main" id="{FB2ED57B-8BE0-476A-BDE2-301EDBCBA70C}"/>
                </a:ext>
              </a:extLst>
            </p:cNvPr>
            <p:cNvSpPr/>
            <p:nvPr/>
          </p:nvSpPr>
          <p:spPr>
            <a:xfrm flipV="1">
              <a:off x="3308183" y="3481068"/>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cxnSp>
          <p:nvCxnSpPr>
            <p:cNvPr id="16" name="Straight Connector 4">
              <a:extLst>
                <a:ext uri="{FF2B5EF4-FFF2-40B4-BE49-F238E27FC236}">
                  <a16:creationId xmlns:a16="http://schemas.microsoft.com/office/drawing/2014/main" id="{E92E09FE-8BAF-4521-B869-0217092BD536}"/>
                </a:ext>
              </a:extLst>
            </p:cNvPr>
            <p:cNvCxnSpPr>
              <a:cxnSpLocks/>
            </p:cNvCxnSpPr>
            <p:nvPr/>
          </p:nvCxnSpPr>
          <p:spPr>
            <a:xfrm flipH="1">
              <a:off x="3435505" y="3608388"/>
              <a:ext cx="1" cy="1810533"/>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F1BF2AB6-51FC-4B09-B91E-D786338497E2}"/>
                </a:ext>
              </a:extLst>
            </p:cNvPr>
            <p:cNvGrpSpPr/>
            <p:nvPr/>
          </p:nvGrpSpPr>
          <p:grpSpPr>
            <a:xfrm rot="5400000" flipH="1">
              <a:off x="3228185" y="5211603"/>
              <a:ext cx="414638" cy="414638"/>
              <a:chOff x="4660130" y="1561064"/>
              <a:chExt cx="414638" cy="414638"/>
            </a:xfrm>
          </p:grpSpPr>
          <p:sp>
            <p:nvSpPr>
              <p:cNvPr id="19" name="椭圆 18">
                <a:extLst>
                  <a:ext uri="{FF2B5EF4-FFF2-40B4-BE49-F238E27FC236}">
                    <a16:creationId xmlns:a16="http://schemas.microsoft.com/office/drawing/2014/main" id="{9D377F48-BED6-422A-B546-D49953B7A1FD}"/>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20" name="椭圆 19">
                <a:extLst>
                  <a:ext uri="{FF2B5EF4-FFF2-40B4-BE49-F238E27FC236}">
                    <a16:creationId xmlns:a16="http://schemas.microsoft.com/office/drawing/2014/main" id="{A56DC7FE-89EF-4804-AB28-AD388BF30D16}"/>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sp>
          <p:nvSpPr>
            <p:cNvPr id="18" name="椭圆 17">
              <a:extLst>
                <a:ext uri="{FF2B5EF4-FFF2-40B4-BE49-F238E27FC236}">
                  <a16:creationId xmlns:a16="http://schemas.microsoft.com/office/drawing/2014/main" id="{E40D9D85-91FA-4357-9EE9-DB4CF5D4C78B}"/>
                </a:ext>
              </a:extLst>
            </p:cNvPr>
            <p:cNvSpPr/>
            <p:nvPr/>
          </p:nvSpPr>
          <p:spPr>
            <a:xfrm>
              <a:off x="3357204" y="3530089"/>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grpSp>
        <p:nvGrpSpPr>
          <p:cNvPr id="21" name="组合 20">
            <a:extLst>
              <a:ext uri="{FF2B5EF4-FFF2-40B4-BE49-F238E27FC236}">
                <a16:creationId xmlns:a16="http://schemas.microsoft.com/office/drawing/2014/main" id="{3D8EF45E-22C7-4CB5-AD51-25E5FF71212C}"/>
              </a:ext>
            </a:extLst>
          </p:cNvPr>
          <p:cNvGrpSpPr/>
          <p:nvPr/>
        </p:nvGrpSpPr>
        <p:grpSpPr>
          <a:xfrm>
            <a:off x="4473106" y="2024570"/>
            <a:ext cx="414638" cy="2145175"/>
            <a:chOff x="5379086" y="1590535"/>
            <a:chExt cx="414638" cy="2145175"/>
          </a:xfrm>
        </p:grpSpPr>
        <p:cxnSp>
          <p:nvCxnSpPr>
            <p:cNvPr id="22" name="Straight Connector 4">
              <a:extLst>
                <a:ext uri="{FF2B5EF4-FFF2-40B4-BE49-F238E27FC236}">
                  <a16:creationId xmlns:a16="http://schemas.microsoft.com/office/drawing/2014/main" id="{F6CC833E-E181-4FD4-92AE-64FE7B12B873}"/>
                </a:ext>
              </a:extLst>
            </p:cNvPr>
            <p:cNvCxnSpPr>
              <a:cxnSpLocks/>
            </p:cNvCxnSpPr>
            <p:nvPr/>
          </p:nvCxnSpPr>
          <p:spPr>
            <a:xfrm flipH="1" flipV="1">
              <a:off x="5595841" y="1797855"/>
              <a:ext cx="1" cy="1810533"/>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B4EDDE9A-6934-4972-ADC2-F09B69A8CF93}"/>
                </a:ext>
              </a:extLst>
            </p:cNvPr>
            <p:cNvSpPr/>
            <p:nvPr/>
          </p:nvSpPr>
          <p:spPr>
            <a:xfrm>
              <a:off x="5459084" y="3481067"/>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nvGrpSpPr>
            <p:cNvPr id="24" name="组合 23">
              <a:extLst>
                <a:ext uri="{FF2B5EF4-FFF2-40B4-BE49-F238E27FC236}">
                  <a16:creationId xmlns:a16="http://schemas.microsoft.com/office/drawing/2014/main" id="{594E757F-59D6-4C98-A2EB-04C8CEDB5D9E}"/>
                </a:ext>
              </a:extLst>
            </p:cNvPr>
            <p:cNvGrpSpPr/>
            <p:nvPr/>
          </p:nvGrpSpPr>
          <p:grpSpPr>
            <a:xfrm rot="16200000" flipH="1" flipV="1">
              <a:off x="5379086" y="1590535"/>
              <a:ext cx="414638" cy="414638"/>
              <a:chOff x="4660130" y="1561064"/>
              <a:chExt cx="414638" cy="414638"/>
            </a:xfrm>
          </p:grpSpPr>
          <p:sp>
            <p:nvSpPr>
              <p:cNvPr id="26" name="椭圆 25">
                <a:extLst>
                  <a:ext uri="{FF2B5EF4-FFF2-40B4-BE49-F238E27FC236}">
                    <a16:creationId xmlns:a16="http://schemas.microsoft.com/office/drawing/2014/main" id="{50529642-8116-4CB7-9CCE-FBCF8E513FB6}"/>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27" name="椭圆 26">
                <a:extLst>
                  <a:ext uri="{FF2B5EF4-FFF2-40B4-BE49-F238E27FC236}">
                    <a16:creationId xmlns:a16="http://schemas.microsoft.com/office/drawing/2014/main" id="{935072F2-90C2-47D3-B20F-19A0975D1AA3}"/>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sp>
          <p:nvSpPr>
            <p:cNvPr id="25" name="椭圆 24">
              <a:extLst>
                <a:ext uri="{FF2B5EF4-FFF2-40B4-BE49-F238E27FC236}">
                  <a16:creationId xmlns:a16="http://schemas.microsoft.com/office/drawing/2014/main" id="{7D41B017-7E39-4E09-9D33-A50435D1708E}"/>
                </a:ext>
              </a:extLst>
            </p:cNvPr>
            <p:cNvSpPr/>
            <p:nvPr/>
          </p:nvSpPr>
          <p:spPr>
            <a:xfrm>
              <a:off x="5508105" y="3530088"/>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grpSp>
        <p:nvGrpSpPr>
          <p:cNvPr id="28" name="组合 27">
            <a:extLst>
              <a:ext uri="{FF2B5EF4-FFF2-40B4-BE49-F238E27FC236}">
                <a16:creationId xmlns:a16="http://schemas.microsoft.com/office/drawing/2014/main" id="{131C512E-9613-4F08-A614-47E1EF716C01}"/>
              </a:ext>
            </a:extLst>
          </p:cNvPr>
          <p:cNvGrpSpPr/>
          <p:nvPr/>
        </p:nvGrpSpPr>
        <p:grpSpPr>
          <a:xfrm>
            <a:off x="6387216" y="3915103"/>
            <a:ext cx="414638" cy="2145173"/>
            <a:chOff x="7529987" y="3481068"/>
            <a:chExt cx="414638" cy="2145173"/>
          </a:xfrm>
        </p:grpSpPr>
        <p:sp>
          <p:nvSpPr>
            <p:cNvPr id="29" name="椭圆 28">
              <a:extLst>
                <a:ext uri="{FF2B5EF4-FFF2-40B4-BE49-F238E27FC236}">
                  <a16:creationId xmlns:a16="http://schemas.microsoft.com/office/drawing/2014/main" id="{57CC7C5D-68CC-4FF4-BD5E-4A6CE0593B2D}"/>
                </a:ext>
              </a:extLst>
            </p:cNvPr>
            <p:cNvSpPr/>
            <p:nvPr/>
          </p:nvSpPr>
          <p:spPr>
            <a:xfrm flipV="1">
              <a:off x="7609985" y="3481068"/>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cxnSp>
          <p:nvCxnSpPr>
            <p:cNvPr id="30" name="Straight Connector 4">
              <a:extLst>
                <a:ext uri="{FF2B5EF4-FFF2-40B4-BE49-F238E27FC236}">
                  <a16:creationId xmlns:a16="http://schemas.microsoft.com/office/drawing/2014/main" id="{F77AD62B-278F-4A0C-ABF1-8ED85D39936C}"/>
                </a:ext>
              </a:extLst>
            </p:cNvPr>
            <p:cNvCxnSpPr>
              <a:cxnSpLocks/>
            </p:cNvCxnSpPr>
            <p:nvPr/>
          </p:nvCxnSpPr>
          <p:spPr>
            <a:xfrm flipH="1">
              <a:off x="7746742" y="3608388"/>
              <a:ext cx="1" cy="1810533"/>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9B527C9E-493D-475F-8D02-133B214425CC}"/>
                </a:ext>
              </a:extLst>
            </p:cNvPr>
            <p:cNvGrpSpPr/>
            <p:nvPr/>
          </p:nvGrpSpPr>
          <p:grpSpPr>
            <a:xfrm rot="5400000" flipH="1">
              <a:off x="7529987" y="5211603"/>
              <a:ext cx="414638" cy="414638"/>
              <a:chOff x="4660130" y="1561064"/>
              <a:chExt cx="414638" cy="414638"/>
            </a:xfrm>
          </p:grpSpPr>
          <p:sp>
            <p:nvSpPr>
              <p:cNvPr id="33" name="椭圆 32">
                <a:extLst>
                  <a:ext uri="{FF2B5EF4-FFF2-40B4-BE49-F238E27FC236}">
                    <a16:creationId xmlns:a16="http://schemas.microsoft.com/office/drawing/2014/main" id="{D2636D48-DFD8-4EC5-A646-2988251506E9}"/>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4" name="椭圆 33">
                <a:extLst>
                  <a:ext uri="{FF2B5EF4-FFF2-40B4-BE49-F238E27FC236}">
                    <a16:creationId xmlns:a16="http://schemas.microsoft.com/office/drawing/2014/main" id="{7A375968-3E00-4444-A449-240655D6D335}"/>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sp>
          <p:nvSpPr>
            <p:cNvPr id="32" name="椭圆 31">
              <a:extLst>
                <a:ext uri="{FF2B5EF4-FFF2-40B4-BE49-F238E27FC236}">
                  <a16:creationId xmlns:a16="http://schemas.microsoft.com/office/drawing/2014/main" id="{D156649A-2A7C-4C59-9933-477C07288DD5}"/>
                </a:ext>
              </a:extLst>
            </p:cNvPr>
            <p:cNvSpPr/>
            <p:nvPr/>
          </p:nvSpPr>
          <p:spPr>
            <a:xfrm>
              <a:off x="7659006" y="3530089"/>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grpSp>
        <p:nvGrpSpPr>
          <p:cNvPr id="35" name="组合 34">
            <a:extLst>
              <a:ext uri="{FF2B5EF4-FFF2-40B4-BE49-F238E27FC236}">
                <a16:creationId xmlns:a16="http://schemas.microsoft.com/office/drawing/2014/main" id="{C566CBAD-A80B-4638-B458-232169BE043E}"/>
              </a:ext>
            </a:extLst>
          </p:cNvPr>
          <p:cNvGrpSpPr/>
          <p:nvPr/>
        </p:nvGrpSpPr>
        <p:grpSpPr>
          <a:xfrm>
            <a:off x="8301327" y="2024570"/>
            <a:ext cx="414638" cy="2145175"/>
            <a:chOff x="9672809" y="1590535"/>
            <a:chExt cx="414638" cy="2145175"/>
          </a:xfrm>
        </p:grpSpPr>
        <p:cxnSp>
          <p:nvCxnSpPr>
            <p:cNvPr id="36" name="Straight Connector 4">
              <a:extLst>
                <a:ext uri="{FF2B5EF4-FFF2-40B4-BE49-F238E27FC236}">
                  <a16:creationId xmlns:a16="http://schemas.microsoft.com/office/drawing/2014/main" id="{C8EBE87D-013B-4E85-B65C-32F0B93AB515}"/>
                </a:ext>
              </a:extLst>
            </p:cNvPr>
            <p:cNvCxnSpPr>
              <a:cxnSpLocks/>
            </p:cNvCxnSpPr>
            <p:nvPr/>
          </p:nvCxnSpPr>
          <p:spPr>
            <a:xfrm flipH="1" flipV="1">
              <a:off x="9897641" y="1797855"/>
              <a:ext cx="1" cy="1810533"/>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F21FE067-9B58-4BFC-9BF3-86790CBA0614}"/>
                </a:ext>
              </a:extLst>
            </p:cNvPr>
            <p:cNvSpPr/>
            <p:nvPr/>
          </p:nvSpPr>
          <p:spPr>
            <a:xfrm>
              <a:off x="9760884" y="3481067"/>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nvGrpSpPr>
            <p:cNvPr id="38" name="组合 37">
              <a:extLst>
                <a:ext uri="{FF2B5EF4-FFF2-40B4-BE49-F238E27FC236}">
                  <a16:creationId xmlns:a16="http://schemas.microsoft.com/office/drawing/2014/main" id="{FCB65AF2-A2D9-431D-892E-5141D914A88E}"/>
                </a:ext>
              </a:extLst>
            </p:cNvPr>
            <p:cNvGrpSpPr/>
            <p:nvPr/>
          </p:nvGrpSpPr>
          <p:grpSpPr>
            <a:xfrm rot="16200000" flipH="1" flipV="1">
              <a:off x="9672809" y="1590535"/>
              <a:ext cx="414638" cy="414638"/>
              <a:chOff x="4660130" y="1561064"/>
              <a:chExt cx="414638" cy="414638"/>
            </a:xfrm>
          </p:grpSpPr>
          <p:sp>
            <p:nvSpPr>
              <p:cNvPr id="40" name="椭圆 39">
                <a:extLst>
                  <a:ext uri="{FF2B5EF4-FFF2-40B4-BE49-F238E27FC236}">
                    <a16:creationId xmlns:a16="http://schemas.microsoft.com/office/drawing/2014/main" id="{03136479-95EA-4DE0-A9B1-BE5FD34EDBF8}"/>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41" name="椭圆 40">
                <a:extLst>
                  <a:ext uri="{FF2B5EF4-FFF2-40B4-BE49-F238E27FC236}">
                    <a16:creationId xmlns:a16="http://schemas.microsoft.com/office/drawing/2014/main" id="{3A2369F2-B342-4689-98F9-1688FB0D3B2A}"/>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sp>
          <p:nvSpPr>
            <p:cNvPr id="39" name="椭圆 38">
              <a:extLst>
                <a:ext uri="{FF2B5EF4-FFF2-40B4-BE49-F238E27FC236}">
                  <a16:creationId xmlns:a16="http://schemas.microsoft.com/office/drawing/2014/main" id="{58F3D81E-B63C-4AFC-99AC-D7243FBF5791}"/>
                </a:ext>
              </a:extLst>
            </p:cNvPr>
            <p:cNvSpPr/>
            <p:nvPr/>
          </p:nvSpPr>
          <p:spPr>
            <a:xfrm>
              <a:off x="9809905" y="3530088"/>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grpSp>
        <p:nvGrpSpPr>
          <p:cNvPr id="42" name="组合 41">
            <a:extLst>
              <a:ext uri="{FF2B5EF4-FFF2-40B4-BE49-F238E27FC236}">
                <a16:creationId xmlns:a16="http://schemas.microsoft.com/office/drawing/2014/main" id="{D71D2D2E-0A27-4C02-8DA2-806293D16270}"/>
              </a:ext>
            </a:extLst>
          </p:cNvPr>
          <p:cNvGrpSpPr/>
          <p:nvPr/>
        </p:nvGrpSpPr>
        <p:grpSpPr>
          <a:xfrm>
            <a:off x="1209280" y="1916832"/>
            <a:ext cx="3436713" cy="1705755"/>
            <a:chOff x="1093434" y="1537553"/>
            <a:chExt cx="3436713" cy="1705755"/>
          </a:xfrm>
        </p:grpSpPr>
        <p:sp>
          <p:nvSpPr>
            <p:cNvPr id="43" name="文本框 42">
              <a:extLst>
                <a:ext uri="{FF2B5EF4-FFF2-40B4-BE49-F238E27FC236}">
                  <a16:creationId xmlns:a16="http://schemas.microsoft.com/office/drawing/2014/main" id="{A6E90BB8-6CA5-411F-97E9-D2958E69CAB0}"/>
                </a:ext>
              </a:extLst>
            </p:cNvPr>
            <p:cNvSpPr txBox="1"/>
            <p:nvPr/>
          </p:nvSpPr>
          <p:spPr>
            <a:xfrm>
              <a:off x="1093434" y="1537553"/>
              <a:ext cx="17824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输入时间</a:t>
              </a:r>
            </a:p>
          </p:txBody>
        </p:sp>
        <p:sp>
          <p:nvSpPr>
            <p:cNvPr id="44" name="文本框 43">
              <a:extLst>
                <a:ext uri="{FF2B5EF4-FFF2-40B4-BE49-F238E27FC236}">
                  <a16:creationId xmlns:a16="http://schemas.microsoft.com/office/drawing/2014/main" id="{05D68ED5-AE6C-4D45-B679-D0531F1E41F5}"/>
                </a:ext>
              </a:extLst>
            </p:cNvPr>
            <p:cNvSpPr txBox="1"/>
            <p:nvPr/>
          </p:nvSpPr>
          <p:spPr>
            <a:xfrm>
              <a:off x="1093434" y="1987643"/>
              <a:ext cx="3436713" cy="125566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grpSp>
      <p:grpSp>
        <p:nvGrpSpPr>
          <p:cNvPr id="45" name="组合 44">
            <a:extLst>
              <a:ext uri="{FF2B5EF4-FFF2-40B4-BE49-F238E27FC236}">
                <a16:creationId xmlns:a16="http://schemas.microsoft.com/office/drawing/2014/main" id="{93906A27-7944-4175-BBEC-A7F1250DBE70}"/>
              </a:ext>
            </a:extLst>
          </p:cNvPr>
          <p:cNvGrpSpPr/>
          <p:nvPr/>
        </p:nvGrpSpPr>
        <p:grpSpPr>
          <a:xfrm>
            <a:off x="4979639" y="1916832"/>
            <a:ext cx="3436713" cy="1705755"/>
            <a:chOff x="1093434" y="1537553"/>
            <a:chExt cx="3436713" cy="1705755"/>
          </a:xfrm>
        </p:grpSpPr>
        <p:sp>
          <p:nvSpPr>
            <p:cNvPr id="46" name="文本框 45">
              <a:extLst>
                <a:ext uri="{FF2B5EF4-FFF2-40B4-BE49-F238E27FC236}">
                  <a16:creationId xmlns:a16="http://schemas.microsoft.com/office/drawing/2014/main" id="{F5D49F62-8E60-4233-B4B9-3D6CFED3883F}"/>
                </a:ext>
              </a:extLst>
            </p:cNvPr>
            <p:cNvSpPr txBox="1"/>
            <p:nvPr/>
          </p:nvSpPr>
          <p:spPr>
            <a:xfrm>
              <a:off x="1093434" y="1537553"/>
              <a:ext cx="17824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输入时间</a:t>
              </a:r>
            </a:p>
          </p:txBody>
        </p:sp>
        <p:sp>
          <p:nvSpPr>
            <p:cNvPr id="47" name="文本框 46">
              <a:extLst>
                <a:ext uri="{FF2B5EF4-FFF2-40B4-BE49-F238E27FC236}">
                  <a16:creationId xmlns:a16="http://schemas.microsoft.com/office/drawing/2014/main" id="{8A304A9F-4AB1-4E90-8CBA-327796EA24A2}"/>
                </a:ext>
              </a:extLst>
            </p:cNvPr>
            <p:cNvSpPr txBox="1"/>
            <p:nvPr/>
          </p:nvSpPr>
          <p:spPr>
            <a:xfrm>
              <a:off x="1093434" y="1987643"/>
              <a:ext cx="3436713" cy="125566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grpSp>
      <p:grpSp>
        <p:nvGrpSpPr>
          <p:cNvPr id="48" name="组合 47">
            <a:extLst>
              <a:ext uri="{FF2B5EF4-FFF2-40B4-BE49-F238E27FC236}">
                <a16:creationId xmlns:a16="http://schemas.microsoft.com/office/drawing/2014/main" id="{7BCF9137-0BD0-4142-B0CB-EA66DD1DCC50}"/>
              </a:ext>
            </a:extLst>
          </p:cNvPr>
          <p:cNvGrpSpPr/>
          <p:nvPr/>
        </p:nvGrpSpPr>
        <p:grpSpPr>
          <a:xfrm>
            <a:off x="8795962" y="1916832"/>
            <a:ext cx="3436713" cy="1705755"/>
            <a:chOff x="1093434" y="1537553"/>
            <a:chExt cx="3436713" cy="1705755"/>
          </a:xfrm>
        </p:grpSpPr>
        <p:sp>
          <p:nvSpPr>
            <p:cNvPr id="49" name="文本框 48">
              <a:extLst>
                <a:ext uri="{FF2B5EF4-FFF2-40B4-BE49-F238E27FC236}">
                  <a16:creationId xmlns:a16="http://schemas.microsoft.com/office/drawing/2014/main" id="{041D8DD0-0323-4D28-9DE6-CC193CB3160E}"/>
                </a:ext>
              </a:extLst>
            </p:cNvPr>
            <p:cNvSpPr txBox="1"/>
            <p:nvPr/>
          </p:nvSpPr>
          <p:spPr>
            <a:xfrm>
              <a:off x="1093434" y="1537553"/>
              <a:ext cx="17824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输入时间</a:t>
              </a:r>
            </a:p>
          </p:txBody>
        </p:sp>
        <p:sp>
          <p:nvSpPr>
            <p:cNvPr id="50" name="文本框 49">
              <a:extLst>
                <a:ext uri="{FF2B5EF4-FFF2-40B4-BE49-F238E27FC236}">
                  <a16:creationId xmlns:a16="http://schemas.microsoft.com/office/drawing/2014/main" id="{CE388D2C-72C1-463E-BC46-99439FBA4B8A}"/>
                </a:ext>
              </a:extLst>
            </p:cNvPr>
            <p:cNvSpPr txBox="1"/>
            <p:nvPr/>
          </p:nvSpPr>
          <p:spPr>
            <a:xfrm>
              <a:off x="1093434" y="1987643"/>
              <a:ext cx="3436713" cy="125566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grpSp>
      <p:grpSp>
        <p:nvGrpSpPr>
          <p:cNvPr id="51" name="组合 50">
            <a:extLst>
              <a:ext uri="{FF2B5EF4-FFF2-40B4-BE49-F238E27FC236}">
                <a16:creationId xmlns:a16="http://schemas.microsoft.com/office/drawing/2014/main" id="{C5030301-47EF-4413-B730-F37958B70979}"/>
              </a:ext>
            </a:extLst>
          </p:cNvPr>
          <p:cNvGrpSpPr/>
          <p:nvPr/>
        </p:nvGrpSpPr>
        <p:grpSpPr>
          <a:xfrm>
            <a:off x="3050820" y="4384775"/>
            <a:ext cx="3436713" cy="1705755"/>
            <a:chOff x="1093434" y="1537553"/>
            <a:chExt cx="3436713" cy="1705755"/>
          </a:xfrm>
        </p:grpSpPr>
        <p:sp>
          <p:nvSpPr>
            <p:cNvPr id="52" name="文本框 51">
              <a:extLst>
                <a:ext uri="{FF2B5EF4-FFF2-40B4-BE49-F238E27FC236}">
                  <a16:creationId xmlns:a16="http://schemas.microsoft.com/office/drawing/2014/main" id="{223E40F5-0B54-4CCC-B980-E087647C25C8}"/>
                </a:ext>
              </a:extLst>
            </p:cNvPr>
            <p:cNvSpPr txBox="1"/>
            <p:nvPr/>
          </p:nvSpPr>
          <p:spPr>
            <a:xfrm>
              <a:off x="1093434" y="1537553"/>
              <a:ext cx="17824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输入时间</a:t>
              </a:r>
            </a:p>
          </p:txBody>
        </p:sp>
        <p:sp>
          <p:nvSpPr>
            <p:cNvPr id="53" name="文本框 52">
              <a:extLst>
                <a:ext uri="{FF2B5EF4-FFF2-40B4-BE49-F238E27FC236}">
                  <a16:creationId xmlns:a16="http://schemas.microsoft.com/office/drawing/2014/main" id="{A9E41FC1-D218-493F-A318-51AB27EDF00F}"/>
                </a:ext>
              </a:extLst>
            </p:cNvPr>
            <p:cNvSpPr txBox="1"/>
            <p:nvPr/>
          </p:nvSpPr>
          <p:spPr>
            <a:xfrm>
              <a:off x="1093434" y="1987643"/>
              <a:ext cx="3436713" cy="125566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grpSp>
      <p:grpSp>
        <p:nvGrpSpPr>
          <p:cNvPr id="54" name="组合 53">
            <a:extLst>
              <a:ext uri="{FF2B5EF4-FFF2-40B4-BE49-F238E27FC236}">
                <a16:creationId xmlns:a16="http://schemas.microsoft.com/office/drawing/2014/main" id="{E61F6C34-98AE-4E43-9B78-7B5711E13438}"/>
              </a:ext>
            </a:extLst>
          </p:cNvPr>
          <p:cNvGrpSpPr/>
          <p:nvPr/>
        </p:nvGrpSpPr>
        <p:grpSpPr>
          <a:xfrm>
            <a:off x="6982108" y="4384775"/>
            <a:ext cx="3436713" cy="1705755"/>
            <a:chOff x="1093434" y="1537553"/>
            <a:chExt cx="3436713" cy="1705755"/>
          </a:xfrm>
        </p:grpSpPr>
        <p:sp>
          <p:nvSpPr>
            <p:cNvPr id="55" name="文本框 54">
              <a:extLst>
                <a:ext uri="{FF2B5EF4-FFF2-40B4-BE49-F238E27FC236}">
                  <a16:creationId xmlns:a16="http://schemas.microsoft.com/office/drawing/2014/main" id="{51209A85-C1A9-4DC0-8F94-A3F1540D7105}"/>
                </a:ext>
              </a:extLst>
            </p:cNvPr>
            <p:cNvSpPr txBox="1"/>
            <p:nvPr/>
          </p:nvSpPr>
          <p:spPr>
            <a:xfrm>
              <a:off x="1093434" y="1537553"/>
              <a:ext cx="17824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输入时间</a:t>
              </a:r>
            </a:p>
          </p:txBody>
        </p:sp>
        <p:sp>
          <p:nvSpPr>
            <p:cNvPr id="56" name="文本框 55">
              <a:extLst>
                <a:ext uri="{FF2B5EF4-FFF2-40B4-BE49-F238E27FC236}">
                  <a16:creationId xmlns:a16="http://schemas.microsoft.com/office/drawing/2014/main" id="{24DE3DDD-182C-4B94-8A74-DB9419E6E8A1}"/>
                </a:ext>
              </a:extLst>
            </p:cNvPr>
            <p:cNvSpPr txBox="1"/>
            <p:nvPr/>
          </p:nvSpPr>
          <p:spPr>
            <a:xfrm>
              <a:off x="1093434" y="1987643"/>
              <a:ext cx="3436713" cy="125566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grpSp>
    </p:spTree>
    <p:extLst>
      <p:ext uri="{BB962C8B-B14F-4D97-AF65-F5344CB8AC3E}">
        <p14:creationId xmlns:p14="http://schemas.microsoft.com/office/powerpoint/2010/main" val="14088379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grpSp>
        <p:nvGrpSpPr>
          <p:cNvPr id="6" name="Group 206">
            <a:extLst>
              <a:ext uri="{FF2B5EF4-FFF2-40B4-BE49-F238E27FC236}">
                <a16:creationId xmlns:a16="http://schemas.microsoft.com/office/drawing/2014/main" id="{4708E30B-D192-46EC-9E8F-9E31FC9DA091}"/>
              </a:ext>
            </a:extLst>
          </p:cNvPr>
          <p:cNvGrpSpPr/>
          <p:nvPr/>
        </p:nvGrpSpPr>
        <p:grpSpPr>
          <a:xfrm>
            <a:off x="728787" y="1462006"/>
            <a:ext cx="5814029" cy="4745534"/>
            <a:chOff x="0" y="0"/>
            <a:chExt cx="16306314" cy="13309560"/>
          </a:xfrm>
          <a:solidFill>
            <a:schemeClr val="accent3"/>
          </a:solidFill>
        </p:grpSpPr>
        <p:sp>
          <p:nvSpPr>
            <p:cNvPr id="7" name="Shape 172">
              <a:extLst>
                <a:ext uri="{FF2B5EF4-FFF2-40B4-BE49-F238E27FC236}">
                  <a16:creationId xmlns:a16="http://schemas.microsoft.com/office/drawing/2014/main" id="{9438A2F5-C406-4413-8CF9-162516ECC77E}"/>
                </a:ext>
              </a:extLst>
            </p:cNvPr>
            <p:cNvSpPr/>
            <p:nvPr/>
          </p:nvSpPr>
          <p:spPr>
            <a:xfrm>
              <a:off x="0" y="1199442"/>
              <a:ext cx="6472773" cy="4913018"/>
            </a:xfrm>
            <a:custGeom>
              <a:avLst/>
              <a:gdLst/>
              <a:ahLst/>
              <a:cxnLst>
                <a:cxn ang="0">
                  <a:pos x="wd2" y="hd2"/>
                </a:cxn>
                <a:cxn ang="5400000">
                  <a:pos x="wd2" y="hd2"/>
                </a:cxn>
                <a:cxn ang="10800000">
                  <a:pos x="wd2" y="hd2"/>
                </a:cxn>
                <a:cxn ang="16200000">
                  <a:pos x="wd2" y="hd2"/>
                </a:cxn>
              </a:cxnLst>
              <a:rect l="0" t="0" r="r" b="b"/>
              <a:pathLst>
                <a:path w="21600" h="21600" extrusionOk="0">
                  <a:moveTo>
                    <a:pt x="121" y="10407"/>
                  </a:moveTo>
                  <a:lnTo>
                    <a:pt x="164" y="11008"/>
                  </a:lnTo>
                  <a:lnTo>
                    <a:pt x="61" y="11323"/>
                  </a:lnTo>
                  <a:lnTo>
                    <a:pt x="135" y="11652"/>
                  </a:lnTo>
                  <a:lnTo>
                    <a:pt x="362" y="11745"/>
                  </a:lnTo>
                  <a:lnTo>
                    <a:pt x="700" y="11874"/>
                  </a:lnTo>
                  <a:lnTo>
                    <a:pt x="935" y="12168"/>
                  </a:lnTo>
                  <a:lnTo>
                    <a:pt x="863" y="12472"/>
                  </a:lnTo>
                  <a:lnTo>
                    <a:pt x="783" y="12805"/>
                  </a:lnTo>
                  <a:lnTo>
                    <a:pt x="780" y="13174"/>
                  </a:lnTo>
                  <a:lnTo>
                    <a:pt x="679" y="13384"/>
                  </a:lnTo>
                  <a:lnTo>
                    <a:pt x="674" y="13701"/>
                  </a:lnTo>
                  <a:lnTo>
                    <a:pt x="725" y="14032"/>
                  </a:lnTo>
                  <a:lnTo>
                    <a:pt x="612" y="14189"/>
                  </a:lnTo>
                  <a:lnTo>
                    <a:pt x="370" y="14035"/>
                  </a:lnTo>
                  <a:lnTo>
                    <a:pt x="134" y="13961"/>
                  </a:lnTo>
                  <a:lnTo>
                    <a:pt x="0" y="14089"/>
                  </a:lnTo>
                  <a:lnTo>
                    <a:pt x="72" y="14311"/>
                  </a:lnTo>
                  <a:lnTo>
                    <a:pt x="322" y="14445"/>
                  </a:lnTo>
                  <a:lnTo>
                    <a:pt x="618" y="14670"/>
                  </a:lnTo>
                  <a:lnTo>
                    <a:pt x="827" y="14901"/>
                  </a:lnTo>
                  <a:lnTo>
                    <a:pt x="967" y="15171"/>
                  </a:lnTo>
                  <a:lnTo>
                    <a:pt x="1152" y="15486"/>
                  </a:lnTo>
                  <a:lnTo>
                    <a:pt x="1177" y="15784"/>
                  </a:lnTo>
                  <a:lnTo>
                    <a:pt x="1062" y="16015"/>
                  </a:lnTo>
                  <a:lnTo>
                    <a:pt x="909" y="16283"/>
                  </a:lnTo>
                  <a:lnTo>
                    <a:pt x="986" y="16480"/>
                  </a:lnTo>
                  <a:lnTo>
                    <a:pt x="1110" y="16687"/>
                  </a:lnTo>
                  <a:lnTo>
                    <a:pt x="1100" y="16922"/>
                  </a:lnTo>
                  <a:lnTo>
                    <a:pt x="1396" y="16923"/>
                  </a:lnTo>
                  <a:lnTo>
                    <a:pt x="1447" y="17171"/>
                  </a:lnTo>
                  <a:lnTo>
                    <a:pt x="1673" y="17482"/>
                  </a:lnTo>
                  <a:lnTo>
                    <a:pt x="2086" y="17851"/>
                  </a:lnTo>
                  <a:lnTo>
                    <a:pt x="2687" y="18176"/>
                  </a:lnTo>
                  <a:lnTo>
                    <a:pt x="2505" y="18441"/>
                  </a:lnTo>
                  <a:lnTo>
                    <a:pt x="2555" y="18705"/>
                  </a:lnTo>
                  <a:lnTo>
                    <a:pt x="2542" y="19058"/>
                  </a:lnTo>
                  <a:lnTo>
                    <a:pt x="2517" y="19467"/>
                  </a:lnTo>
                  <a:lnTo>
                    <a:pt x="2635" y="19697"/>
                  </a:lnTo>
                  <a:lnTo>
                    <a:pt x="2819" y="19888"/>
                  </a:lnTo>
                  <a:lnTo>
                    <a:pt x="3017" y="19997"/>
                  </a:lnTo>
                  <a:lnTo>
                    <a:pt x="3028" y="20210"/>
                  </a:lnTo>
                  <a:lnTo>
                    <a:pt x="3427" y="20312"/>
                  </a:lnTo>
                  <a:lnTo>
                    <a:pt x="3882" y="20382"/>
                  </a:lnTo>
                  <a:lnTo>
                    <a:pt x="4127" y="20283"/>
                  </a:lnTo>
                  <a:lnTo>
                    <a:pt x="4226" y="19885"/>
                  </a:lnTo>
                  <a:lnTo>
                    <a:pt x="4455" y="19623"/>
                  </a:lnTo>
                  <a:lnTo>
                    <a:pt x="4746" y="19335"/>
                  </a:lnTo>
                  <a:lnTo>
                    <a:pt x="4912" y="19149"/>
                  </a:lnTo>
                  <a:lnTo>
                    <a:pt x="5096" y="19339"/>
                  </a:lnTo>
                  <a:lnTo>
                    <a:pt x="5316" y="19516"/>
                  </a:lnTo>
                  <a:lnTo>
                    <a:pt x="5553" y="19501"/>
                  </a:lnTo>
                  <a:lnTo>
                    <a:pt x="5693" y="19704"/>
                  </a:lnTo>
                  <a:lnTo>
                    <a:pt x="5896" y="19849"/>
                  </a:lnTo>
                  <a:lnTo>
                    <a:pt x="6107" y="19936"/>
                  </a:lnTo>
                  <a:lnTo>
                    <a:pt x="6315" y="19900"/>
                  </a:lnTo>
                  <a:lnTo>
                    <a:pt x="6565" y="19741"/>
                  </a:lnTo>
                  <a:lnTo>
                    <a:pt x="6758" y="19625"/>
                  </a:lnTo>
                  <a:lnTo>
                    <a:pt x="7040" y="19687"/>
                  </a:lnTo>
                  <a:lnTo>
                    <a:pt x="7334" y="19871"/>
                  </a:lnTo>
                  <a:lnTo>
                    <a:pt x="7418" y="20170"/>
                  </a:lnTo>
                  <a:lnTo>
                    <a:pt x="7657" y="20379"/>
                  </a:lnTo>
                  <a:lnTo>
                    <a:pt x="7932" y="20559"/>
                  </a:lnTo>
                  <a:lnTo>
                    <a:pt x="8193" y="20660"/>
                  </a:lnTo>
                  <a:lnTo>
                    <a:pt x="8686" y="20600"/>
                  </a:lnTo>
                  <a:lnTo>
                    <a:pt x="9027" y="20498"/>
                  </a:lnTo>
                  <a:lnTo>
                    <a:pt x="9400" y="20397"/>
                  </a:lnTo>
                  <a:lnTo>
                    <a:pt x="9588" y="20471"/>
                  </a:lnTo>
                  <a:lnTo>
                    <a:pt x="9897" y="20588"/>
                  </a:lnTo>
                  <a:lnTo>
                    <a:pt x="10182" y="20553"/>
                  </a:lnTo>
                  <a:lnTo>
                    <a:pt x="10453" y="20448"/>
                  </a:lnTo>
                  <a:lnTo>
                    <a:pt x="10707" y="20173"/>
                  </a:lnTo>
                  <a:lnTo>
                    <a:pt x="10995" y="20114"/>
                  </a:lnTo>
                  <a:lnTo>
                    <a:pt x="11314" y="20134"/>
                  </a:lnTo>
                  <a:lnTo>
                    <a:pt x="11632" y="20138"/>
                  </a:lnTo>
                  <a:lnTo>
                    <a:pt x="12032" y="20154"/>
                  </a:lnTo>
                  <a:lnTo>
                    <a:pt x="12379" y="20225"/>
                  </a:lnTo>
                  <a:lnTo>
                    <a:pt x="12603" y="20247"/>
                  </a:lnTo>
                  <a:lnTo>
                    <a:pt x="12831" y="20356"/>
                  </a:lnTo>
                  <a:lnTo>
                    <a:pt x="13050" y="20548"/>
                  </a:lnTo>
                  <a:lnTo>
                    <a:pt x="13202" y="20722"/>
                  </a:lnTo>
                  <a:lnTo>
                    <a:pt x="13521" y="20774"/>
                  </a:lnTo>
                  <a:lnTo>
                    <a:pt x="13728" y="20934"/>
                  </a:lnTo>
                  <a:lnTo>
                    <a:pt x="13982" y="21315"/>
                  </a:lnTo>
                  <a:lnTo>
                    <a:pt x="14304" y="21365"/>
                  </a:lnTo>
                  <a:lnTo>
                    <a:pt x="14429" y="21162"/>
                  </a:lnTo>
                  <a:lnTo>
                    <a:pt x="14723" y="21347"/>
                  </a:lnTo>
                  <a:lnTo>
                    <a:pt x="15071" y="21565"/>
                  </a:lnTo>
                  <a:lnTo>
                    <a:pt x="15369" y="21600"/>
                  </a:lnTo>
                  <a:lnTo>
                    <a:pt x="15447" y="21297"/>
                  </a:lnTo>
                  <a:lnTo>
                    <a:pt x="15423" y="21025"/>
                  </a:lnTo>
                  <a:lnTo>
                    <a:pt x="15202" y="20846"/>
                  </a:lnTo>
                  <a:lnTo>
                    <a:pt x="15069" y="20602"/>
                  </a:lnTo>
                  <a:lnTo>
                    <a:pt x="15220" y="20414"/>
                  </a:lnTo>
                  <a:lnTo>
                    <a:pt x="15484" y="20365"/>
                  </a:lnTo>
                  <a:lnTo>
                    <a:pt x="15790" y="20299"/>
                  </a:lnTo>
                  <a:lnTo>
                    <a:pt x="15818" y="20031"/>
                  </a:lnTo>
                  <a:lnTo>
                    <a:pt x="15659" y="19839"/>
                  </a:lnTo>
                  <a:lnTo>
                    <a:pt x="15689" y="19602"/>
                  </a:lnTo>
                  <a:lnTo>
                    <a:pt x="15607" y="19362"/>
                  </a:lnTo>
                  <a:lnTo>
                    <a:pt x="15152" y="18815"/>
                  </a:lnTo>
                  <a:lnTo>
                    <a:pt x="15209" y="18012"/>
                  </a:lnTo>
                  <a:lnTo>
                    <a:pt x="15047" y="17955"/>
                  </a:lnTo>
                  <a:lnTo>
                    <a:pt x="15040" y="17706"/>
                  </a:lnTo>
                  <a:lnTo>
                    <a:pt x="15378" y="17553"/>
                  </a:lnTo>
                  <a:lnTo>
                    <a:pt x="15845" y="17443"/>
                  </a:lnTo>
                  <a:lnTo>
                    <a:pt x="16374" y="17358"/>
                  </a:lnTo>
                  <a:lnTo>
                    <a:pt x="16798" y="17302"/>
                  </a:lnTo>
                  <a:lnTo>
                    <a:pt x="17223" y="17387"/>
                  </a:lnTo>
                  <a:lnTo>
                    <a:pt x="17556" y="17493"/>
                  </a:lnTo>
                  <a:lnTo>
                    <a:pt x="17629" y="17184"/>
                  </a:lnTo>
                  <a:lnTo>
                    <a:pt x="17792" y="16997"/>
                  </a:lnTo>
                  <a:lnTo>
                    <a:pt x="17844" y="16533"/>
                  </a:lnTo>
                  <a:lnTo>
                    <a:pt x="17870" y="16132"/>
                  </a:lnTo>
                  <a:lnTo>
                    <a:pt x="17977" y="15786"/>
                  </a:lnTo>
                  <a:lnTo>
                    <a:pt x="18013" y="15388"/>
                  </a:lnTo>
                  <a:lnTo>
                    <a:pt x="18089" y="15111"/>
                  </a:lnTo>
                  <a:lnTo>
                    <a:pt x="18309" y="15134"/>
                  </a:lnTo>
                  <a:lnTo>
                    <a:pt x="18536" y="15286"/>
                  </a:lnTo>
                  <a:lnTo>
                    <a:pt x="18901" y="14847"/>
                  </a:lnTo>
                  <a:lnTo>
                    <a:pt x="19619" y="14009"/>
                  </a:lnTo>
                  <a:lnTo>
                    <a:pt x="19954" y="13771"/>
                  </a:lnTo>
                  <a:lnTo>
                    <a:pt x="20245" y="13672"/>
                  </a:lnTo>
                  <a:lnTo>
                    <a:pt x="20537" y="13669"/>
                  </a:lnTo>
                  <a:lnTo>
                    <a:pt x="20660" y="13861"/>
                  </a:lnTo>
                  <a:lnTo>
                    <a:pt x="20860" y="13599"/>
                  </a:lnTo>
                  <a:lnTo>
                    <a:pt x="21125" y="13531"/>
                  </a:lnTo>
                  <a:lnTo>
                    <a:pt x="21359" y="13348"/>
                  </a:lnTo>
                  <a:lnTo>
                    <a:pt x="21455" y="13150"/>
                  </a:lnTo>
                  <a:lnTo>
                    <a:pt x="21354" y="12957"/>
                  </a:lnTo>
                  <a:lnTo>
                    <a:pt x="21308" y="12675"/>
                  </a:lnTo>
                  <a:lnTo>
                    <a:pt x="21404" y="12407"/>
                  </a:lnTo>
                  <a:lnTo>
                    <a:pt x="21600" y="12161"/>
                  </a:lnTo>
                  <a:lnTo>
                    <a:pt x="21501" y="11824"/>
                  </a:lnTo>
                  <a:lnTo>
                    <a:pt x="21351" y="11514"/>
                  </a:lnTo>
                  <a:lnTo>
                    <a:pt x="21234" y="11257"/>
                  </a:lnTo>
                  <a:lnTo>
                    <a:pt x="21186" y="10877"/>
                  </a:lnTo>
                  <a:lnTo>
                    <a:pt x="21129" y="10411"/>
                  </a:lnTo>
                  <a:lnTo>
                    <a:pt x="21086" y="10123"/>
                  </a:lnTo>
                  <a:lnTo>
                    <a:pt x="20911" y="9967"/>
                  </a:lnTo>
                  <a:lnTo>
                    <a:pt x="21021" y="9659"/>
                  </a:lnTo>
                  <a:lnTo>
                    <a:pt x="20851" y="9579"/>
                  </a:lnTo>
                  <a:lnTo>
                    <a:pt x="20687" y="9539"/>
                  </a:lnTo>
                  <a:lnTo>
                    <a:pt x="20118" y="8788"/>
                  </a:lnTo>
                  <a:lnTo>
                    <a:pt x="19689" y="8331"/>
                  </a:lnTo>
                  <a:lnTo>
                    <a:pt x="19089" y="7927"/>
                  </a:lnTo>
                  <a:lnTo>
                    <a:pt x="18698" y="7879"/>
                  </a:lnTo>
                  <a:lnTo>
                    <a:pt x="18433" y="7848"/>
                  </a:lnTo>
                  <a:lnTo>
                    <a:pt x="18243" y="7659"/>
                  </a:lnTo>
                  <a:lnTo>
                    <a:pt x="18063" y="7605"/>
                  </a:lnTo>
                  <a:lnTo>
                    <a:pt x="17863" y="7484"/>
                  </a:lnTo>
                  <a:lnTo>
                    <a:pt x="17729" y="7375"/>
                  </a:lnTo>
                  <a:lnTo>
                    <a:pt x="17552" y="7339"/>
                  </a:lnTo>
                  <a:lnTo>
                    <a:pt x="17303" y="7114"/>
                  </a:lnTo>
                  <a:lnTo>
                    <a:pt x="17194" y="6713"/>
                  </a:lnTo>
                  <a:lnTo>
                    <a:pt x="17296" y="6304"/>
                  </a:lnTo>
                  <a:lnTo>
                    <a:pt x="17566" y="5950"/>
                  </a:lnTo>
                  <a:lnTo>
                    <a:pt x="17677" y="5722"/>
                  </a:lnTo>
                  <a:lnTo>
                    <a:pt x="17737" y="5299"/>
                  </a:lnTo>
                  <a:lnTo>
                    <a:pt x="17807" y="4907"/>
                  </a:lnTo>
                  <a:lnTo>
                    <a:pt x="17736" y="4509"/>
                  </a:lnTo>
                  <a:lnTo>
                    <a:pt x="17582" y="4198"/>
                  </a:lnTo>
                  <a:lnTo>
                    <a:pt x="17535" y="3792"/>
                  </a:lnTo>
                  <a:lnTo>
                    <a:pt x="17473" y="3344"/>
                  </a:lnTo>
                  <a:lnTo>
                    <a:pt x="17396" y="2989"/>
                  </a:lnTo>
                  <a:lnTo>
                    <a:pt x="17209" y="2789"/>
                  </a:lnTo>
                  <a:lnTo>
                    <a:pt x="17030" y="2735"/>
                  </a:lnTo>
                  <a:lnTo>
                    <a:pt x="16907" y="2448"/>
                  </a:lnTo>
                  <a:lnTo>
                    <a:pt x="16726" y="2367"/>
                  </a:lnTo>
                  <a:lnTo>
                    <a:pt x="16532" y="2354"/>
                  </a:lnTo>
                  <a:lnTo>
                    <a:pt x="16395" y="2081"/>
                  </a:lnTo>
                  <a:lnTo>
                    <a:pt x="16263" y="2002"/>
                  </a:lnTo>
                  <a:lnTo>
                    <a:pt x="16217" y="1820"/>
                  </a:lnTo>
                  <a:lnTo>
                    <a:pt x="16052" y="1578"/>
                  </a:lnTo>
                  <a:lnTo>
                    <a:pt x="15878" y="1256"/>
                  </a:lnTo>
                  <a:lnTo>
                    <a:pt x="15804" y="1092"/>
                  </a:lnTo>
                  <a:lnTo>
                    <a:pt x="15903" y="948"/>
                  </a:lnTo>
                  <a:lnTo>
                    <a:pt x="15738" y="739"/>
                  </a:lnTo>
                  <a:lnTo>
                    <a:pt x="15712" y="578"/>
                  </a:lnTo>
                  <a:lnTo>
                    <a:pt x="15862" y="349"/>
                  </a:lnTo>
                  <a:lnTo>
                    <a:pt x="15873" y="203"/>
                  </a:lnTo>
                  <a:lnTo>
                    <a:pt x="15625" y="160"/>
                  </a:lnTo>
                  <a:lnTo>
                    <a:pt x="15419" y="127"/>
                  </a:lnTo>
                  <a:lnTo>
                    <a:pt x="15220" y="0"/>
                  </a:lnTo>
                  <a:lnTo>
                    <a:pt x="15038" y="32"/>
                  </a:lnTo>
                  <a:lnTo>
                    <a:pt x="14872" y="168"/>
                  </a:lnTo>
                  <a:lnTo>
                    <a:pt x="14825" y="478"/>
                  </a:lnTo>
                  <a:lnTo>
                    <a:pt x="14667" y="729"/>
                  </a:lnTo>
                  <a:lnTo>
                    <a:pt x="14412" y="857"/>
                  </a:lnTo>
                  <a:lnTo>
                    <a:pt x="14069" y="889"/>
                  </a:lnTo>
                  <a:lnTo>
                    <a:pt x="13871" y="898"/>
                  </a:lnTo>
                  <a:lnTo>
                    <a:pt x="13740" y="1213"/>
                  </a:lnTo>
                  <a:lnTo>
                    <a:pt x="13646" y="1614"/>
                  </a:lnTo>
                  <a:lnTo>
                    <a:pt x="13581" y="2033"/>
                  </a:lnTo>
                  <a:lnTo>
                    <a:pt x="13493" y="2531"/>
                  </a:lnTo>
                  <a:lnTo>
                    <a:pt x="13394" y="2898"/>
                  </a:lnTo>
                  <a:lnTo>
                    <a:pt x="13199" y="2852"/>
                  </a:lnTo>
                  <a:lnTo>
                    <a:pt x="13004" y="2805"/>
                  </a:lnTo>
                  <a:lnTo>
                    <a:pt x="12788" y="3058"/>
                  </a:lnTo>
                  <a:lnTo>
                    <a:pt x="12648" y="2946"/>
                  </a:lnTo>
                  <a:lnTo>
                    <a:pt x="12543" y="2688"/>
                  </a:lnTo>
                  <a:lnTo>
                    <a:pt x="12238" y="2662"/>
                  </a:lnTo>
                  <a:lnTo>
                    <a:pt x="11931" y="2486"/>
                  </a:lnTo>
                  <a:lnTo>
                    <a:pt x="11711" y="2273"/>
                  </a:lnTo>
                  <a:lnTo>
                    <a:pt x="11412" y="1991"/>
                  </a:lnTo>
                  <a:lnTo>
                    <a:pt x="11237" y="2204"/>
                  </a:lnTo>
                  <a:lnTo>
                    <a:pt x="10866" y="2780"/>
                  </a:lnTo>
                  <a:lnTo>
                    <a:pt x="10483" y="3318"/>
                  </a:lnTo>
                  <a:lnTo>
                    <a:pt x="10264" y="3693"/>
                  </a:lnTo>
                  <a:lnTo>
                    <a:pt x="10162" y="4145"/>
                  </a:lnTo>
                  <a:lnTo>
                    <a:pt x="10198" y="4462"/>
                  </a:lnTo>
                  <a:lnTo>
                    <a:pt x="10303" y="4762"/>
                  </a:lnTo>
                  <a:lnTo>
                    <a:pt x="10047" y="4810"/>
                  </a:lnTo>
                  <a:lnTo>
                    <a:pt x="9819" y="4737"/>
                  </a:lnTo>
                  <a:lnTo>
                    <a:pt x="9713" y="4436"/>
                  </a:lnTo>
                  <a:lnTo>
                    <a:pt x="9528" y="4435"/>
                  </a:lnTo>
                  <a:lnTo>
                    <a:pt x="9210" y="4344"/>
                  </a:lnTo>
                  <a:lnTo>
                    <a:pt x="8660" y="4354"/>
                  </a:lnTo>
                  <a:lnTo>
                    <a:pt x="8346" y="4290"/>
                  </a:lnTo>
                  <a:lnTo>
                    <a:pt x="8095" y="4396"/>
                  </a:lnTo>
                  <a:lnTo>
                    <a:pt x="7932" y="4470"/>
                  </a:lnTo>
                  <a:lnTo>
                    <a:pt x="7997" y="4749"/>
                  </a:lnTo>
                  <a:lnTo>
                    <a:pt x="8200" y="4921"/>
                  </a:lnTo>
                  <a:lnTo>
                    <a:pt x="8177" y="5238"/>
                  </a:lnTo>
                  <a:lnTo>
                    <a:pt x="8127" y="5578"/>
                  </a:lnTo>
                  <a:lnTo>
                    <a:pt x="8090" y="6198"/>
                  </a:lnTo>
                  <a:lnTo>
                    <a:pt x="8119" y="6843"/>
                  </a:lnTo>
                  <a:lnTo>
                    <a:pt x="8086" y="7340"/>
                  </a:lnTo>
                  <a:lnTo>
                    <a:pt x="7995" y="7498"/>
                  </a:lnTo>
                  <a:lnTo>
                    <a:pt x="7773" y="7435"/>
                  </a:lnTo>
                  <a:lnTo>
                    <a:pt x="7597" y="7523"/>
                  </a:lnTo>
                  <a:lnTo>
                    <a:pt x="7664" y="7772"/>
                  </a:lnTo>
                  <a:lnTo>
                    <a:pt x="7399" y="7917"/>
                  </a:lnTo>
                  <a:lnTo>
                    <a:pt x="7307" y="8235"/>
                  </a:lnTo>
                  <a:lnTo>
                    <a:pt x="7273" y="8545"/>
                  </a:lnTo>
                  <a:lnTo>
                    <a:pt x="7097" y="8735"/>
                  </a:lnTo>
                  <a:lnTo>
                    <a:pt x="6659" y="8994"/>
                  </a:lnTo>
                  <a:lnTo>
                    <a:pt x="6054" y="9155"/>
                  </a:lnTo>
                  <a:lnTo>
                    <a:pt x="5601" y="9288"/>
                  </a:lnTo>
                  <a:lnTo>
                    <a:pt x="5318" y="9378"/>
                  </a:lnTo>
                  <a:lnTo>
                    <a:pt x="5172" y="9175"/>
                  </a:lnTo>
                  <a:lnTo>
                    <a:pt x="5011" y="9435"/>
                  </a:lnTo>
                  <a:lnTo>
                    <a:pt x="4786" y="9412"/>
                  </a:lnTo>
                  <a:lnTo>
                    <a:pt x="4646" y="9587"/>
                  </a:lnTo>
                  <a:lnTo>
                    <a:pt x="4357" y="9542"/>
                  </a:lnTo>
                  <a:lnTo>
                    <a:pt x="4077" y="9374"/>
                  </a:lnTo>
                  <a:lnTo>
                    <a:pt x="3924" y="9209"/>
                  </a:lnTo>
                  <a:lnTo>
                    <a:pt x="3724" y="9327"/>
                  </a:lnTo>
                  <a:lnTo>
                    <a:pt x="3518" y="9579"/>
                  </a:lnTo>
                  <a:lnTo>
                    <a:pt x="3356" y="9838"/>
                  </a:lnTo>
                  <a:lnTo>
                    <a:pt x="3203" y="10003"/>
                  </a:lnTo>
                  <a:lnTo>
                    <a:pt x="3029" y="10012"/>
                  </a:lnTo>
                  <a:lnTo>
                    <a:pt x="2829" y="9930"/>
                  </a:lnTo>
                  <a:lnTo>
                    <a:pt x="2639" y="10022"/>
                  </a:lnTo>
                  <a:lnTo>
                    <a:pt x="2529" y="9824"/>
                  </a:lnTo>
                  <a:lnTo>
                    <a:pt x="2579" y="9582"/>
                  </a:lnTo>
                  <a:lnTo>
                    <a:pt x="2654" y="9341"/>
                  </a:lnTo>
                  <a:lnTo>
                    <a:pt x="2531" y="9273"/>
                  </a:lnTo>
                  <a:lnTo>
                    <a:pt x="2278" y="9460"/>
                  </a:lnTo>
                  <a:lnTo>
                    <a:pt x="2059" y="9490"/>
                  </a:lnTo>
                  <a:lnTo>
                    <a:pt x="1931" y="9253"/>
                  </a:lnTo>
                  <a:lnTo>
                    <a:pt x="1839" y="9117"/>
                  </a:lnTo>
                  <a:lnTo>
                    <a:pt x="1699" y="9300"/>
                  </a:lnTo>
                  <a:lnTo>
                    <a:pt x="1545" y="9493"/>
                  </a:lnTo>
                  <a:lnTo>
                    <a:pt x="1260" y="9530"/>
                  </a:lnTo>
                  <a:lnTo>
                    <a:pt x="949" y="9492"/>
                  </a:lnTo>
                  <a:lnTo>
                    <a:pt x="773" y="9623"/>
                  </a:lnTo>
                  <a:lnTo>
                    <a:pt x="624" y="9897"/>
                  </a:lnTo>
                  <a:lnTo>
                    <a:pt x="467" y="10261"/>
                  </a:lnTo>
                  <a:lnTo>
                    <a:pt x="277" y="10206"/>
                  </a:lnTo>
                  <a:lnTo>
                    <a:pt x="121" y="10407"/>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8" name="Shape 173">
              <a:extLst>
                <a:ext uri="{FF2B5EF4-FFF2-40B4-BE49-F238E27FC236}">
                  <a16:creationId xmlns:a16="http://schemas.microsoft.com/office/drawing/2014/main" id="{173CE92B-08E5-48EC-8883-61C9AC109C2F}"/>
                </a:ext>
              </a:extLst>
            </p:cNvPr>
            <p:cNvSpPr/>
            <p:nvPr/>
          </p:nvSpPr>
          <p:spPr>
            <a:xfrm>
              <a:off x="477306" y="5536776"/>
              <a:ext cx="6207833" cy="3843961"/>
            </a:xfrm>
            <a:custGeom>
              <a:avLst/>
              <a:gdLst/>
              <a:ahLst/>
              <a:cxnLst>
                <a:cxn ang="0">
                  <a:pos x="wd2" y="hd2"/>
                </a:cxn>
                <a:cxn ang="5400000">
                  <a:pos x="wd2" y="hd2"/>
                </a:cxn>
                <a:cxn ang="10800000">
                  <a:pos x="wd2" y="hd2"/>
                </a:cxn>
                <a:cxn ang="16200000">
                  <a:pos x="wd2" y="hd2"/>
                </a:cxn>
              </a:cxnLst>
              <a:rect l="0" t="0" r="r" b="b"/>
              <a:pathLst>
                <a:path w="21600" h="21600" extrusionOk="0">
                  <a:moveTo>
                    <a:pt x="1536" y="1363"/>
                  </a:moveTo>
                  <a:lnTo>
                    <a:pt x="1386" y="1707"/>
                  </a:lnTo>
                  <a:lnTo>
                    <a:pt x="970" y="1975"/>
                  </a:lnTo>
                  <a:lnTo>
                    <a:pt x="987" y="2308"/>
                  </a:lnTo>
                  <a:lnTo>
                    <a:pt x="931" y="2572"/>
                  </a:lnTo>
                  <a:lnTo>
                    <a:pt x="835" y="2798"/>
                  </a:lnTo>
                  <a:lnTo>
                    <a:pt x="840" y="3140"/>
                  </a:lnTo>
                  <a:lnTo>
                    <a:pt x="985" y="3509"/>
                  </a:lnTo>
                  <a:lnTo>
                    <a:pt x="1056" y="3905"/>
                  </a:lnTo>
                  <a:lnTo>
                    <a:pt x="1266" y="4035"/>
                  </a:lnTo>
                  <a:lnTo>
                    <a:pt x="1492" y="4235"/>
                  </a:lnTo>
                  <a:lnTo>
                    <a:pt x="1371" y="4451"/>
                  </a:lnTo>
                  <a:lnTo>
                    <a:pt x="1356" y="4781"/>
                  </a:lnTo>
                  <a:lnTo>
                    <a:pt x="1371" y="5117"/>
                  </a:lnTo>
                  <a:lnTo>
                    <a:pt x="1263" y="5349"/>
                  </a:lnTo>
                  <a:lnTo>
                    <a:pt x="1037" y="5466"/>
                  </a:lnTo>
                  <a:lnTo>
                    <a:pt x="932" y="5227"/>
                  </a:lnTo>
                  <a:lnTo>
                    <a:pt x="768" y="5390"/>
                  </a:lnTo>
                  <a:lnTo>
                    <a:pt x="574" y="5359"/>
                  </a:lnTo>
                  <a:lnTo>
                    <a:pt x="449" y="5025"/>
                  </a:lnTo>
                  <a:lnTo>
                    <a:pt x="564" y="4687"/>
                  </a:lnTo>
                  <a:lnTo>
                    <a:pt x="431" y="4594"/>
                  </a:lnTo>
                  <a:lnTo>
                    <a:pt x="204" y="4711"/>
                  </a:lnTo>
                  <a:lnTo>
                    <a:pt x="73" y="4962"/>
                  </a:lnTo>
                  <a:lnTo>
                    <a:pt x="114" y="5286"/>
                  </a:lnTo>
                  <a:lnTo>
                    <a:pt x="159" y="5560"/>
                  </a:lnTo>
                  <a:lnTo>
                    <a:pt x="28" y="5891"/>
                  </a:lnTo>
                  <a:lnTo>
                    <a:pt x="123" y="6165"/>
                  </a:lnTo>
                  <a:lnTo>
                    <a:pt x="57" y="6403"/>
                  </a:lnTo>
                  <a:lnTo>
                    <a:pt x="72" y="6686"/>
                  </a:lnTo>
                  <a:lnTo>
                    <a:pt x="147" y="6918"/>
                  </a:lnTo>
                  <a:lnTo>
                    <a:pt x="23" y="7008"/>
                  </a:lnTo>
                  <a:lnTo>
                    <a:pt x="0" y="7392"/>
                  </a:lnTo>
                  <a:lnTo>
                    <a:pt x="74" y="7679"/>
                  </a:lnTo>
                  <a:lnTo>
                    <a:pt x="308" y="7560"/>
                  </a:lnTo>
                  <a:lnTo>
                    <a:pt x="489" y="7492"/>
                  </a:lnTo>
                  <a:lnTo>
                    <a:pt x="512" y="7931"/>
                  </a:lnTo>
                  <a:lnTo>
                    <a:pt x="567" y="8302"/>
                  </a:lnTo>
                  <a:lnTo>
                    <a:pt x="712" y="8595"/>
                  </a:lnTo>
                  <a:lnTo>
                    <a:pt x="968" y="8822"/>
                  </a:lnTo>
                  <a:lnTo>
                    <a:pt x="1087" y="9238"/>
                  </a:lnTo>
                  <a:cubicBezTo>
                    <a:pt x="1131" y="9234"/>
                    <a:pt x="1175" y="9229"/>
                    <a:pt x="1219" y="9224"/>
                  </a:cubicBezTo>
                  <a:cubicBezTo>
                    <a:pt x="1263" y="9220"/>
                    <a:pt x="1307" y="9215"/>
                    <a:pt x="1351" y="9210"/>
                  </a:cubicBezTo>
                  <a:lnTo>
                    <a:pt x="1283" y="9504"/>
                  </a:lnTo>
                  <a:lnTo>
                    <a:pt x="1521" y="10028"/>
                  </a:lnTo>
                  <a:lnTo>
                    <a:pt x="1785" y="10366"/>
                  </a:lnTo>
                  <a:lnTo>
                    <a:pt x="1933" y="10772"/>
                  </a:lnTo>
                  <a:lnTo>
                    <a:pt x="2040" y="11219"/>
                  </a:lnTo>
                  <a:lnTo>
                    <a:pt x="2222" y="11104"/>
                  </a:lnTo>
                  <a:lnTo>
                    <a:pt x="2440" y="10710"/>
                  </a:lnTo>
                  <a:lnTo>
                    <a:pt x="2605" y="10608"/>
                  </a:lnTo>
                  <a:lnTo>
                    <a:pt x="2805" y="10809"/>
                  </a:lnTo>
                  <a:lnTo>
                    <a:pt x="3011" y="11003"/>
                  </a:lnTo>
                  <a:lnTo>
                    <a:pt x="3196" y="11182"/>
                  </a:lnTo>
                  <a:lnTo>
                    <a:pt x="3135" y="11542"/>
                  </a:lnTo>
                  <a:lnTo>
                    <a:pt x="3217" y="11802"/>
                  </a:lnTo>
                  <a:lnTo>
                    <a:pt x="3460" y="12119"/>
                  </a:lnTo>
                  <a:lnTo>
                    <a:pt x="3612" y="12559"/>
                  </a:lnTo>
                  <a:lnTo>
                    <a:pt x="3753" y="12827"/>
                  </a:lnTo>
                  <a:lnTo>
                    <a:pt x="3979" y="13021"/>
                  </a:lnTo>
                  <a:lnTo>
                    <a:pt x="4110" y="13261"/>
                  </a:lnTo>
                  <a:lnTo>
                    <a:pt x="4217" y="13744"/>
                  </a:lnTo>
                  <a:lnTo>
                    <a:pt x="4280" y="14090"/>
                  </a:lnTo>
                  <a:lnTo>
                    <a:pt x="4407" y="14286"/>
                  </a:lnTo>
                  <a:lnTo>
                    <a:pt x="4580" y="14097"/>
                  </a:lnTo>
                  <a:lnTo>
                    <a:pt x="4836" y="14144"/>
                  </a:lnTo>
                  <a:lnTo>
                    <a:pt x="4971" y="14383"/>
                  </a:lnTo>
                  <a:lnTo>
                    <a:pt x="5004" y="14703"/>
                  </a:lnTo>
                  <a:lnTo>
                    <a:pt x="4902" y="14962"/>
                  </a:lnTo>
                  <a:lnTo>
                    <a:pt x="5022" y="15283"/>
                  </a:lnTo>
                  <a:lnTo>
                    <a:pt x="5227" y="15576"/>
                  </a:lnTo>
                  <a:lnTo>
                    <a:pt x="5393" y="15886"/>
                  </a:lnTo>
                  <a:lnTo>
                    <a:pt x="5576" y="15991"/>
                  </a:lnTo>
                  <a:lnTo>
                    <a:pt x="5808" y="15901"/>
                  </a:lnTo>
                  <a:lnTo>
                    <a:pt x="5913" y="16147"/>
                  </a:lnTo>
                  <a:lnTo>
                    <a:pt x="5777" y="16352"/>
                  </a:lnTo>
                  <a:lnTo>
                    <a:pt x="5659" y="16603"/>
                  </a:lnTo>
                  <a:lnTo>
                    <a:pt x="5867" y="16783"/>
                  </a:lnTo>
                  <a:lnTo>
                    <a:pt x="6132" y="16789"/>
                  </a:lnTo>
                  <a:lnTo>
                    <a:pt x="6340" y="16842"/>
                  </a:lnTo>
                  <a:lnTo>
                    <a:pt x="6440" y="17096"/>
                  </a:lnTo>
                  <a:lnTo>
                    <a:pt x="6496" y="17559"/>
                  </a:lnTo>
                  <a:lnTo>
                    <a:pt x="6579" y="17847"/>
                  </a:lnTo>
                  <a:lnTo>
                    <a:pt x="6779" y="17481"/>
                  </a:lnTo>
                  <a:lnTo>
                    <a:pt x="6907" y="17716"/>
                  </a:lnTo>
                  <a:lnTo>
                    <a:pt x="6966" y="18006"/>
                  </a:lnTo>
                  <a:lnTo>
                    <a:pt x="7181" y="18026"/>
                  </a:lnTo>
                  <a:lnTo>
                    <a:pt x="7337" y="17817"/>
                  </a:lnTo>
                  <a:lnTo>
                    <a:pt x="7524" y="18038"/>
                  </a:lnTo>
                  <a:lnTo>
                    <a:pt x="7871" y="18471"/>
                  </a:lnTo>
                  <a:lnTo>
                    <a:pt x="8108" y="18675"/>
                  </a:lnTo>
                  <a:lnTo>
                    <a:pt x="8317" y="18727"/>
                  </a:lnTo>
                  <a:lnTo>
                    <a:pt x="8499" y="18873"/>
                  </a:lnTo>
                  <a:lnTo>
                    <a:pt x="8677" y="18518"/>
                  </a:lnTo>
                  <a:lnTo>
                    <a:pt x="8848" y="18806"/>
                  </a:lnTo>
                  <a:lnTo>
                    <a:pt x="9131" y="18783"/>
                  </a:lnTo>
                  <a:lnTo>
                    <a:pt x="9385" y="18686"/>
                  </a:lnTo>
                  <a:lnTo>
                    <a:pt x="9587" y="18548"/>
                  </a:lnTo>
                  <a:lnTo>
                    <a:pt x="9710" y="18767"/>
                  </a:lnTo>
                  <a:lnTo>
                    <a:pt x="9774" y="19046"/>
                  </a:lnTo>
                  <a:lnTo>
                    <a:pt x="9696" y="19342"/>
                  </a:lnTo>
                  <a:lnTo>
                    <a:pt x="9595" y="19629"/>
                  </a:lnTo>
                  <a:lnTo>
                    <a:pt x="9508" y="19971"/>
                  </a:lnTo>
                  <a:lnTo>
                    <a:pt x="9638" y="20381"/>
                  </a:lnTo>
                  <a:lnTo>
                    <a:pt x="9815" y="20542"/>
                  </a:lnTo>
                  <a:lnTo>
                    <a:pt x="9981" y="20198"/>
                  </a:lnTo>
                  <a:lnTo>
                    <a:pt x="10041" y="19849"/>
                  </a:lnTo>
                  <a:lnTo>
                    <a:pt x="10180" y="19533"/>
                  </a:lnTo>
                  <a:lnTo>
                    <a:pt x="10392" y="19328"/>
                  </a:lnTo>
                  <a:lnTo>
                    <a:pt x="10594" y="18978"/>
                  </a:lnTo>
                  <a:lnTo>
                    <a:pt x="10814" y="18851"/>
                  </a:lnTo>
                  <a:lnTo>
                    <a:pt x="10991" y="18850"/>
                  </a:lnTo>
                  <a:lnTo>
                    <a:pt x="11418" y="18967"/>
                  </a:lnTo>
                  <a:lnTo>
                    <a:pt x="11529" y="19322"/>
                  </a:lnTo>
                  <a:lnTo>
                    <a:pt x="11749" y="19487"/>
                  </a:lnTo>
                  <a:lnTo>
                    <a:pt x="11932" y="19574"/>
                  </a:lnTo>
                  <a:lnTo>
                    <a:pt x="12124" y="19864"/>
                  </a:lnTo>
                  <a:lnTo>
                    <a:pt x="12319" y="19990"/>
                  </a:lnTo>
                  <a:lnTo>
                    <a:pt x="12675" y="19776"/>
                  </a:lnTo>
                  <a:lnTo>
                    <a:pt x="12792" y="20053"/>
                  </a:lnTo>
                  <a:lnTo>
                    <a:pt x="12841" y="20335"/>
                  </a:lnTo>
                  <a:lnTo>
                    <a:pt x="13039" y="20407"/>
                  </a:lnTo>
                  <a:lnTo>
                    <a:pt x="13397" y="20365"/>
                  </a:lnTo>
                  <a:lnTo>
                    <a:pt x="13676" y="20432"/>
                  </a:lnTo>
                  <a:lnTo>
                    <a:pt x="13918" y="20406"/>
                  </a:lnTo>
                  <a:lnTo>
                    <a:pt x="14122" y="20272"/>
                  </a:lnTo>
                  <a:lnTo>
                    <a:pt x="14052" y="20028"/>
                  </a:lnTo>
                  <a:lnTo>
                    <a:pt x="14308" y="19867"/>
                  </a:lnTo>
                  <a:lnTo>
                    <a:pt x="14525" y="19661"/>
                  </a:lnTo>
                  <a:lnTo>
                    <a:pt x="14763" y="19377"/>
                  </a:lnTo>
                  <a:lnTo>
                    <a:pt x="14837" y="19057"/>
                  </a:lnTo>
                  <a:lnTo>
                    <a:pt x="15052" y="19105"/>
                  </a:lnTo>
                  <a:lnTo>
                    <a:pt x="15326" y="19049"/>
                  </a:lnTo>
                  <a:lnTo>
                    <a:pt x="15696" y="18973"/>
                  </a:lnTo>
                  <a:lnTo>
                    <a:pt x="15804" y="18706"/>
                  </a:lnTo>
                  <a:lnTo>
                    <a:pt x="15932" y="18568"/>
                  </a:lnTo>
                  <a:lnTo>
                    <a:pt x="16200" y="18368"/>
                  </a:lnTo>
                  <a:lnTo>
                    <a:pt x="16487" y="18210"/>
                  </a:lnTo>
                  <a:lnTo>
                    <a:pt x="16717" y="18237"/>
                  </a:lnTo>
                  <a:lnTo>
                    <a:pt x="16791" y="18501"/>
                  </a:lnTo>
                  <a:lnTo>
                    <a:pt x="17038" y="18726"/>
                  </a:lnTo>
                  <a:lnTo>
                    <a:pt x="17288" y="18915"/>
                  </a:lnTo>
                  <a:lnTo>
                    <a:pt x="17737" y="18615"/>
                  </a:lnTo>
                  <a:lnTo>
                    <a:pt x="17958" y="18399"/>
                  </a:lnTo>
                  <a:lnTo>
                    <a:pt x="18188" y="18351"/>
                  </a:lnTo>
                  <a:lnTo>
                    <a:pt x="18315" y="18573"/>
                  </a:lnTo>
                  <a:lnTo>
                    <a:pt x="18521" y="18761"/>
                  </a:lnTo>
                  <a:lnTo>
                    <a:pt x="18348" y="19004"/>
                  </a:lnTo>
                  <a:lnTo>
                    <a:pt x="18132" y="19353"/>
                  </a:lnTo>
                  <a:lnTo>
                    <a:pt x="18389" y="19358"/>
                  </a:lnTo>
                  <a:lnTo>
                    <a:pt x="18620" y="19342"/>
                  </a:lnTo>
                  <a:lnTo>
                    <a:pt x="18608" y="19618"/>
                  </a:lnTo>
                  <a:lnTo>
                    <a:pt x="18673" y="19899"/>
                  </a:lnTo>
                  <a:lnTo>
                    <a:pt x="18468" y="20098"/>
                  </a:lnTo>
                  <a:lnTo>
                    <a:pt x="18308" y="20395"/>
                  </a:lnTo>
                  <a:lnTo>
                    <a:pt x="18532" y="20531"/>
                  </a:lnTo>
                  <a:lnTo>
                    <a:pt x="18694" y="20736"/>
                  </a:lnTo>
                  <a:lnTo>
                    <a:pt x="18955" y="20827"/>
                  </a:lnTo>
                  <a:lnTo>
                    <a:pt x="19228" y="20875"/>
                  </a:lnTo>
                  <a:lnTo>
                    <a:pt x="19372" y="21377"/>
                  </a:lnTo>
                  <a:lnTo>
                    <a:pt x="19602" y="20863"/>
                  </a:lnTo>
                  <a:lnTo>
                    <a:pt x="19735" y="20496"/>
                  </a:lnTo>
                  <a:lnTo>
                    <a:pt x="19893" y="20708"/>
                  </a:lnTo>
                  <a:lnTo>
                    <a:pt x="19872" y="21072"/>
                  </a:lnTo>
                  <a:lnTo>
                    <a:pt x="20054" y="21148"/>
                  </a:lnTo>
                  <a:lnTo>
                    <a:pt x="20223" y="21385"/>
                  </a:lnTo>
                  <a:lnTo>
                    <a:pt x="20415" y="21330"/>
                  </a:lnTo>
                  <a:cubicBezTo>
                    <a:pt x="20415" y="21280"/>
                    <a:pt x="20415" y="21230"/>
                    <a:pt x="20415" y="21180"/>
                  </a:cubicBezTo>
                  <a:cubicBezTo>
                    <a:pt x="20415" y="21130"/>
                    <a:pt x="20415" y="21080"/>
                    <a:pt x="20415" y="21030"/>
                  </a:cubicBezTo>
                  <a:lnTo>
                    <a:pt x="20624" y="21324"/>
                  </a:lnTo>
                  <a:lnTo>
                    <a:pt x="20571" y="21600"/>
                  </a:lnTo>
                  <a:lnTo>
                    <a:pt x="20818" y="21556"/>
                  </a:lnTo>
                  <a:lnTo>
                    <a:pt x="20967" y="21438"/>
                  </a:lnTo>
                  <a:lnTo>
                    <a:pt x="20966" y="20924"/>
                  </a:lnTo>
                  <a:lnTo>
                    <a:pt x="20940" y="20459"/>
                  </a:lnTo>
                  <a:lnTo>
                    <a:pt x="20981" y="20036"/>
                  </a:lnTo>
                  <a:lnTo>
                    <a:pt x="21116" y="19904"/>
                  </a:lnTo>
                  <a:lnTo>
                    <a:pt x="21164" y="20302"/>
                  </a:lnTo>
                  <a:lnTo>
                    <a:pt x="21368" y="20175"/>
                  </a:lnTo>
                  <a:lnTo>
                    <a:pt x="21378" y="19756"/>
                  </a:lnTo>
                  <a:lnTo>
                    <a:pt x="21529" y="19499"/>
                  </a:lnTo>
                  <a:lnTo>
                    <a:pt x="21583" y="17772"/>
                  </a:lnTo>
                  <a:lnTo>
                    <a:pt x="21582" y="16520"/>
                  </a:lnTo>
                  <a:lnTo>
                    <a:pt x="21392" y="15849"/>
                  </a:lnTo>
                  <a:lnTo>
                    <a:pt x="21279" y="15288"/>
                  </a:lnTo>
                  <a:lnTo>
                    <a:pt x="21338" y="14946"/>
                  </a:lnTo>
                  <a:lnTo>
                    <a:pt x="21483" y="15214"/>
                  </a:lnTo>
                  <a:lnTo>
                    <a:pt x="21600" y="14986"/>
                  </a:lnTo>
                  <a:lnTo>
                    <a:pt x="21297" y="14421"/>
                  </a:lnTo>
                  <a:lnTo>
                    <a:pt x="21129" y="13484"/>
                  </a:lnTo>
                  <a:lnTo>
                    <a:pt x="20886" y="12678"/>
                  </a:lnTo>
                  <a:lnTo>
                    <a:pt x="20556" y="12350"/>
                  </a:lnTo>
                  <a:lnTo>
                    <a:pt x="20162" y="12340"/>
                  </a:lnTo>
                  <a:lnTo>
                    <a:pt x="19967" y="12810"/>
                  </a:lnTo>
                  <a:lnTo>
                    <a:pt x="19829" y="13151"/>
                  </a:lnTo>
                  <a:lnTo>
                    <a:pt x="19566" y="13268"/>
                  </a:lnTo>
                  <a:lnTo>
                    <a:pt x="19382" y="13140"/>
                  </a:lnTo>
                  <a:lnTo>
                    <a:pt x="19362" y="13480"/>
                  </a:lnTo>
                  <a:lnTo>
                    <a:pt x="19353" y="13924"/>
                  </a:lnTo>
                  <a:lnTo>
                    <a:pt x="19216" y="13863"/>
                  </a:lnTo>
                  <a:lnTo>
                    <a:pt x="18857" y="13253"/>
                  </a:lnTo>
                  <a:lnTo>
                    <a:pt x="18720" y="13427"/>
                  </a:lnTo>
                  <a:lnTo>
                    <a:pt x="18781" y="13870"/>
                  </a:lnTo>
                  <a:lnTo>
                    <a:pt x="18724" y="14096"/>
                  </a:lnTo>
                  <a:lnTo>
                    <a:pt x="18564" y="13658"/>
                  </a:lnTo>
                  <a:lnTo>
                    <a:pt x="17962" y="13484"/>
                  </a:lnTo>
                  <a:lnTo>
                    <a:pt x="17837" y="13067"/>
                  </a:lnTo>
                  <a:lnTo>
                    <a:pt x="18019" y="12695"/>
                  </a:lnTo>
                  <a:lnTo>
                    <a:pt x="17793" y="12367"/>
                  </a:lnTo>
                  <a:lnTo>
                    <a:pt x="17541" y="12263"/>
                  </a:lnTo>
                  <a:lnTo>
                    <a:pt x="17394" y="11708"/>
                  </a:lnTo>
                  <a:lnTo>
                    <a:pt x="17161" y="11337"/>
                  </a:lnTo>
                  <a:lnTo>
                    <a:pt x="16893" y="11497"/>
                  </a:lnTo>
                  <a:lnTo>
                    <a:pt x="16651" y="11627"/>
                  </a:lnTo>
                  <a:lnTo>
                    <a:pt x="16285" y="11406"/>
                  </a:lnTo>
                  <a:lnTo>
                    <a:pt x="16134" y="11209"/>
                  </a:lnTo>
                  <a:lnTo>
                    <a:pt x="15987" y="11425"/>
                  </a:lnTo>
                  <a:lnTo>
                    <a:pt x="15748" y="10962"/>
                  </a:lnTo>
                  <a:lnTo>
                    <a:pt x="15531" y="10949"/>
                  </a:lnTo>
                  <a:lnTo>
                    <a:pt x="15407" y="10679"/>
                  </a:lnTo>
                  <a:lnTo>
                    <a:pt x="14818" y="10464"/>
                  </a:lnTo>
                  <a:lnTo>
                    <a:pt x="14456" y="10173"/>
                  </a:lnTo>
                  <a:lnTo>
                    <a:pt x="14123" y="9763"/>
                  </a:lnTo>
                  <a:lnTo>
                    <a:pt x="13948" y="9366"/>
                  </a:lnTo>
                  <a:lnTo>
                    <a:pt x="13877" y="8986"/>
                  </a:lnTo>
                  <a:lnTo>
                    <a:pt x="13724" y="8880"/>
                  </a:lnTo>
                  <a:lnTo>
                    <a:pt x="13482" y="9131"/>
                  </a:lnTo>
                  <a:lnTo>
                    <a:pt x="13178" y="9086"/>
                  </a:lnTo>
                  <a:lnTo>
                    <a:pt x="12829" y="8712"/>
                  </a:lnTo>
                  <a:lnTo>
                    <a:pt x="12717" y="8297"/>
                  </a:lnTo>
                  <a:lnTo>
                    <a:pt x="12548" y="7771"/>
                  </a:lnTo>
                  <a:lnTo>
                    <a:pt x="12352" y="7303"/>
                  </a:lnTo>
                  <a:lnTo>
                    <a:pt x="12290" y="6978"/>
                  </a:lnTo>
                  <a:lnTo>
                    <a:pt x="12515" y="6606"/>
                  </a:lnTo>
                  <a:lnTo>
                    <a:pt x="12548" y="5950"/>
                  </a:lnTo>
                  <a:lnTo>
                    <a:pt x="12490" y="5654"/>
                  </a:lnTo>
                  <a:lnTo>
                    <a:pt x="12671" y="5532"/>
                  </a:lnTo>
                  <a:lnTo>
                    <a:pt x="12640" y="5197"/>
                  </a:lnTo>
                  <a:lnTo>
                    <a:pt x="12430" y="5294"/>
                  </a:lnTo>
                  <a:lnTo>
                    <a:pt x="12466" y="4946"/>
                  </a:lnTo>
                  <a:lnTo>
                    <a:pt x="12431" y="4604"/>
                  </a:lnTo>
                  <a:lnTo>
                    <a:pt x="12496" y="4247"/>
                  </a:lnTo>
                  <a:lnTo>
                    <a:pt x="12717" y="4083"/>
                  </a:lnTo>
                  <a:lnTo>
                    <a:pt x="12859" y="3684"/>
                  </a:lnTo>
                  <a:lnTo>
                    <a:pt x="12906" y="3360"/>
                  </a:lnTo>
                  <a:lnTo>
                    <a:pt x="12570" y="3105"/>
                  </a:lnTo>
                  <a:lnTo>
                    <a:pt x="12546" y="2815"/>
                  </a:lnTo>
                  <a:lnTo>
                    <a:pt x="12973" y="2739"/>
                  </a:lnTo>
                  <a:lnTo>
                    <a:pt x="12712" y="2348"/>
                  </a:lnTo>
                  <a:lnTo>
                    <a:pt x="12387" y="2081"/>
                  </a:lnTo>
                  <a:lnTo>
                    <a:pt x="12136" y="2047"/>
                  </a:lnTo>
                  <a:lnTo>
                    <a:pt x="11791" y="1596"/>
                  </a:lnTo>
                  <a:lnTo>
                    <a:pt x="11343" y="1397"/>
                  </a:lnTo>
                  <a:lnTo>
                    <a:pt x="10748" y="1259"/>
                  </a:lnTo>
                  <a:lnTo>
                    <a:pt x="9983" y="1305"/>
                  </a:lnTo>
                  <a:lnTo>
                    <a:pt x="9621" y="1255"/>
                  </a:lnTo>
                  <a:lnTo>
                    <a:pt x="9450" y="1384"/>
                  </a:lnTo>
                  <a:lnTo>
                    <a:pt x="9277" y="1629"/>
                  </a:lnTo>
                  <a:lnTo>
                    <a:pt x="8894" y="1842"/>
                  </a:lnTo>
                  <a:lnTo>
                    <a:pt x="8500" y="1737"/>
                  </a:lnTo>
                  <a:lnTo>
                    <a:pt x="8123" y="1590"/>
                  </a:lnTo>
                  <a:lnTo>
                    <a:pt x="7588" y="1733"/>
                  </a:lnTo>
                  <a:lnTo>
                    <a:pt x="6986" y="1869"/>
                  </a:lnTo>
                  <a:lnTo>
                    <a:pt x="6630" y="1770"/>
                  </a:lnTo>
                  <a:lnTo>
                    <a:pt x="6146" y="1381"/>
                  </a:lnTo>
                  <a:lnTo>
                    <a:pt x="6068" y="934"/>
                  </a:lnTo>
                  <a:lnTo>
                    <a:pt x="5767" y="711"/>
                  </a:lnTo>
                  <a:lnTo>
                    <a:pt x="5347" y="607"/>
                  </a:lnTo>
                  <a:lnTo>
                    <a:pt x="4951" y="888"/>
                  </a:lnTo>
                  <a:lnTo>
                    <a:pt x="4757" y="970"/>
                  </a:lnTo>
                  <a:lnTo>
                    <a:pt x="4404" y="819"/>
                  </a:lnTo>
                  <a:lnTo>
                    <a:pt x="4189" y="428"/>
                  </a:lnTo>
                  <a:lnTo>
                    <a:pt x="3930" y="494"/>
                  </a:lnTo>
                  <a:lnTo>
                    <a:pt x="3511" y="0"/>
                  </a:lnTo>
                  <a:lnTo>
                    <a:pt x="3296" y="227"/>
                  </a:lnTo>
                  <a:lnTo>
                    <a:pt x="2706" y="1019"/>
                  </a:lnTo>
                  <a:lnTo>
                    <a:pt x="2608" y="1469"/>
                  </a:lnTo>
                  <a:lnTo>
                    <a:pt x="2388" y="1595"/>
                  </a:lnTo>
                  <a:lnTo>
                    <a:pt x="1536" y="1363"/>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9" name="Shape 174">
              <a:extLst>
                <a:ext uri="{FF2B5EF4-FFF2-40B4-BE49-F238E27FC236}">
                  <a16:creationId xmlns:a16="http://schemas.microsoft.com/office/drawing/2014/main" id="{3AA962D9-1E88-4717-AF8B-33924035E230}"/>
                </a:ext>
              </a:extLst>
            </p:cNvPr>
            <p:cNvSpPr/>
            <p:nvPr/>
          </p:nvSpPr>
          <p:spPr>
            <a:xfrm>
              <a:off x="4147317" y="8762582"/>
              <a:ext cx="1917340" cy="817388"/>
            </a:xfrm>
            <a:custGeom>
              <a:avLst/>
              <a:gdLst/>
              <a:ahLst/>
              <a:cxnLst>
                <a:cxn ang="0">
                  <a:pos x="wd2" y="hd2"/>
                </a:cxn>
                <a:cxn ang="5400000">
                  <a:pos x="wd2" y="hd2"/>
                </a:cxn>
                <a:cxn ang="10800000">
                  <a:pos x="wd2" y="hd2"/>
                </a:cxn>
                <a:cxn ang="16200000">
                  <a:pos x="wd2" y="hd2"/>
                </a:cxn>
              </a:cxnLst>
              <a:rect l="0" t="0" r="r" b="b"/>
              <a:pathLst>
                <a:path w="21600" h="21600" extrusionOk="0">
                  <a:moveTo>
                    <a:pt x="229" y="9254"/>
                  </a:moveTo>
                  <a:lnTo>
                    <a:pt x="0" y="11413"/>
                  </a:lnTo>
                  <a:lnTo>
                    <a:pt x="138" y="13333"/>
                  </a:lnTo>
                  <a:lnTo>
                    <a:pt x="1205" y="14107"/>
                  </a:lnTo>
                  <a:lnTo>
                    <a:pt x="1600" y="15616"/>
                  </a:lnTo>
                  <a:lnTo>
                    <a:pt x="951" y="17673"/>
                  </a:lnTo>
                  <a:lnTo>
                    <a:pt x="1382" y="20317"/>
                  </a:lnTo>
                  <a:lnTo>
                    <a:pt x="2795" y="20223"/>
                  </a:lnTo>
                  <a:lnTo>
                    <a:pt x="4401" y="20831"/>
                  </a:lnTo>
                  <a:lnTo>
                    <a:pt x="5928" y="21600"/>
                  </a:lnTo>
                  <a:lnTo>
                    <a:pt x="7242" y="21485"/>
                  </a:lnTo>
                  <a:lnTo>
                    <a:pt x="8369" y="19467"/>
                  </a:lnTo>
                  <a:lnTo>
                    <a:pt x="9462" y="17584"/>
                  </a:lnTo>
                  <a:lnTo>
                    <a:pt x="10681" y="16887"/>
                  </a:lnTo>
                  <a:lnTo>
                    <a:pt x="11913" y="15901"/>
                  </a:lnTo>
                  <a:lnTo>
                    <a:pt x="13199" y="14898"/>
                  </a:lnTo>
                  <a:lnTo>
                    <a:pt x="14237" y="13100"/>
                  </a:lnTo>
                  <a:lnTo>
                    <a:pt x="15607" y="11889"/>
                  </a:lnTo>
                  <a:lnTo>
                    <a:pt x="16634" y="12203"/>
                  </a:lnTo>
                  <a:lnTo>
                    <a:pt x="17591" y="12314"/>
                  </a:lnTo>
                  <a:lnTo>
                    <a:pt x="18189" y="13899"/>
                  </a:lnTo>
                  <a:lnTo>
                    <a:pt x="19282" y="16266"/>
                  </a:lnTo>
                  <a:lnTo>
                    <a:pt x="20169" y="17996"/>
                  </a:lnTo>
                  <a:lnTo>
                    <a:pt x="21051" y="17694"/>
                  </a:lnTo>
                  <a:lnTo>
                    <a:pt x="21600" y="16564"/>
                  </a:lnTo>
                  <a:lnTo>
                    <a:pt x="21413" y="14396"/>
                  </a:lnTo>
                  <a:lnTo>
                    <a:pt x="21031" y="12480"/>
                  </a:lnTo>
                  <a:lnTo>
                    <a:pt x="19519" y="12050"/>
                  </a:lnTo>
                  <a:lnTo>
                    <a:pt x="18312" y="10427"/>
                  </a:lnTo>
                  <a:lnTo>
                    <a:pt x="19394" y="8319"/>
                  </a:lnTo>
                  <a:lnTo>
                    <a:pt x="19177" y="6922"/>
                  </a:lnTo>
                  <a:lnTo>
                    <a:pt x="19306" y="5318"/>
                  </a:lnTo>
                  <a:lnTo>
                    <a:pt x="17917" y="5286"/>
                  </a:lnTo>
                  <a:lnTo>
                    <a:pt x="18451" y="4175"/>
                  </a:lnTo>
                  <a:lnTo>
                    <a:pt x="18936" y="2975"/>
                  </a:lnTo>
                  <a:lnTo>
                    <a:pt x="18095" y="1680"/>
                  </a:lnTo>
                  <a:lnTo>
                    <a:pt x="17384" y="832"/>
                  </a:lnTo>
                  <a:lnTo>
                    <a:pt x="16601" y="1216"/>
                  </a:lnTo>
                  <a:lnTo>
                    <a:pt x="14796" y="3132"/>
                  </a:lnTo>
                  <a:lnTo>
                    <a:pt x="13267" y="1572"/>
                  </a:lnTo>
                  <a:lnTo>
                    <a:pt x="12871" y="238"/>
                  </a:lnTo>
                  <a:lnTo>
                    <a:pt x="11866" y="0"/>
                  </a:lnTo>
                  <a:lnTo>
                    <a:pt x="9635" y="2130"/>
                  </a:lnTo>
                  <a:lnTo>
                    <a:pt x="9427" y="3431"/>
                  </a:lnTo>
                  <a:lnTo>
                    <a:pt x="7655" y="3984"/>
                  </a:lnTo>
                  <a:lnTo>
                    <a:pt x="6612" y="3966"/>
                  </a:lnTo>
                  <a:lnTo>
                    <a:pt x="6266" y="5437"/>
                  </a:lnTo>
                  <a:lnTo>
                    <a:pt x="5020" y="7443"/>
                  </a:lnTo>
                  <a:lnTo>
                    <a:pt x="3845" y="8692"/>
                  </a:lnTo>
                  <a:lnTo>
                    <a:pt x="4109" y="9887"/>
                  </a:lnTo>
                  <a:lnTo>
                    <a:pt x="3475" y="10490"/>
                  </a:lnTo>
                  <a:lnTo>
                    <a:pt x="1901" y="9993"/>
                  </a:lnTo>
                  <a:lnTo>
                    <a:pt x="1088" y="10184"/>
                  </a:lnTo>
                  <a:lnTo>
                    <a:pt x="229" y="9254"/>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10" name="Shape 175">
              <a:extLst>
                <a:ext uri="{FF2B5EF4-FFF2-40B4-BE49-F238E27FC236}">
                  <a16:creationId xmlns:a16="http://schemas.microsoft.com/office/drawing/2014/main" id="{E25E4D83-55F6-498C-B741-D91E5ED56AE9}"/>
                </a:ext>
              </a:extLst>
            </p:cNvPr>
            <p:cNvSpPr/>
            <p:nvPr/>
          </p:nvSpPr>
          <p:spPr>
            <a:xfrm>
              <a:off x="5243436" y="3970020"/>
              <a:ext cx="4525465" cy="3925516"/>
            </a:xfrm>
            <a:custGeom>
              <a:avLst/>
              <a:gdLst/>
              <a:ahLst/>
              <a:cxnLst>
                <a:cxn ang="0">
                  <a:pos x="wd2" y="hd2"/>
                </a:cxn>
                <a:cxn ang="5400000">
                  <a:pos x="wd2" y="hd2"/>
                </a:cxn>
                <a:cxn ang="10800000">
                  <a:pos x="wd2" y="hd2"/>
                </a:cxn>
                <a:cxn ang="16200000">
                  <a:pos x="wd2" y="hd2"/>
                </a:cxn>
              </a:cxnLst>
              <a:rect l="0" t="0" r="r" b="b"/>
              <a:pathLst>
                <a:path w="21600" h="21600" extrusionOk="0">
                  <a:moveTo>
                    <a:pt x="6927" y="43"/>
                  </a:moveTo>
                  <a:lnTo>
                    <a:pt x="5667" y="0"/>
                  </a:lnTo>
                  <a:lnTo>
                    <a:pt x="5301" y="528"/>
                  </a:lnTo>
                  <a:lnTo>
                    <a:pt x="5385" y="961"/>
                  </a:lnTo>
                  <a:lnTo>
                    <a:pt x="5538" y="1257"/>
                  </a:lnTo>
                  <a:lnTo>
                    <a:pt x="5208" y="1525"/>
                  </a:lnTo>
                  <a:lnTo>
                    <a:pt x="4784" y="1663"/>
                  </a:lnTo>
                  <a:lnTo>
                    <a:pt x="4585" y="1906"/>
                  </a:lnTo>
                  <a:lnTo>
                    <a:pt x="4358" y="1700"/>
                  </a:lnTo>
                  <a:lnTo>
                    <a:pt x="3905" y="1740"/>
                  </a:lnTo>
                  <a:lnTo>
                    <a:pt x="3343" y="1941"/>
                  </a:lnTo>
                  <a:lnTo>
                    <a:pt x="2752" y="2378"/>
                  </a:lnTo>
                  <a:lnTo>
                    <a:pt x="1462" y="3771"/>
                  </a:lnTo>
                  <a:lnTo>
                    <a:pt x="1238" y="3603"/>
                  </a:lnTo>
                  <a:lnTo>
                    <a:pt x="792" y="3592"/>
                  </a:lnTo>
                  <a:lnTo>
                    <a:pt x="593" y="4075"/>
                  </a:lnTo>
                  <a:lnTo>
                    <a:pt x="608" y="4514"/>
                  </a:lnTo>
                  <a:lnTo>
                    <a:pt x="489" y="4916"/>
                  </a:lnTo>
                  <a:lnTo>
                    <a:pt x="411" y="5358"/>
                  </a:lnTo>
                  <a:lnTo>
                    <a:pt x="346" y="5952"/>
                  </a:lnTo>
                  <a:lnTo>
                    <a:pt x="58" y="6246"/>
                  </a:lnTo>
                  <a:lnTo>
                    <a:pt x="0" y="6706"/>
                  </a:lnTo>
                  <a:lnTo>
                    <a:pt x="589" y="6918"/>
                  </a:lnTo>
                  <a:lnTo>
                    <a:pt x="583" y="7207"/>
                  </a:lnTo>
                  <a:lnTo>
                    <a:pt x="754" y="7438"/>
                  </a:lnTo>
                  <a:lnTo>
                    <a:pt x="1250" y="7424"/>
                  </a:lnTo>
                  <a:lnTo>
                    <a:pt x="1540" y="7509"/>
                  </a:lnTo>
                  <a:lnTo>
                    <a:pt x="1414" y="7736"/>
                  </a:lnTo>
                  <a:lnTo>
                    <a:pt x="1679" y="7846"/>
                  </a:lnTo>
                  <a:lnTo>
                    <a:pt x="1983" y="7701"/>
                  </a:lnTo>
                  <a:lnTo>
                    <a:pt x="2224" y="7954"/>
                  </a:lnTo>
                  <a:lnTo>
                    <a:pt x="2245" y="8369"/>
                  </a:lnTo>
                  <a:lnTo>
                    <a:pt x="2522" y="8724"/>
                  </a:lnTo>
                  <a:lnTo>
                    <a:pt x="2867" y="8557"/>
                  </a:lnTo>
                  <a:lnTo>
                    <a:pt x="3280" y="8669"/>
                  </a:lnTo>
                  <a:lnTo>
                    <a:pt x="3656" y="8846"/>
                  </a:lnTo>
                  <a:lnTo>
                    <a:pt x="4035" y="9014"/>
                  </a:lnTo>
                  <a:lnTo>
                    <a:pt x="4454" y="8840"/>
                  </a:lnTo>
                  <a:lnTo>
                    <a:pt x="4768" y="9191"/>
                  </a:lnTo>
                  <a:lnTo>
                    <a:pt x="5096" y="9166"/>
                  </a:lnTo>
                  <a:lnTo>
                    <a:pt x="5368" y="9084"/>
                  </a:lnTo>
                  <a:lnTo>
                    <a:pt x="5489" y="8429"/>
                  </a:lnTo>
                  <a:lnTo>
                    <a:pt x="5728" y="8405"/>
                  </a:lnTo>
                  <a:lnTo>
                    <a:pt x="5881" y="7586"/>
                  </a:lnTo>
                  <a:lnTo>
                    <a:pt x="5793" y="7253"/>
                  </a:lnTo>
                  <a:lnTo>
                    <a:pt x="6059" y="7221"/>
                  </a:lnTo>
                  <a:lnTo>
                    <a:pt x="6487" y="7508"/>
                  </a:lnTo>
                  <a:lnTo>
                    <a:pt x="6899" y="8015"/>
                  </a:lnTo>
                  <a:lnTo>
                    <a:pt x="7251" y="8378"/>
                  </a:lnTo>
                  <a:lnTo>
                    <a:pt x="7608" y="7887"/>
                  </a:lnTo>
                  <a:lnTo>
                    <a:pt x="7799" y="8141"/>
                  </a:lnTo>
                  <a:lnTo>
                    <a:pt x="8109" y="7989"/>
                  </a:lnTo>
                  <a:lnTo>
                    <a:pt x="8378" y="7815"/>
                  </a:lnTo>
                  <a:lnTo>
                    <a:pt x="8587" y="8224"/>
                  </a:lnTo>
                  <a:lnTo>
                    <a:pt x="9025" y="8800"/>
                  </a:lnTo>
                  <a:lnTo>
                    <a:pt x="9288" y="9277"/>
                  </a:lnTo>
                  <a:lnTo>
                    <a:pt x="9647" y="9542"/>
                  </a:lnTo>
                  <a:lnTo>
                    <a:pt x="9940" y="9698"/>
                  </a:lnTo>
                  <a:lnTo>
                    <a:pt x="9955" y="9258"/>
                  </a:lnTo>
                  <a:lnTo>
                    <a:pt x="10297" y="9602"/>
                  </a:lnTo>
                  <a:lnTo>
                    <a:pt x="10512" y="9891"/>
                  </a:lnTo>
                  <a:lnTo>
                    <a:pt x="10604" y="10261"/>
                  </a:lnTo>
                  <a:lnTo>
                    <a:pt x="10990" y="10509"/>
                  </a:lnTo>
                  <a:lnTo>
                    <a:pt x="11521" y="10826"/>
                  </a:lnTo>
                  <a:lnTo>
                    <a:pt x="11892" y="11335"/>
                  </a:lnTo>
                  <a:lnTo>
                    <a:pt x="12319" y="11034"/>
                  </a:lnTo>
                  <a:lnTo>
                    <a:pt x="12533" y="11273"/>
                  </a:lnTo>
                  <a:lnTo>
                    <a:pt x="12503" y="11628"/>
                  </a:lnTo>
                  <a:lnTo>
                    <a:pt x="12861" y="12014"/>
                  </a:lnTo>
                  <a:lnTo>
                    <a:pt x="13135" y="12421"/>
                  </a:lnTo>
                  <a:lnTo>
                    <a:pt x="13036" y="12749"/>
                  </a:lnTo>
                  <a:lnTo>
                    <a:pt x="13244" y="13157"/>
                  </a:lnTo>
                  <a:lnTo>
                    <a:pt x="13189" y="13453"/>
                  </a:lnTo>
                  <a:lnTo>
                    <a:pt x="13458" y="13961"/>
                  </a:lnTo>
                  <a:lnTo>
                    <a:pt x="13716" y="14240"/>
                  </a:lnTo>
                  <a:lnTo>
                    <a:pt x="13531" y="14674"/>
                  </a:lnTo>
                  <a:lnTo>
                    <a:pt x="13323" y="14944"/>
                  </a:lnTo>
                  <a:lnTo>
                    <a:pt x="13114" y="15028"/>
                  </a:lnTo>
                  <a:lnTo>
                    <a:pt x="13080" y="15369"/>
                  </a:lnTo>
                  <a:lnTo>
                    <a:pt x="12808" y="15587"/>
                  </a:lnTo>
                  <a:lnTo>
                    <a:pt x="12491" y="15863"/>
                  </a:lnTo>
                  <a:lnTo>
                    <a:pt x="12479" y="16178"/>
                  </a:lnTo>
                  <a:lnTo>
                    <a:pt x="12265" y="16450"/>
                  </a:lnTo>
                  <a:lnTo>
                    <a:pt x="11828" y="16827"/>
                  </a:lnTo>
                  <a:lnTo>
                    <a:pt x="11629" y="17085"/>
                  </a:lnTo>
                  <a:lnTo>
                    <a:pt x="11846" y="17262"/>
                  </a:lnTo>
                  <a:lnTo>
                    <a:pt x="12047" y="17552"/>
                  </a:lnTo>
                  <a:lnTo>
                    <a:pt x="12268" y="17844"/>
                  </a:lnTo>
                  <a:lnTo>
                    <a:pt x="11974" y="18052"/>
                  </a:lnTo>
                  <a:lnTo>
                    <a:pt x="11625" y="18310"/>
                  </a:lnTo>
                  <a:lnTo>
                    <a:pt x="11153" y="18131"/>
                  </a:lnTo>
                  <a:lnTo>
                    <a:pt x="10636" y="17796"/>
                  </a:lnTo>
                  <a:lnTo>
                    <a:pt x="10371" y="17603"/>
                  </a:lnTo>
                  <a:lnTo>
                    <a:pt x="10207" y="17807"/>
                  </a:lnTo>
                  <a:lnTo>
                    <a:pt x="10274" y="18165"/>
                  </a:lnTo>
                  <a:lnTo>
                    <a:pt x="10484" y="18602"/>
                  </a:lnTo>
                  <a:lnTo>
                    <a:pt x="10680" y="18959"/>
                  </a:lnTo>
                  <a:lnTo>
                    <a:pt x="11174" y="19126"/>
                  </a:lnTo>
                  <a:lnTo>
                    <a:pt x="11354" y="19491"/>
                  </a:lnTo>
                  <a:lnTo>
                    <a:pt x="11604" y="19411"/>
                  </a:lnTo>
                  <a:lnTo>
                    <a:pt x="11658" y="19672"/>
                  </a:lnTo>
                  <a:lnTo>
                    <a:pt x="11470" y="20067"/>
                  </a:lnTo>
                  <a:lnTo>
                    <a:pt x="11753" y="20198"/>
                  </a:lnTo>
                  <a:lnTo>
                    <a:pt x="12022" y="19854"/>
                  </a:lnTo>
                  <a:lnTo>
                    <a:pt x="12296" y="19853"/>
                  </a:lnTo>
                  <a:lnTo>
                    <a:pt x="12445" y="19373"/>
                  </a:lnTo>
                  <a:lnTo>
                    <a:pt x="12187" y="19057"/>
                  </a:lnTo>
                  <a:lnTo>
                    <a:pt x="12153" y="18696"/>
                  </a:lnTo>
                  <a:lnTo>
                    <a:pt x="12457" y="18483"/>
                  </a:lnTo>
                  <a:lnTo>
                    <a:pt x="12796" y="18262"/>
                  </a:lnTo>
                  <a:lnTo>
                    <a:pt x="13059" y="17951"/>
                  </a:lnTo>
                  <a:lnTo>
                    <a:pt x="13338" y="18189"/>
                  </a:lnTo>
                  <a:lnTo>
                    <a:pt x="13507" y="18419"/>
                  </a:lnTo>
                  <a:lnTo>
                    <a:pt x="13508" y="18736"/>
                  </a:lnTo>
                  <a:lnTo>
                    <a:pt x="13538" y="19012"/>
                  </a:lnTo>
                  <a:lnTo>
                    <a:pt x="13872" y="19218"/>
                  </a:lnTo>
                  <a:lnTo>
                    <a:pt x="14306" y="19371"/>
                  </a:lnTo>
                  <a:lnTo>
                    <a:pt x="14585" y="19423"/>
                  </a:lnTo>
                  <a:lnTo>
                    <a:pt x="14815" y="19592"/>
                  </a:lnTo>
                  <a:lnTo>
                    <a:pt x="15026" y="19992"/>
                  </a:lnTo>
                  <a:lnTo>
                    <a:pt x="15239" y="20485"/>
                  </a:lnTo>
                  <a:lnTo>
                    <a:pt x="15200" y="20796"/>
                  </a:lnTo>
                  <a:lnTo>
                    <a:pt x="15020" y="21069"/>
                  </a:lnTo>
                  <a:lnTo>
                    <a:pt x="15374" y="21304"/>
                  </a:lnTo>
                  <a:lnTo>
                    <a:pt x="15995" y="21590"/>
                  </a:lnTo>
                  <a:lnTo>
                    <a:pt x="16357" y="21600"/>
                  </a:lnTo>
                  <a:lnTo>
                    <a:pt x="16668" y="21384"/>
                  </a:lnTo>
                  <a:lnTo>
                    <a:pt x="16757" y="21079"/>
                  </a:lnTo>
                  <a:lnTo>
                    <a:pt x="17053" y="21108"/>
                  </a:lnTo>
                  <a:lnTo>
                    <a:pt x="17327" y="20972"/>
                  </a:lnTo>
                  <a:lnTo>
                    <a:pt x="17375" y="20683"/>
                  </a:lnTo>
                  <a:lnTo>
                    <a:pt x="17423" y="20479"/>
                  </a:lnTo>
                  <a:lnTo>
                    <a:pt x="17219" y="20314"/>
                  </a:lnTo>
                  <a:lnTo>
                    <a:pt x="17330" y="19906"/>
                  </a:lnTo>
                  <a:lnTo>
                    <a:pt x="17495" y="19713"/>
                  </a:lnTo>
                  <a:lnTo>
                    <a:pt x="17873" y="19794"/>
                  </a:lnTo>
                  <a:lnTo>
                    <a:pt x="18230" y="19893"/>
                  </a:lnTo>
                  <a:lnTo>
                    <a:pt x="18471" y="19814"/>
                  </a:lnTo>
                  <a:lnTo>
                    <a:pt x="18341" y="19527"/>
                  </a:lnTo>
                  <a:lnTo>
                    <a:pt x="18234" y="19208"/>
                  </a:lnTo>
                  <a:lnTo>
                    <a:pt x="18253" y="18746"/>
                  </a:lnTo>
                  <a:lnTo>
                    <a:pt x="18375" y="18435"/>
                  </a:lnTo>
                  <a:lnTo>
                    <a:pt x="18629" y="18473"/>
                  </a:lnTo>
                  <a:lnTo>
                    <a:pt x="18594" y="18188"/>
                  </a:lnTo>
                  <a:lnTo>
                    <a:pt x="18373" y="18020"/>
                  </a:lnTo>
                  <a:lnTo>
                    <a:pt x="18082" y="17950"/>
                  </a:lnTo>
                  <a:lnTo>
                    <a:pt x="18185" y="17627"/>
                  </a:lnTo>
                  <a:lnTo>
                    <a:pt x="18372" y="17418"/>
                  </a:lnTo>
                  <a:lnTo>
                    <a:pt x="18369" y="17127"/>
                  </a:lnTo>
                  <a:lnTo>
                    <a:pt x="18313" y="16885"/>
                  </a:lnTo>
                  <a:lnTo>
                    <a:pt x="18651" y="16806"/>
                  </a:lnTo>
                  <a:lnTo>
                    <a:pt x="18927" y="16891"/>
                  </a:lnTo>
                  <a:lnTo>
                    <a:pt x="19164" y="17164"/>
                  </a:lnTo>
                  <a:lnTo>
                    <a:pt x="19659" y="17195"/>
                  </a:lnTo>
                  <a:lnTo>
                    <a:pt x="19968" y="17094"/>
                  </a:lnTo>
                  <a:lnTo>
                    <a:pt x="20248" y="16965"/>
                  </a:lnTo>
                  <a:lnTo>
                    <a:pt x="20114" y="16678"/>
                  </a:lnTo>
                  <a:lnTo>
                    <a:pt x="20123" y="16426"/>
                  </a:lnTo>
                  <a:lnTo>
                    <a:pt x="20469" y="16483"/>
                  </a:lnTo>
                  <a:lnTo>
                    <a:pt x="20934" y="16505"/>
                  </a:lnTo>
                  <a:lnTo>
                    <a:pt x="21315" y="16360"/>
                  </a:lnTo>
                  <a:lnTo>
                    <a:pt x="21470" y="16022"/>
                  </a:lnTo>
                  <a:lnTo>
                    <a:pt x="21348" y="15682"/>
                  </a:lnTo>
                  <a:lnTo>
                    <a:pt x="21328" y="15315"/>
                  </a:lnTo>
                  <a:lnTo>
                    <a:pt x="21600" y="15052"/>
                  </a:lnTo>
                  <a:lnTo>
                    <a:pt x="21481" y="14252"/>
                  </a:lnTo>
                  <a:lnTo>
                    <a:pt x="21153" y="14021"/>
                  </a:lnTo>
                  <a:lnTo>
                    <a:pt x="20110" y="13372"/>
                  </a:lnTo>
                  <a:lnTo>
                    <a:pt x="19567" y="13004"/>
                  </a:lnTo>
                  <a:lnTo>
                    <a:pt x="19537" y="12691"/>
                  </a:lnTo>
                  <a:lnTo>
                    <a:pt x="18732" y="12622"/>
                  </a:lnTo>
                  <a:lnTo>
                    <a:pt x="18655" y="12914"/>
                  </a:lnTo>
                  <a:lnTo>
                    <a:pt x="18563" y="13179"/>
                  </a:lnTo>
                  <a:lnTo>
                    <a:pt x="18529" y="13533"/>
                  </a:lnTo>
                  <a:lnTo>
                    <a:pt x="18339" y="13714"/>
                  </a:lnTo>
                  <a:lnTo>
                    <a:pt x="18476" y="14066"/>
                  </a:lnTo>
                  <a:lnTo>
                    <a:pt x="18395" y="14314"/>
                  </a:lnTo>
                  <a:lnTo>
                    <a:pt x="18800" y="14447"/>
                  </a:lnTo>
                  <a:lnTo>
                    <a:pt x="18974" y="14642"/>
                  </a:lnTo>
                  <a:lnTo>
                    <a:pt x="19000" y="14978"/>
                  </a:lnTo>
                  <a:lnTo>
                    <a:pt x="18924" y="15360"/>
                  </a:lnTo>
                  <a:lnTo>
                    <a:pt x="18533" y="15357"/>
                  </a:lnTo>
                  <a:lnTo>
                    <a:pt x="18302" y="15457"/>
                  </a:lnTo>
                  <a:lnTo>
                    <a:pt x="18298" y="15805"/>
                  </a:lnTo>
                  <a:lnTo>
                    <a:pt x="18326" y="16157"/>
                  </a:lnTo>
                  <a:lnTo>
                    <a:pt x="17989" y="16159"/>
                  </a:lnTo>
                  <a:lnTo>
                    <a:pt x="17829" y="16029"/>
                  </a:lnTo>
                  <a:lnTo>
                    <a:pt x="17579" y="15865"/>
                  </a:lnTo>
                  <a:lnTo>
                    <a:pt x="17544" y="15618"/>
                  </a:lnTo>
                  <a:lnTo>
                    <a:pt x="17382" y="15455"/>
                  </a:lnTo>
                  <a:lnTo>
                    <a:pt x="17074" y="15170"/>
                  </a:lnTo>
                  <a:lnTo>
                    <a:pt x="16853" y="14974"/>
                  </a:lnTo>
                  <a:lnTo>
                    <a:pt x="16970" y="14728"/>
                  </a:lnTo>
                  <a:lnTo>
                    <a:pt x="17085" y="14542"/>
                  </a:lnTo>
                  <a:lnTo>
                    <a:pt x="17116" y="14191"/>
                  </a:lnTo>
                  <a:lnTo>
                    <a:pt x="16933" y="13889"/>
                  </a:lnTo>
                  <a:lnTo>
                    <a:pt x="16695" y="13658"/>
                  </a:lnTo>
                  <a:lnTo>
                    <a:pt x="16794" y="13391"/>
                  </a:lnTo>
                  <a:lnTo>
                    <a:pt x="17011" y="13213"/>
                  </a:lnTo>
                  <a:lnTo>
                    <a:pt x="16764" y="12861"/>
                  </a:lnTo>
                  <a:lnTo>
                    <a:pt x="16435" y="12552"/>
                  </a:lnTo>
                  <a:lnTo>
                    <a:pt x="16176" y="12296"/>
                  </a:lnTo>
                  <a:lnTo>
                    <a:pt x="15940" y="12328"/>
                  </a:lnTo>
                  <a:lnTo>
                    <a:pt x="16097" y="11992"/>
                  </a:lnTo>
                  <a:lnTo>
                    <a:pt x="15740" y="11846"/>
                  </a:lnTo>
                  <a:lnTo>
                    <a:pt x="15329" y="11750"/>
                  </a:lnTo>
                  <a:lnTo>
                    <a:pt x="15107" y="11762"/>
                  </a:lnTo>
                  <a:lnTo>
                    <a:pt x="14792" y="11374"/>
                  </a:lnTo>
                  <a:lnTo>
                    <a:pt x="14400" y="10973"/>
                  </a:lnTo>
                  <a:lnTo>
                    <a:pt x="14363" y="10503"/>
                  </a:lnTo>
                  <a:lnTo>
                    <a:pt x="14502" y="10229"/>
                  </a:lnTo>
                  <a:lnTo>
                    <a:pt x="14491" y="9838"/>
                  </a:lnTo>
                  <a:lnTo>
                    <a:pt x="14841" y="9619"/>
                  </a:lnTo>
                  <a:lnTo>
                    <a:pt x="15138" y="9374"/>
                  </a:lnTo>
                  <a:lnTo>
                    <a:pt x="15525" y="8735"/>
                  </a:lnTo>
                  <a:lnTo>
                    <a:pt x="15487" y="8422"/>
                  </a:lnTo>
                  <a:lnTo>
                    <a:pt x="15349" y="8222"/>
                  </a:lnTo>
                  <a:lnTo>
                    <a:pt x="15339" y="7861"/>
                  </a:lnTo>
                  <a:lnTo>
                    <a:pt x="15038" y="7835"/>
                  </a:lnTo>
                  <a:lnTo>
                    <a:pt x="14592" y="8058"/>
                  </a:lnTo>
                  <a:lnTo>
                    <a:pt x="14190" y="8387"/>
                  </a:lnTo>
                  <a:lnTo>
                    <a:pt x="13876" y="8570"/>
                  </a:lnTo>
                  <a:lnTo>
                    <a:pt x="13506" y="8337"/>
                  </a:lnTo>
                  <a:lnTo>
                    <a:pt x="13193" y="8186"/>
                  </a:lnTo>
                  <a:lnTo>
                    <a:pt x="12963" y="8313"/>
                  </a:lnTo>
                  <a:lnTo>
                    <a:pt x="12691" y="8240"/>
                  </a:lnTo>
                  <a:lnTo>
                    <a:pt x="12440" y="8300"/>
                  </a:lnTo>
                  <a:lnTo>
                    <a:pt x="12573" y="8618"/>
                  </a:lnTo>
                  <a:lnTo>
                    <a:pt x="12727" y="8877"/>
                  </a:lnTo>
                  <a:lnTo>
                    <a:pt x="12488" y="9040"/>
                  </a:lnTo>
                  <a:lnTo>
                    <a:pt x="12158" y="9256"/>
                  </a:lnTo>
                  <a:lnTo>
                    <a:pt x="11818" y="9040"/>
                  </a:lnTo>
                  <a:lnTo>
                    <a:pt x="11309" y="8446"/>
                  </a:lnTo>
                  <a:lnTo>
                    <a:pt x="11020" y="8390"/>
                  </a:lnTo>
                  <a:lnTo>
                    <a:pt x="11060" y="7853"/>
                  </a:lnTo>
                  <a:lnTo>
                    <a:pt x="10880" y="7549"/>
                  </a:lnTo>
                  <a:lnTo>
                    <a:pt x="10594" y="7517"/>
                  </a:lnTo>
                  <a:lnTo>
                    <a:pt x="10637" y="7157"/>
                  </a:lnTo>
                  <a:lnTo>
                    <a:pt x="10396" y="7272"/>
                  </a:lnTo>
                  <a:lnTo>
                    <a:pt x="10345" y="6950"/>
                  </a:lnTo>
                  <a:lnTo>
                    <a:pt x="9930" y="6585"/>
                  </a:lnTo>
                  <a:lnTo>
                    <a:pt x="9468" y="6479"/>
                  </a:lnTo>
                  <a:lnTo>
                    <a:pt x="9315" y="6279"/>
                  </a:lnTo>
                  <a:lnTo>
                    <a:pt x="9731" y="5893"/>
                  </a:lnTo>
                  <a:lnTo>
                    <a:pt x="10231" y="5379"/>
                  </a:lnTo>
                  <a:lnTo>
                    <a:pt x="10546" y="5045"/>
                  </a:lnTo>
                  <a:lnTo>
                    <a:pt x="10470" y="4757"/>
                  </a:lnTo>
                  <a:lnTo>
                    <a:pt x="10181" y="4433"/>
                  </a:lnTo>
                  <a:lnTo>
                    <a:pt x="9751" y="4391"/>
                  </a:lnTo>
                  <a:lnTo>
                    <a:pt x="9202" y="4328"/>
                  </a:lnTo>
                  <a:lnTo>
                    <a:pt x="8425" y="4406"/>
                  </a:lnTo>
                  <a:lnTo>
                    <a:pt x="8356" y="4698"/>
                  </a:lnTo>
                  <a:lnTo>
                    <a:pt x="8400" y="5046"/>
                  </a:lnTo>
                  <a:lnTo>
                    <a:pt x="8122" y="4972"/>
                  </a:lnTo>
                  <a:lnTo>
                    <a:pt x="7934" y="4832"/>
                  </a:lnTo>
                  <a:lnTo>
                    <a:pt x="8007" y="4405"/>
                  </a:lnTo>
                  <a:lnTo>
                    <a:pt x="7648" y="3692"/>
                  </a:lnTo>
                  <a:lnTo>
                    <a:pt x="7108" y="3029"/>
                  </a:lnTo>
                  <a:lnTo>
                    <a:pt x="7522" y="2478"/>
                  </a:lnTo>
                  <a:lnTo>
                    <a:pt x="6927" y="43"/>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11" name="Shape 176">
              <a:extLst>
                <a:ext uri="{FF2B5EF4-FFF2-40B4-BE49-F238E27FC236}">
                  <a16:creationId xmlns:a16="http://schemas.microsoft.com/office/drawing/2014/main" id="{DBBADE0C-BACF-4228-851C-24C61B9CE3F2}"/>
                </a:ext>
              </a:extLst>
            </p:cNvPr>
            <p:cNvSpPr/>
            <p:nvPr/>
          </p:nvSpPr>
          <p:spPr>
            <a:xfrm>
              <a:off x="6680695" y="118103"/>
              <a:ext cx="7295066" cy="6009589"/>
            </a:xfrm>
            <a:custGeom>
              <a:avLst/>
              <a:gdLst/>
              <a:ahLst/>
              <a:cxnLst>
                <a:cxn ang="0">
                  <a:pos x="wd2" y="hd2"/>
                </a:cxn>
                <a:cxn ang="5400000">
                  <a:pos x="wd2" y="hd2"/>
                </a:cxn>
                <a:cxn ang="10800000">
                  <a:pos x="wd2" y="hd2"/>
                </a:cxn>
                <a:cxn ang="16200000">
                  <a:pos x="wd2" y="hd2"/>
                </a:cxn>
              </a:cxnLst>
              <a:rect l="0" t="0" r="r" b="b"/>
              <a:pathLst>
                <a:path w="21600" h="21600" extrusionOk="0">
                  <a:moveTo>
                    <a:pt x="0" y="13890"/>
                  </a:moveTo>
                  <a:lnTo>
                    <a:pt x="524" y="13986"/>
                  </a:lnTo>
                  <a:lnTo>
                    <a:pt x="1125" y="14233"/>
                  </a:lnTo>
                  <a:lnTo>
                    <a:pt x="1768" y="14392"/>
                  </a:lnTo>
                  <a:lnTo>
                    <a:pt x="2407" y="14486"/>
                  </a:lnTo>
                  <a:lnTo>
                    <a:pt x="2913" y="14500"/>
                  </a:lnTo>
                  <a:lnTo>
                    <a:pt x="3358" y="14604"/>
                  </a:lnTo>
                  <a:lnTo>
                    <a:pt x="3629" y="14705"/>
                  </a:lnTo>
                  <a:lnTo>
                    <a:pt x="3777" y="14883"/>
                  </a:lnTo>
                  <a:lnTo>
                    <a:pt x="3870" y="15144"/>
                  </a:lnTo>
                  <a:lnTo>
                    <a:pt x="4016" y="15246"/>
                  </a:lnTo>
                  <a:lnTo>
                    <a:pt x="4388" y="15321"/>
                  </a:lnTo>
                  <a:lnTo>
                    <a:pt x="4695" y="15566"/>
                  </a:lnTo>
                  <a:lnTo>
                    <a:pt x="4909" y="15689"/>
                  </a:lnTo>
                  <a:lnTo>
                    <a:pt x="5225" y="15789"/>
                  </a:lnTo>
                  <a:lnTo>
                    <a:pt x="5431" y="15860"/>
                  </a:lnTo>
                  <a:lnTo>
                    <a:pt x="5746" y="15864"/>
                  </a:lnTo>
                  <a:lnTo>
                    <a:pt x="5910" y="15862"/>
                  </a:lnTo>
                  <a:lnTo>
                    <a:pt x="5911" y="16107"/>
                  </a:lnTo>
                  <a:lnTo>
                    <a:pt x="6259" y="16149"/>
                  </a:lnTo>
                  <a:lnTo>
                    <a:pt x="6567" y="15986"/>
                  </a:lnTo>
                  <a:lnTo>
                    <a:pt x="7082" y="15723"/>
                  </a:lnTo>
                  <a:lnTo>
                    <a:pt x="7682" y="15390"/>
                  </a:lnTo>
                  <a:lnTo>
                    <a:pt x="8210" y="15214"/>
                  </a:lnTo>
                  <a:lnTo>
                    <a:pt x="8475" y="15198"/>
                  </a:lnTo>
                  <a:lnTo>
                    <a:pt x="9281" y="15217"/>
                  </a:lnTo>
                  <a:lnTo>
                    <a:pt x="9892" y="15205"/>
                  </a:lnTo>
                  <a:lnTo>
                    <a:pt x="10137" y="14954"/>
                  </a:lnTo>
                  <a:lnTo>
                    <a:pt x="10453" y="14828"/>
                  </a:lnTo>
                  <a:lnTo>
                    <a:pt x="10647" y="14782"/>
                  </a:lnTo>
                  <a:lnTo>
                    <a:pt x="10891" y="14264"/>
                  </a:lnTo>
                  <a:lnTo>
                    <a:pt x="11100" y="13955"/>
                  </a:lnTo>
                  <a:lnTo>
                    <a:pt x="11376" y="13893"/>
                  </a:lnTo>
                  <a:lnTo>
                    <a:pt x="11582" y="13686"/>
                  </a:lnTo>
                  <a:lnTo>
                    <a:pt x="11815" y="13475"/>
                  </a:lnTo>
                  <a:lnTo>
                    <a:pt x="11657" y="13218"/>
                  </a:lnTo>
                  <a:lnTo>
                    <a:pt x="11489" y="12856"/>
                  </a:lnTo>
                  <a:lnTo>
                    <a:pt x="11368" y="12579"/>
                  </a:lnTo>
                  <a:lnTo>
                    <a:pt x="11438" y="12282"/>
                  </a:lnTo>
                  <a:lnTo>
                    <a:pt x="11537" y="12025"/>
                  </a:lnTo>
                  <a:lnTo>
                    <a:pt x="11619" y="11728"/>
                  </a:lnTo>
                  <a:lnTo>
                    <a:pt x="11771" y="11620"/>
                  </a:lnTo>
                  <a:lnTo>
                    <a:pt x="11961" y="11666"/>
                  </a:lnTo>
                  <a:lnTo>
                    <a:pt x="12163" y="11742"/>
                  </a:lnTo>
                  <a:lnTo>
                    <a:pt x="12382" y="11890"/>
                  </a:lnTo>
                  <a:lnTo>
                    <a:pt x="12646" y="12017"/>
                  </a:lnTo>
                  <a:lnTo>
                    <a:pt x="13014" y="11991"/>
                  </a:lnTo>
                  <a:lnTo>
                    <a:pt x="13368" y="11790"/>
                  </a:lnTo>
                  <a:lnTo>
                    <a:pt x="13711" y="11514"/>
                  </a:lnTo>
                  <a:lnTo>
                    <a:pt x="13902" y="11100"/>
                  </a:lnTo>
                  <a:lnTo>
                    <a:pt x="14315" y="11130"/>
                  </a:lnTo>
                  <a:lnTo>
                    <a:pt x="14603" y="11018"/>
                  </a:lnTo>
                  <a:lnTo>
                    <a:pt x="14954" y="10810"/>
                  </a:lnTo>
                  <a:lnTo>
                    <a:pt x="15048" y="10635"/>
                  </a:lnTo>
                  <a:lnTo>
                    <a:pt x="15035" y="10268"/>
                  </a:lnTo>
                  <a:lnTo>
                    <a:pt x="15180" y="9954"/>
                  </a:lnTo>
                  <a:lnTo>
                    <a:pt x="15484" y="9753"/>
                  </a:lnTo>
                  <a:lnTo>
                    <a:pt x="15734" y="9796"/>
                  </a:lnTo>
                  <a:lnTo>
                    <a:pt x="15848" y="9639"/>
                  </a:lnTo>
                  <a:lnTo>
                    <a:pt x="15852" y="9409"/>
                  </a:lnTo>
                  <a:lnTo>
                    <a:pt x="16006" y="9392"/>
                  </a:lnTo>
                  <a:lnTo>
                    <a:pt x="16158" y="9498"/>
                  </a:lnTo>
                  <a:lnTo>
                    <a:pt x="16384" y="9274"/>
                  </a:lnTo>
                  <a:lnTo>
                    <a:pt x="16503" y="9139"/>
                  </a:lnTo>
                  <a:lnTo>
                    <a:pt x="16669" y="9179"/>
                  </a:lnTo>
                  <a:lnTo>
                    <a:pt x="16826" y="9240"/>
                  </a:lnTo>
                  <a:lnTo>
                    <a:pt x="16907" y="9118"/>
                  </a:lnTo>
                  <a:lnTo>
                    <a:pt x="17054" y="9117"/>
                  </a:lnTo>
                  <a:lnTo>
                    <a:pt x="17324" y="9205"/>
                  </a:lnTo>
                  <a:lnTo>
                    <a:pt x="17584" y="9178"/>
                  </a:lnTo>
                  <a:lnTo>
                    <a:pt x="17686" y="9043"/>
                  </a:lnTo>
                  <a:lnTo>
                    <a:pt x="17759" y="8788"/>
                  </a:lnTo>
                  <a:lnTo>
                    <a:pt x="17590" y="8573"/>
                  </a:lnTo>
                  <a:lnTo>
                    <a:pt x="17337" y="8294"/>
                  </a:lnTo>
                  <a:lnTo>
                    <a:pt x="17128" y="8015"/>
                  </a:lnTo>
                  <a:lnTo>
                    <a:pt x="17050" y="7834"/>
                  </a:lnTo>
                  <a:lnTo>
                    <a:pt x="16918" y="7816"/>
                  </a:lnTo>
                  <a:lnTo>
                    <a:pt x="16778" y="7684"/>
                  </a:lnTo>
                  <a:lnTo>
                    <a:pt x="16601" y="7544"/>
                  </a:lnTo>
                  <a:lnTo>
                    <a:pt x="16355" y="7543"/>
                  </a:lnTo>
                  <a:lnTo>
                    <a:pt x="16057" y="7535"/>
                  </a:lnTo>
                  <a:lnTo>
                    <a:pt x="15917" y="7764"/>
                  </a:lnTo>
                  <a:lnTo>
                    <a:pt x="15776" y="7994"/>
                  </a:lnTo>
                  <a:lnTo>
                    <a:pt x="15590" y="7801"/>
                  </a:lnTo>
                  <a:lnTo>
                    <a:pt x="15384" y="7741"/>
                  </a:lnTo>
                  <a:lnTo>
                    <a:pt x="14950" y="7863"/>
                  </a:lnTo>
                  <a:lnTo>
                    <a:pt x="14785" y="7966"/>
                  </a:lnTo>
                  <a:lnTo>
                    <a:pt x="14622" y="8050"/>
                  </a:lnTo>
                  <a:lnTo>
                    <a:pt x="14442" y="7877"/>
                  </a:lnTo>
                  <a:lnTo>
                    <a:pt x="14297" y="7557"/>
                  </a:lnTo>
                  <a:lnTo>
                    <a:pt x="14438" y="7309"/>
                  </a:lnTo>
                  <a:lnTo>
                    <a:pt x="14566" y="7098"/>
                  </a:lnTo>
                  <a:lnTo>
                    <a:pt x="14567" y="6743"/>
                  </a:lnTo>
                  <a:lnTo>
                    <a:pt x="14748" y="6255"/>
                  </a:lnTo>
                  <a:lnTo>
                    <a:pt x="14998" y="5543"/>
                  </a:lnTo>
                  <a:lnTo>
                    <a:pt x="15146" y="5147"/>
                  </a:lnTo>
                  <a:lnTo>
                    <a:pt x="15338" y="5337"/>
                  </a:lnTo>
                  <a:lnTo>
                    <a:pt x="15562" y="5374"/>
                  </a:lnTo>
                  <a:lnTo>
                    <a:pt x="15819" y="5375"/>
                  </a:lnTo>
                  <a:lnTo>
                    <a:pt x="16018" y="5375"/>
                  </a:lnTo>
                  <a:lnTo>
                    <a:pt x="16175" y="5150"/>
                  </a:lnTo>
                  <a:lnTo>
                    <a:pt x="16392" y="4998"/>
                  </a:lnTo>
                  <a:lnTo>
                    <a:pt x="16565" y="4853"/>
                  </a:lnTo>
                  <a:lnTo>
                    <a:pt x="16761" y="4701"/>
                  </a:lnTo>
                  <a:lnTo>
                    <a:pt x="16925" y="4542"/>
                  </a:lnTo>
                  <a:lnTo>
                    <a:pt x="16967" y="4335"/>
                  </a:lnTo>
                  <a:lnTo>
                    <a:pt x="16870" y="4241"/>
                  </a:lnTo>
                  <a:lnTo>
                    <a:pt x="16748" y="4202"/>
                  </a:lnTo>
                  <a:lnTo>
                    <a:pt x="16869" y="3947"/>
                  </a:lnTo>
                  <a:lnTo>
                    <a:pt x="17247" y="2754"/>
                  </a:lnTo>
                  <a:lnTo>
                    <a:pt x="17254" y="2458"/>
                  </a:lnTo>
                  <a:lnTo>
                    <a:pt x="17424" y="2189"/>
                  </a:lnTo>
                  <a:lnTo>
                    <a:pt x="17608" y="1868"/>
                  </a:lnTo>
                  <a:lnTo>
                    <a:pt x="17729" y="1682"/>
                  </a:lnTo>
                  <a:lnTo>
                    <a:pt x="17646" y="1529"/>
                  </a:lnTo>
                  <a:lnTo>
                    <a:pt x="17576" y="1355"/>
                  </a:lnTo>
                  <a:lnTo>
                    <a:pt x="17609" y="1194"/>
                  </a:lnTo>
                  <a:lnTo>
                    <a:pt x="17498" y="1104"/>
                  </a:lnTo>
                  <a:lnTo>
                    <a:pt x="17281" y="1180"/>
                  </a:lnTo>
                  <a:lnTo>
                    <a:pt x="17135" y="1137"/>
                  </a:lnTo>
                  <a:lnTo>
                    <a:pt x="17147" y="869"/>
                  </a:lnTo>
                  <a:lnTo>
                    <a:pt x="17303" y="578"/>
                  </a:lnTo>
                  <a:lnTo>
                    <a:pt x="17433" y="367"/>
                  </a:lnTo>
                  <a:lnTo>
                    <a:pt x="17616" y="237"/>
                  </a:lnTo>
                  <a:lnTo>
                    <a:pt x="17756" y="199"/>
                  </a:lnTo>
                  <a:lnTo>
                    <a:pt x="17911" y="115"/>
                  </a:lnTo>
                  <a:lnTo>
                    <a:pt x="18004" y="0"/>
                  </a:lnTo>
                  <a:lnTo>
                    <a:pt x="18166" y="35"/>
                  </a:lnTo>
                  <a:lnTo>
                    <a:pt x="18304" y="277"/>
                  </a:lnTo>
                  <a:lnTo>
                    <a:pt x="18421" y="481"/>
                  </a:lnTo>
                  <a:lnTo>
                    <a:pt x="18271" y="754"/>
                  </a:lnTo>
                  <a:lnTo>
                    <a:pt x="18111" y="1040"/>
                  </a:lnTo>
                  <a:lnTo>
                    <a:pt x="18222" y="1228"/>
                  </a:lnTo>
                  <a:lnTo>
                    <a:pt x="18501" y="1372"/>
                  </a:lnTo>
                  <a:lnTo>
                    <a:pt x="18647" y="1267"/>
                  </a:lnTo>
                  <a:lnTo>
                    <a:pt x="18775" y="1187"/>
                  </a:lnTo>
                  <a:lnTo>
                    <a:pt x="18965" y="1318"/>
                  </a:lnTo>
                  <a:lnTo>
                    <a:pt x="19106" y="1442"/>
                  </a:lnTo>
                  <a:lnTo>
                    <a:pt x="19135" y="1787"/>
                  </a:lnTo>
                  <a:lnTo>
                    <a:pt x="19263" y="2231"/>
                  </a:lnTo>
                  <a:lnTo>
                    <a:pt x="19441" y="2560"/>
                  </a:lnTo>
                  <a:lnTo>
                    <a:pt x="19669" y="2743"/>
                  </a:lnTo>
                  <a:lnTo>
                    <a:pt x="19812" y="2589"/>
                  </a:lnTo>
                  <a:lnTo>
                    <a:pt x="19955" y="2524"/>
                  </a:lnTo>
                  <a:lnTo>
                    <a:pt x="20216" y="2540"/>
                  </a:lnTo>
                  <a:lnTo>
                    <a:pt x="20428" y="2515"/>
                  </a:lnTo>
                  <a:lnTo>
                    <a:pt x="20492" y="2377"/>
                  </a:lnTo>
                  <a:lnTo>
                    <a:pt x="20622" y="2406"/>
                  </a:lnTo>
                  <a:lnTo>
                    <a:pt x="20726" y="2187"/>
                  </a:lnTo>
                  <a:lnTo>
                    <a:pt x="20835" y="1988"/>
                  </a:lnTo>
                  <a:lnTo>
                    <a:pt x="20940" y="1882"/>
                  </a:lnTo>
                  <a:lnTo>
                    <a:pt x="21164" y="2169"/>
                  </a:lnTo>
                  <a:lnTo>
                    <a:pt x="21436" y="2392"/>
                  </a:lnTo>
                  <a:lnTo>
                    <a:pt x="21558" y="2610"/>
                  </a:lnTo>
                  <a:lnTo>
                    <a:pt x="21600" y="2896"/>
                  </a:lnTo>
                  <a:lnTo>
                    <a:pt x="21508" y="3157"/>
                  </a:lnTo>
                  <a:lnTo>
                    <a:pt x="21473" y="3355"/>
                  </a:lnTo>
                  <a:lnTo>
                    <a:pt x="21355" y="3589"/>
                  </a:lnTo>
                  <a:lnTo>
                    <a:pt x="21288" y="3839"/>
                  </a:lnTo>
                  <a:lnTo>
                    <a:pt x="21248" y="4164"/>
                  </a:lnTo>
                  <a:lnTo>
                    <a:pt x="21240" y="4502"/>
                  </a:lnTo>
                  <a:lnTo>
                    <a:pt x="21275" y="4802"/>
                  </a:lnTo>
                  <a:lnTo>
                    <a:pt x="21296" y="5090"/>
                  </a:lnTo>
                  <a:lnTo>
                    <a:pt x="21245" y="5287"/>
                  </a:lnTo>
                  <a:lnTo>
                    <a:pt x="21059" y="5346"/>
                  </a:lnTo>
                  <a:lnTo>
                    <a:pt x="21001" y="5588"/>
                  </a:lnTo>
                  <a:lnTo>
                    <a:pt x="20948" y="5930"/>
                  </a:lnTo>
                  <a:lnTo>
                    <a:pt x="20928" y="6250"/>
                  </a:lnTo>
                  <a:lnTo>
                    <a:pt x="21000" y="6473"/>
                  </a:lnTo>
                  <a:lnTo>
                    <a:pt x="20979" y="6646"/>
                  </a:lnTo>
                  <a:lnTo>
                    <a:pt x="20830" y="6632"/>
                  </a:lnTo>
                  <a:lnTo>
                    <a:pt x="20784" y="6398"/>
                  </a:lnTo>
                  <a:lnTo>
                    <a:pt x="20749" y="6256"/>
                  </a:lnTo>
                  <a:lnTo>
                    <a:pt x="20633" y="6341"/>
                  </a:lnTo>
                  <a:lnTo>
                    <a:pt x="20463" y="6694"/>
                  </a:lnTo>
                  <a:lnTo>
                    <a:pt x="20329" y="6920"/>
                  </a:lnTo>
                  <a:lnTo>
                    <a:pt x="20155" y="7183"/>
                  </a:lnTo>
                  <a:lnTo>
                    <a:pt x="19948" y="7336"/>
                  </a:lnTo>
                  <a:lnTo>
                    <a:pt x="19765" y="7581"/>
                  </a:lnTo>
                  <a:lnTo>
                    <a:pt x="19674" y="7825"/>
                  </a:lnTo>
                  <a:lnTo>
                    <a:pt x="19650" y="8023"/>
                  </a:lnTo>
                  <a:lnTo>
                    <a:pt x="19724" y="8171"/>
                  </a:lnTo>
                  <a:lnTo>
                    <a:pt x="19859" y="8285"/>
                  </a:lnTo>
                  <a:lnTo>
                    <a:pt x="19975" y="8580"/>
                  </a:lnTo>
                  <a:lnTo>
                    <a:pt x="20096" y="8695"/>
                  </a:lnTo>
                  <a:lnTo>
                    <a:pt x="20279" y="8435"/>
                  </a:lnTo>
                  <a:lnTo>
                    <a:pt x="20367" y="8318"/>
                  </a:lnTo>
                  <a:lnTo>
                    <a:pt x="20429" y="8534"/>
                  </a:lnTo>
                  <a:lnTo>
                    <a:pt x="20552" y="8538"/>
                  </a:lnTo>
                  <a:lnTo>
                    <a:pt x="20486" y="8751"/>
                  </a:lnTo>
                  <a:lnTo>
                    <a:pt x="20333" y="8811"/>
                  </a:lnTo>
                  <a:lnTo>
                    <a:pt x="20189" y="8933"/>
                  </a:lnTo>
                  <a:lnTo>
                    <a:pt x="20255" y="9269"/>
                  </a:lnTo>
                  <a:lnTo>
                    <a:pt x="20233" y="9532"/>
                  </a:lnTo>
                  <a:lnTo>
                    <a:pt x="20052" y="9630"/>
                  </a:lnTo>
                  <a:lnTo>
                    <a:pt x="20074" y="9838"/>
                  </a:lnTo>
                  <a:lnTo>
                    <a:pt x="20069" y="10061"/>
                  </a:lnTo>
                  <a:lnTo>
                    <a:pt x="19925" y="10108"/>
                  </a:lnTo>
                  <a:lnTo>
                    <a:pt x="19814" y="9986"/>
                  </a:lnTo>
                  <a:lnTo>
                    <a:pt x="19728" y="9891"/>
                  </a:lnTo>
                  <a:lnTo>
                    <a:pt x="19637" y="10046"/>
                  </a:lnTo>
                  <a:lnTo>
                    <a:pt x="19517" y="9866"/>
                  </a:lnTo>
                  <a:lnTo>
                    <a:pt x="19373" y="9790"/>
                  </a:lnTo>
                  <a:lnTo>
                    <a:pt x="19327" y="10067"/>
                  </a:lnTo>
                  <a:lnTo>
                    <a:pt x="19264" y="10228"/>
                  </a:lnTo>
                  <a:lnTo>
                    <a:pt x="19469" y="10309"/>
                  </a:lnTo>
                  <a:lnTo>
                    <a:pt x="19539" y="10472"/>
                  </a:lnTo>
                  <a:lnTo>
                    <a:pt x="19662" y="10650"/>
                  </a:lnTo>
                  <a:lnTo>
                    <a:pt x="19706" y="10847"/>
                  </a:lnTo>
                  <a:lnTo>
                    <a:pt x="19669" y="11092"/>
                  </a:lnTo>
                  <a:lnTo>
                    <a:pt x="19701" y="11371"/>
                  </a:lnTo>
                  <a:lnTo>
                    <a:pt x="19770" y="11614"/>
                  </a:lnTo>
                  <a:lnTo>
                    <a:pt x="19875" y="11726"/>
                  </a:lnTo>
                  <a:lnTo>
                    <a:pt x="19942" y="11937"/>
                  </a:lnTo>
                  <a:lnTo>
                    <a:pt x="20076" y="12051"/>
                  </a:lnTo>
                  <a:lnTo>
                    <a:pt x="20170" y="11969"/>
                  </a:lnTo>
                  <a:lnTo>
                    <a:pt x="20328" y="11791"/>
                  </a:lnTo>
                  <a:lnTo>
                    <a:pt x="20508" y="11607"/>
                  </a:lnTo>
                  <a:lnTo>
                    <a:pt x="20633" y="11813"/>
                  </a:lnTo>
                  <a:lnTo>
                    <a:pt x="20739" y="12000"/>
                  </a:lnTo>
                  <a:lnTo>
                    <a:pt x="20800" y="12227"/>
                  </a:lnTo>
                  <a:lnTo>
                    <a:pt x="20895" y="12398"/>
                  </a:lnTo>
                  <a:lnTo>
                    <a:pt x="20969" y="12599"/>
                  </a:lnTo>
                  <a:lnTo>
                    <a:pt x="20939" y="12790"/>
                  </a:lnTo>
                  <a:lnTo>
                    <a:pt x="20827" y="12913"/>
                  </a:lnTo>
                  <a:lnTo>
                    <a:pt x="20975" y="13008"/>
                  </a:lnTo>
                  <a:lnTo>
                    <a:pt x="21138" y="13064"/>
                  </a:lnTo>
                  <a:lnTo>
                    <a:pt x="21121" y="13421"/>
                  </a:lnTo>
                  <a:lnTo>
                    <a:pt x="20963" y="13497"/>
                  </a:lnTo>
                  <a:lnTo>
                    <a:pt x="20842" y="13573"/>
                  </a:lnTo>
                  <a:lnTo>
                    <a:pt x="20796" y="13740"/>
                  </a:lnTo>
                  <a:lnTo>
                    <a:pt x="20661" y="13831"/>
                  </a:lnTo>
                  <a:lnTo>
                    <a:pt x="20463" y="13879"/>
                  </a:lnTo>
                  <a:lnTo>
                    <a:pt x="20288" y="13881"/>
                  </a:lnTo>
                  <a:lnTo>
                    <a:pt x="20164" y="13872"/>
                  </a:lnTo>
                  <a:lnTo>
                    <a:pt x="20103" y="14056"/>
                  </a:lnTo>
                  <a:lnTo>
                    <a:pt x="19881" y="14027"/>
                  </a:lnTo>
                  <a:lnTo>
                    <a:pt x="19805" y="14161"/>
                  </a:lnTo>
                  <a:lnTo>
                    <a:pt x="19749" y="14322"/>
                  </a:lnTo>
                  <a:lnTo>
                    <a:pt x="19558" y="14396"/>
                  </a:lnTo>
                  <a:lnTo>
                    <a:pt x="19328" y="14566"/>
                  </a:lnTo>
                  <a:lnTo>
                    <a:pt x="18911" y="14929"/>
                  </a:lnTo>
                  <a:lnTo>
                    <a:pt x="18627" y="15239"/>
                  </a:lnTo>
                  <a:lnTo>
                    <a:pt x="18504" y="15539"/>
                  </a:lnTo>
                  <a:lnTo>
                    <a:pt x="18257" y="15081"/>
                  </a:lnTo>
                  <a:lnTo>
                    <a:pt x="18178" y="14948"/>
                  </a:lnTo>
                  <a:lnTo>
                    <a:pt x="18053" y="14952"/>
                  </a:lnTo>
                  <a:lnTo>
                    <a:pt x="17940" y="14829"/>
                  </a:lnTo>
                  <a:lnTo>
                    <a:pt x="17776" y="14928"/>
                  </a:lnTo>
                  <a:lnTo>
                    <a:pt x="17795" y="15132"/>
                  </a:lnTo>
                  <a:lnTo>
                    <a:pt x="17865" y="15324"/>
                  </a:lnTo>
                  <a:lnTo>
                    <a:pt x="17867" y="15521"/>
                  </a:lnTo>
                  <a:lnTo>
                    <a:pt x="17931" y="15768"/>
                  </a:lnTo>
                  <a:lnTo>
                    <a:pt x="17962" y="15946"/>
                  </a:lnTo>
                  <a:lnTo>
                    <a:pt x="17871" y="16145"/>
                  </a:lnTo>
                  <a:lnTo>
                    <a:pt x="17636" y="16150"/>
                  </a:lnTo>
                  <a:lnTo>
                    <a:pt x="17416" y="16168"/>
                  </a:lnTo>
                  <a:lnTo>
                    <a:pt x="17142" y="16277"/>
                  </a:lnTo>
                  <a:lnTo>
                    <a:pt x="17047" y="16043"/>
                  </a:lnTo>
                  <a:lnTo>
                    <a:pt x="16920" y="15874"/>
                  </a:lnTo>
                  <a:lnTo>
                    <a:pt x="16910" y="15677"/>
                  </a:lnTo>
                  <a:lnTo>
                    <a:pt x="17046" y="15591"/>
                  </a:lnTo>
                  <a:lnTo>
                    <a:pt x="16914" y="15337"/>
                  </a:lnTo>
                  <a:lnTo>
                    <a:pt x="16704" y="14870"/>
                  </a:lnTo>
                  <a:lnTo>
                    <a:pt x="16536" y="14567"/>
                  </a:lnTo>
                  <a:lnTo>
                    <a:pt x="16326" y="14618"/>
                  </a:lnTo>
                  <a:lnTo>
                    <a:pt x="16198" y="14762"/>
                  </a:lnTo>
                  <a:lnTo>
                    <a:pt x="15942" y="14798"/>
                  </a:lnTo>
                  <a:lnTo>
                    <a:pt x="15826" y="14957"/>
                  </a:lnTo>
                  <a:lnTo>
                    <a:pt x="15831" y="15232"/>
                  </a:lnTo>
                  <a:lnTo>
                    <a:pt x="15821" y="15441"/>
                  </a:lnTo>
                  <a:lnTo>
                    <a:pt x="15747" y="15611"/>
                  </a:lnTo>
                  <a:lnTo>
                    <a:pt x="15523" y="15570"/>
                  </a:lnTo>
                  <a:lnTo>
                    <a:pt x="15346" y="15548"/>
                  </a:lnTo>
                  <a:lnTo>
                    <a:pt x="15172" y="15842"/>
                  </a:lnTo>
                  <a:lnTo>
                    <a:pt x="15067" y="15601"/>
                  </a:lnTo>
                  <a:lnTo>
                    <a:pt x="14904" y="15640"/>
                  </a:lnTo>
                  <a:lnTo>
                    <a:pt x="14789" y="15807"/>
                  </a:lnTo>
                  <a:lnTo>
                    <a:pt x="14617" y="15892"/>
                  </a:lnTo>
                  <a:lnTo>
                    <a:pt x="14497" y="16065"/>
                  </a:lnTo>
                  <a:lnTo>
                    <a:pt x="14312" y="16182"/>
                  </a:lnTo>
                  <a:lnTo>
                    <a:pt x="14205" y="16078"/>
                  </a:lnTo>
                  <a:lnTo>
                    <a:pt x="14219" y="15833"/>
                  </a:lnTo>
                  <a:lnTo>
                    <a:pt x="14204" y="15597"/>
                  </a:lnTo>
                  <a:lnTo>
                    <a:pt x="14078" y="15442"/>
                  </a:lnTo>
                  <a:lnTo>
                    <a:pt x="13951" y="15543"/>
                  </a:lnTo>
                  <a:lnTo>
                    <a:pt x="13834" y="15789"/>
                  </a:lnTo>
                  <a:lnTo>
                    <a:pt x="13736" y="16029"/>
                  </a:lnTo>
                  <a:lnTo>
                    <a:pt x="13666" y="16202"/>
                  </a:lnTo>
                  <a:lnTo>
                    <a:pt x="13461" y="16288"/>
                  </a:lnTo>
                  <a:lnTo>
                    <a:pt x="13451" y="16500"/>
                  </a:lnTo>
                  <a:lnTo>
                    <a:pt x="13481" y="16691"/>
                  </a:lnTo>
                  <a:lnTo>
                    <a:pt x="13432" y="16870"/>
                  </a:lnTo>
                  <a:lnTo>
                    <a:pt x="13505" y="17024"/>
                  </a:lnTo>
                  <a:lnTo>
                    <a:pt x="13570" y="17337"/>
                  </a:lnTo>
                  <a:lnTo>
                    <a:pt x="13547" y="17525"/>
                  </a:lnTo>
                  <a:lnTo>
                    <a:pt x="13345" y="17707"/>
                  </a:lnTo>
                  <a:lnTo>
                    <a:pt x="13193" y="17865"/>
                  </a:lnTo>
                  <a:lnTo>
                    <a:pt x="12976" y="17869"/>
                  </a:lnTo>
                  <a:lnTo>
                    <a:pt x="12761" y="17864"/>
                  </a:lnTo>
                  <a:lnTo>
                    <a:pt x="12613" y="18041"/>
                  </a:lnTo>
                  <a:lnTo>
                    <a:pt x="12355" y="18047"/>
                  </a:lnTo>
                  <a:lnTo>
                    <a:pt x="12176" y="18040"/>
                  </a:lnTo>
                  <a:lnTo>
                    <a:pt x="12063" y="18255"/>
                  </a:lnTo>
                  <a:lnTo>
                    <a:pt x="11994" y="18519"/>
                  </a:lnTo>
                  <a:lnTo>
                    <a:pt x="11911" y="18800"/>
                  </a:lnTo>
                  <a:lnTo>
                    <a:pt x="11792" y="18928"/>
                  </a:lnTo>
                  <a:lnTo>
                    <a:pt x="11596" y="18852"/>
                  </a:lnTo>
                  <a:lnTo>
                    <a:pt x="11437" y="19018"/>
                  </a:lnTo>
                  <a:lnTo>
                    <a:pt x="11266" y="19197"/>
                  </a:lnTo>
                  <a:lnTo>
                    <a:pt x="11175" y="19052"/>
                  </a:lnTo>
                  <a:lnTo>
                    <a:pt x="11081" y="18927"/>
                  </a:lnTo>
                  <a:lnTo>
                    <a:pt x="10929" y="19096"/>
                  </a:lnTo>
                  <a:lnTo>
                    <a:pt x="10791" y="19344"/>
                  </a:lnTo>
                  <a:lnTo>
                    <a:pt x="10654" y="19238"/>
                  </a:lnTo>
                  <a:lnTo>
                    <a:pt x="10517" y="19239"/>
                  </a:lnTo>
                  <a:lnTo>
                    <a:pt x="10417" y="19070"/>
                  </a:lnTo>
                  <a:lnTo>
                    <a:pt x="10227" y="19135"/>
                  </a:lnTo>
                  <a:cubicBezTo>
                    <a:pt x="10253" y="19168"/>
                    <a:pt x="10280" y="19202"/>
                    <a:pt x="10306" y="19235"/>
                  </a:cubicBezTo>
                  <a:cubicBezTo>
                    <a:pt x="10333" y="19269"/>
                    <a:pt x="10359" y="19302"/>
                    <a:pt x="10386" y="19336"/>
                  </a:cubicBezTo>
                  <a:lnTo>
                    <a:pt x="10187" y="19381"/>
                  </a:lnTo>
                  <a:lnTo>
                    <a:pt x="10065" y="19591"/>
                  </a:lnTo>
                  <a:lnTo>
                    <a:pt x="9935" y="19795"/>
                  </a:lnTo>
                  <a:lnTo>
                    <a:pt x="9821" y="19945"/>
                  </a:lnTo>
                  <a:lnTo>
                    <a:pt x="9697" y="20076"/>
                  </a:lnTo>
                  <a:lnTo>
                    <a:pt x="9488" y="20339"/>
                  </a:lnTo>
                  <a:lnTo>
                    <a:pt x="9366" y="20574"/>
                  </a:lnTo>
                  <a:lnTo>
                    <a:pt x="9315" y="20755"/>
                  </a:lnTo>
                  <a:lnTo>
                    <a:pt x="9466" y="20991"/>
                  </a:lnTo>
                  <a:lnTo>
                    <a:pt x="9319" y="21054"/>
                  </a:lnTo>
                  <a:lnTo>
                    <a:pt x="9185" y="21018"/>
                  </a:lnTo>
                  <a:lnTo>
                    <a:pt x="9155" y="21213"/>
                  </a:lnTo>
                  <a:lnTo>
                    <a:pt x="9172" y="21399"/>
                  </a:lnTo>
                  <a:lnTo>
                    <a:pt x="8912" y="21429"/>
                  </a:lnTo>
                  <a:lnTo>
                    <a:pt x="8736" y="21436"/>
                  </a:lnTo>
                  <a:lnTo>
                    <a:pt x="8417" y="21317"/>
                  </a:lnTo>
                  <a:lnTo>
                    <a:pt x="8245" y="21199"/>
                  </a:lnTo>
                  <a:lnTo>
                    <a:pt x="8064" y="21101"/>
                  </a:lnTo>
                  <a:lnTo>
                    <a:pt x="7827" y="20964"/>
                  </a:lnTo>
                  <a:lnTo>
                    <a:pt x="7614" y="20858"/>
                  </a:lnTo>
                  <a:lnTo>
                    <a:pt x="7374" y="20790"/>
                  </a:lnTo>
                  <a:lnTo>
                    <a:pt x="7268" y="20561"/>
                  </a:lnTo>
                  <a:lnTo>
                    <a:pt x="7496" y="20077"/>
                  </a:lnTo>
                  <a:lnTo>
                    <a:pt x="7632" y="19801"/>
                  </a:lnTo>
                  <a:lnTo>
                    <a:pt x="7656" y="19575"/>
                  </a:lnTo>
                  <a:lnTo>
                    <a:pt x="7525" y="19453"/>
                  </a:lnTo>
                  <a:lnTo>
                    <a:pt x="7515" y="19275"/>
                  </a:lnTo>
                  <a:lnTo>
                    <a:pt x="7348" y="19258"/>
                  </a:lnTo>
                  <a:lnTo>
                    <a:pt x="7225" y="19361"/>
                  </a:lnTo>
                  <a:lnTo>
                    <a:pt x="7061" y="19516"/>
                  </a:lnTo>
                  <a:lnTo>
                    <a:pt x="6972" y="19641"/>
                  </a:lnTo>
                  <a:lnTo>
                    <a:pt x="6831" y="19816"/>
                  </a:lnTo>
                  <a:lnTo>
                    <a:pt x="6741" y="20013"/>
                  </a:lnTo>
                  <a:lnTo>
                    <a:pt x="6693" y="20227"/>
                  </a:lnTo>
                  <a:lnTo>
                    <a:pt x="6742" y="20439"/>
                  </a:lnTo>
                  <a:lnTo>
                    <a:pt x="6690" y="20649"/>
                  </a:lnTo>
                  <a:lnTo>
                    <a:pt x="6645" y="20919"/>
                  </a:lnTo>
                  <a:lnTo>
                    <a:pt x="6543" y="21211"/>
                  </a:lnTo>
                  <a:lnTo>
                    <a:pt x="6336" y="21350"/>
                  </a:lnTo>
                  <a:lnTo>
                    <a:pt x="5380" y="21583"/>
                  </a:lnTo>
                  <a:lnTo>
                    <a:pt x="5096" y="21600"/>
                  </a:lnTo>
                  <a:lnTo>
                    <a:pt x="4714" y="21127"/>
                  </a:lnTo>
                  <a:lnTo>
                    <a:pt x="4603" y="21030"/>
                  </a:lnTo>
                  <a:lnTo>
                    <a:pt x="4589" y="20686"/>
                  </a:lnTo>
                  <a:lnTo>
                    <a:pt x="4701" y="20495"/>
                  </a:lnTo>
                  <a:lnTo>
                    <a:pt x="4701" y="20241"/>
                  </a:lnTo>
                  <a:lnTo>
                    <a:pt x="5104" y="19933"/>
                  </a:lnTo>
                  <a:lnTo>
                    <a:pt x="5344" y="19571"/>
                  </a:lnTo>
                  <a:lnTo>
                    <a:pt x="5315" y="19411"/>
                  </a:lnTo>
                  <a:lnTo>
                    <a:pt x="5209" y="19225"/>
                  </a:lnTo>
                  <a:lnTo>
                    <a:pt x="5212" y="19039"/>
                  </a:lnTo>
                  <a:lnTo>
                    <a:pt x="5017" y="19037"/>
                  </a:lnTo>
                  <a:lnTo>
                    <a:pt x="4326" y="19508"/>
                  </a:lnTo>
                  <a:lnTo>
                    <a:pt x="3915" y="19263"/>
                  </a:lnTo>
                  <a:lnTo>
                    <a:pt x="3785" y="19344"/>
                  </a:lnTo>
                  <a:lnTo>
                    <a:pt x="3580" y="19275"/>
                  </a:lnTo>
                  <a:lnTo>
                    <a:pt x="3696" y="19708"/>
                  </a:lnTo>
                  <a:lnTo>
                    <a:pt x="3279" y="19942"/>
                  </a:lnTo>
                  <a:lnTo>
                    <a:pt x="3062" y="19805"/>
                  </a:lnTo>
                  <a:lnTo>
                    <a:pt x="2721" y="19381"/>
                  </a:lnTo>
                  <a:lnTo>
                    <a:pt x="2540" y="19405"/>
                  </a:lnTo>
                  <a:lnTo>
                    <a:pt x="2539" y="18970"/>
                  </a:lnTo>
                  <a:lnTo>
                    <a:pt x="2454" y="18831"/>
                  </a:lnTo>
                  <a:lnTo>
                    <a:pt x="2292" y="18845"/>
                  </a:lnTo>
                  <a:lnTo>
                    <a:pt x="2290" y="18601"/>
                  </a:lnTo>
                  <a:lnTo>
                    <a:pt x="2175" y="18669"/>
                  </a:lnTo>
                  <a:lnTo>
                    <a:pt x="2121" y="18403"/>
                  </a:lnTo>
                  <a:lnTo>
                    <a:pt x="1882" y="18224"/>
                  </a:lnTo>
                  <a:lnTo>
                    <a:pt x="1617" y="18133"/>
                  </a:lnTo>
                  <a:lnTo>
                    <a:pt x="1463" y="17924"/>
                  </a:lnTo>
                  <a:lnTo>
                    <a:pt x="2264" y="17120"/>
                  </a:lnTo>
                  <a:lnTo>
                    <a:pt x="2193" y="16975"/>
                  </a:lnTo>
                  <a:lnTo>
                    <a:pt x="2037" y="16783"/>
                  </a:lnTo>
                  <a:lnTo>
                    <a:pt x="1419" y="16730"/>
                  </a:lnTo>
                  <a:lnTo>
                    <a:pt x="996" y="16758"/>
                  </a:lnTo>
                  <a:lnTo>
                    <a:pt x="968" y="16936"/>
                  </a:lnTo>
                  <a:lnTo>
                    <a:pt x="1008" y="17215"/>
                  </a:lnTo>
                  <a:lnTo>
                    <a:pt x="776" y="17151"/>
                  </a:lnTo>
                  <a:lnTo>
                    <a:pt x="595" y="17030"/>
                  </a:lnTo>
                  <a:lnTo>
                    <a:pt x="685" y="16743"/>
                  </a:lnTo>
                  <a:lnTo>
                    <a:pt x="450" y="16274"/>
                  </a:lnTo>
                  <a:lnTo>
                    <a:pt x="86" y="15794"/>
                  </a:lnTo>
                  <a:lnTo>
                    <a:pt x="372" y="15447"/>
                  </a:lnTo>
                  <a:lnTo>
                    <a:pt x="0" y="1389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12" name="Shape 177">
              <a:extLst>
                <a:ext uri="{FF2B5EF4-FFF2-40B4-BE49-F238E27FC236}">
                  <a16:creationId xmlns:a16="http://schemas.microsoft.com/office/drawing/2014/main" id="{7AB610B9-760D-4744-B9CB-50A745967738}"/>
                </a:ext>
              </a:extLst>
            </p:cNvPr>
            <p:cNvSpPr/>
            <p:nvPr/>
          </p:nvSpPr>
          <p:spPr>
            <a:xfrm>
              <a:off x="8502663" y="5449651"/>
              <a:ext cx="975023" cy="1473897"/>
            </a:xfrm>
            <a:custGeom>
              <a:avLst/>
              <a:gdLst/>
              <a:ahLst/>
              <a:cxnLst>
                <a:cxn ang="0">
                  <a:pos x="wd2" y="hd2"/>
                </a:cxn>
                <a:cxn ang="5400000">
                  <a:pos x="wd2" y="hd2"/>
                </a:cxn>
                <a:cxn ang="10800000">
                  <a:pos x="wd2" y="hd2"/>
                </a:cxn>
                <a:cxn ang="16200000">
                  <a:pos x="wd2" y="hd2"/>
                </a:cxn>
              </a:cxnLst>
              <a:rect l="0" t="0" r="r" b="b"/>
              <a:pathLst>
                <a:path w="21600" h="21600" extrusionOk="0">
                  <a:moveTo>
                    <a:pt x="0" y="9710"/>
                  </a:moveTo>
                  <a:lnTo>
                    <a:pt x="4740" y="8975"/>
                  </a:lnTo>
                  <a:lnTo>
                    <a:pt x="6871" y="8797"/>
                  </a:lnTo>
                  <a:lnTo>
                    <a:pt x="8384" y="8231"/>
                  </a:lnTo>
                  <a:lnTo>
                    <a:pt x="9844" y="5112"/>
                  </a:lnTo>
                  <a:lnTo>
                    <a:pt x="9221" y="4268"/>
                  </a:lnTo>
                  <a:lnTo>
                    <a:pt x="10159" y="2524"/>
                  </a:lnTo>
                  <a:lnTo>
                    <a:pt x="14465" y="0"/>
                  </a:lnTo>
                  <a:lnTo>
                    <a:pt x="16311" y="115"/>
                  </a:lnTo>
                  <a:lnTo>
                    <a:pt x="16323" y="1029"/>
                  </a:lnTo>
                  <a:lnTo>
                    <a:pt x="17377" y="1565"/>
                  </a:lnTo>
                  <a:lnTo>
                    <a:pt x="17181" y="2689"/>
                  </a:lnTo>
                  <a:lnTo>
                    <a:pt x="14483" y="5581"/>
                  </a:lnTo>
                  <a:lnTo>
                    <a:pt x="14967" y="6465"/>
                  </a:lnTo>
                  <a:lnTo>
                    <a:pt x="19131" y="7375"/>
                  </a:lnTo>
                  <a:lnTo>
                    <a:pt x="21600" y="8160"/>
                  </a:lnTo>
                  <a:lnTo>
                    <a:pt x="19816" y="9033"/>
                  </a:lnTo>
                  <a:lnTo>
                    <a:pt x="18926" y="10237"/>
                  </a:lnTo>
                  <a:lnTo>
                    <a:pt x="18573" y="11443"/>
                  </a:lnTo>
                  <a:lnTo>
                    <a:pt x="18442" y="12327"/>
                  </a:lnTo>
                  <a:lnTo>
                    <a:pt x="15062" y="12175"/>
                  </a:lnTo>
                  <a:lnTo>
                    <a:pt x="14341" y="13444"/>
                  </a:lnTo>
                  <a:lnTo>
                    <a:pt x="14237" y="14359"/>
                  </a:lnTo>
                  <a:lnTo>
                    <a:pt x="13308" y="14922"/>
                  </a:lnTo>
                  <a:lnTo>
                    <a:pt x="13946" y="15618"/>
                  </a:lnTo>
                  <a:lnTo>
                    <a:pt x="13643" y="16338"/>
                  </a:lnTo>
                  <a:lnTo>
                    <a:pt x="15053" y="16543"/>
                  </a:lnTo>
                  <a:lnTo>
                    <a:pt x="16581" y="17393"/>
                  </a:lnTo>
                  <a:lnTo>
                    <a:pt x="16584" y="18064"/>
                  </a:lnTo>
                  <a:lnTo>
                    <a:pt x="15952" y="19484"/>
                  </a:lnTo>
                  <a:lnTo>
                    <a:pt x="14139" y="19514"/>
                  </a:lnTo>
                  <a:lnTo>
                    <a:pt x="13064" y="19716"/>
                  </a:lnTo>
                  <a:lnTo>
                    <a:pt x="13148" y="21600"/>
                  </a:lnTo>
                  <a:lnTo>
                    <a:pt x="11388" y="21577"/>
                  </a:lnTo>
                  <a:lnTo>
                    <a:pt x="9165" y="20711"/>
                  </a:lnTo>
                  <a:lnTo>
                    <a:pt x="8948" y="19968"/>
                  </a:lnTo>
                  <a:lnTo>
                    <a:pt x="5571" y="18155"/>
                  </a:lnTo>
                  <a:lnTo>
                    <a:pt x="6838" y="17057"/>
                  </a:lnTo>
                  <a:lnTo>
                    <a:pt x="6826" y="16134"/>
                  </a:lnTo>
                  <a:lnTo>
                    <a:pt x="5057" y="14655"/>
                  </a:lnTo>
                  <a:lnTo>
                    <a:pt x="5425" y="13882"/>
                  </a:lnTo>
                  <a:lnTo>
                    <a:pt x="6363" y="13437"/>
                  </a:lnTo>
                  <a:lnTo>
                    <a:pt x="4719" y="12372"/>
                  </a:lnTo>
                  <a:lnTo>
                    <a:pt x="2846" y="11333"/>
                  </a:lnTo>
                  <a:lnTo>
                    <a:pt x="1217" y="11330"/>
                  </a:lnTo>
                  <a:lnTo>
                    <a:pt x="2119" y="10379"/>
                  </a:lnTo>
                  <a:lnTo>
                    <a:pt x="0" y="971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13" name="Shape 178">
              <a:extLst>
                <a:ext uri="{FF2B5EF4-FFF2-40B4-BE49-F238E27FC236}">
                  <a16:creationId xmlns:a16="http://schemas.microsoft.com/office/drawing/2014/main" id="{53BF8639-8F8C-42C8-9E0B-E903C02FD732}"/>
                </a:ext>
              </a:extLst>
            </p:cNvPr>
            <p:cNvSpPr/>
            <p:nvPr/>
          </p:nvSpPr>
          <p:spPr>
            <a:xfrm>
              <a:off x="8729901" y="5370641"/>
              <a:ext cx="1739323" cy="2897077"/>
            </a:xfrm>
            <a:custGeom>
              <a:avLst/>
              <a:gdLst/>
              <a:ahLst/>
              <a:cxnLst>
                <a:cxn ang="0">
                  <a:pos x="wd2" y="hd2"/>
                </a:cxn>
                <a:cxn ang="5400000">
                  <a:pos x="wd2" y="hd2"/>
                </a:cxn>
                <a:cxn ang="10800000">
                  <a:pos x="wd2" y="hd2"/>
                </a:cxn>
                <a:cxn ang="16200000">
                  <a:pos x="wd2" y="hd2"/>
                </a:cxn>
              </a:cxnLst>
              <a:rect l="0" t="0" r="r" b="b"/>
              <a:pathLst>
                <a:path w="21600" h="21600" extrusionOk="0">
                  <a:moveTo>
                    <a:pt x="21200" y="83"/>
                  </a:moveTo>
                  <a:lnTo>
                    <a:pt x="20830" y="0"/>
                  </a:lnTo>
                  <a:lnTo>
                    <a:pt x="20084" y="446"/>
                  </a:lnTo>
                  <a:lnTo>
                    <a:pt x="19822" y="840"/>
                  </a:lnTo>
                  <a:lnTo>
                    <a:pt x="19465" y="632"/>
                  </a:lnTo>
                  <a:lnTo>
                    <a:pt x="18809" y="652"/>
                  </a:lnTo>
                  <a:lnTo>
                    <a:pt x="18344" y="322"/>
                  </a:lnTo>
                  <a:lnTo>
                    <a:pt x="17213" y="479"/>
                  </a:lnTo>
                  <a:lnTo>
                    <a:pt x="17834" y="926"/>
                  </a:lnTo>
                  <a:lnTo>
                    <a:pt x="17220" y="942"/>
                  </a:lnTo>
                  <a:lnTo>
                    <a:pt x="16480" y="1575"/>
                  </a:lnTo>
                  <a:lnTo>
                    <a:pt x="15193" y="2429"/>
                  </a:lnTo>
                  <a:lnTo>
                    <a:pt x="14157" y="2947"/>
                  </a:lnTo>
                  <a:lnTo>
                    <a:pt x="13377" y="3899"/>
                  </a:lnTo>
                  <a:lnTo>
                    <a:pt x="14036" y="4365"/>
                  </a:lnTo>
                  <a:lnTo>
                    <a:pt x="13599" y="4433"/>
                  </a:lnTo>
                  <a:lnTo>
                    <a:pt x="13043" y="4289"/>
                  </a:lnTo>
                  <a:lnTo>
                    <a:pt x="12811" y="4772"/>
                  </a:lnTo>
                  <a:lnTo>
                    <a:pt x="12907" y="5149"/>
                  </a:lnTo>
                  <a:lnTo>
                    <a:pt x="11183" y="5204"/>
                  </a:lnTo>
                  <a:lnTo>
                    <a:pt x="8908" y="4692"/>
                  </a:lnTo>
                  <a:lnTo>
                    <a:pt x="8050" y="5088"/>
                  </a:lnTo>
                  <a:lnTo>
                    <a:pt x="7568" y="5882"/>
                  </a:lnTo>
                  <a:lnTo>
                    <a:pt x="7367" y="6654"/>
                  </a:lnTo>
                  <a:lnTo>
                    <a:pt x="7478" y="7267"/>
                  </a:lnTo>
                  <a:lnTo>
                    <a:pt x="12441" y="8946"/>
                  </a:lnTo>
                  <a:lnTo>
                    <a:pt x="12674" y="9858"/>
                  </a:lnTo>
                  <a:lnTo>
                    <a:pt x="12035" y="10268"/>
                  </a:lnTo>
                  <a:lnTo>
                    <a:pt x="12010" y="10814"/>
                  </a:lnTo>
                  <a:lnTo>
                    <a:pt x="12423" y="11282"/>
                  </a:lnTo>
                  <a:lnTo>
                    <a:pt x="12075" y="11599"/>
                  </a:lnTo>
                  <a:lnTo>
                    <a:pt x="11282" y="11824"/>
                  </a:lnTo>
                  <a:lnTo>
                    <a:pt x="9064" y="11730"/>
                  </a:lnTo>
                  <a:lnTo>
                    <a:pt x="8997" y="12135"/>
                  </a:lnTo>
                  <a:lnTo>
                    <a:pt x="9084" y="12487"/>
                  </a:lnTo>
                  <a:lnTo>
                    <a:pt x="8066" y="12752"/>
                  </a:lnTo>
                  <a:lnTo>
                    <a:pt x="6610" y="12716"/>
                  </a:lnTo>
                  <a:lnTo>
                    <a:pt x="6031" y="12311"/>
                  </a:lnTo>
                  <a:lnTo>
                    <a:pt x="4781" y="12228"/>
                  </a:lnTo>
                  <a:lnTo>
                    <a:pt x="4183" y="12444"/>
                  </a:lnTo>
                  <a:lnTo>
                    <a:pt x="4411" y="13089"/>
                  </a:lnTo>
                  <a:lnTo>
                    <a:pt x="3867" y="13402"/>
                  </a:lnTo>
                  <a:lnTo>
                    <a:pt x="3609" y="13904"/>
                  </a:lnTo>
                  <a:lnTo>
                    <a:pt x="4525" y="14118"/>
                  </a:lnTo>
                  <a:lnTo>
                    <a:pt x="5020" y="14291"/>
                  </a:lnTo>
                  <a:lnTo>
                    <a:pt x="4878" y="14529"/>
                  </a:lnTo>
                  <a:lnTo>
                    <a:pt x="4338" y="14440"/>
                  </a:lnTo>
                  <a:lnTo>
                    <a:pt x="4135" y="14833"/>
                  </a:lnTo>
                  <a:lnTo>
                    <a:pt x="3998" y="15528"/>
                  </a:lnTo>
                  <a:lnTo>
                    <a:pt x="4138" y="15851"/>
                  </a:lnTo>
                  <a:lnTo>
                    <a:pt x="4587" y="16271"/>
                  </a:lnTo>
                  <a:lnTo>
                    <a:pt x="4125" y="16440"/>
                  </a:lnTo>
                  <a:lnTo>
                    <a:pt x="2258" y="16144"/>
                  </a:lnTo>
                  <a:lnTo>
                    <a:pt x="1639" y="16472"/>
                  </a:lnTo>
                  <a:lnTo>
                    <a:pt x="1328" y="17108"/>
                  </a:lnTo>
                  <a:lnTo>
                    <a:pt x="1938" y="17338"/>
                  </a:lnTo>
                  <a:lnTo>
                    <a:pt x="1601" y="17896"/>
                  </a:lnTo>
                  <a:lnTo>
                    <a:pt x="1115" y="18031"/>
                  </a:lnTo>
                  <a:lnTo>
                    <a:pt x="211" y="18019"/>
                  </a:lnTo>
                  <a:lnTo>
                    <a:pt x="0" y="18395"/>
                  </a:lnTo>
                  <a:lnTo>
                    <a:pt x="766" y="18773"/>
                  </a:lnTo>
                  <a:lnTo>
                    <a:pt x="1569" y="18520"/>
                  </a:lnTo>
                  <a:lnTo>
                    <a:pt x="2213" y="18416"/>
                  </a:lnTo>
                  <a:lnTo>
                    <a:pt x="2620" y="18625"/>
                  </a:lnTo>
                  <a:lnTo>
                    <a:pt x="3271" y="18931"/>
                  </a:lnTo>
                  <a:lnTo>
                    <a:pt x="4277" y="18759"/>
                  </a:lnTo>
                  <a:lnTo>
                    <a:pt x="5031" y="18714"/>
                  </a:lnTo>
                  <a:lnTo>
                    <a:pt x="5650" y="18809"/>
                  </a:lnTo>
                  <a:lnTo>
                    <a:pt x="6146" y="19276"/>
                  </a:lnTo>
                  <a:lnTo>
                    <a:pt x="6908" y="19811"/>
                  </a:lnTo>
                  <a:lnTo>
                    <a:pt x="7319" y="19454"/>
                  </a:lnTo>
                  <a:lnTo>
                    <a:pt x="7949" y="19592"/>
                  </a:lnTo>
                  <a:lnTo>
                    <a:pt x="8508" y="19848"/>
                  </a:lnTo>
                  <a:lnTo>
                    <a:pt x="9014" y="20147"/>
                  </a:lnTo>
                  <a:lnTo>
                    <a:pt x="9405" y="20316"/>
                  </a:lnTo>
                  <a:lnTo>
                    <a:pt x="10293" y="20285"/>
                  </a:lnTo>
                  <a:lnTo>
                    <a:pt x="10794" y="20080"/>
                  </a:lnTo>
                  <a:lnTo>
                    <a:pt x="11521" y="20211"/>
                  </a:lnTo>
                  <a:lnTo>
                    <a:pt x="12220" y="20414"/>
                  </a:lnTo>
                  <a:lnTo>
                    <a:pt x="12902" y="20622"/>
                  </a:lnTo>
                  <a:lnTo>
                    <a:pt x="13516" y="20872"/>
                  </a:lnTo>
                  <a:lnTo>
                    <a:pt x="14048" y="21126"/>
                  </a:lnTo>
                  <a:lnTo>
                    <a:pt x="14569" y="21322"/>
                  </a:lnTo>
                  <a:lnTo>
                    <a:pt x="14940" y="21572"/>
                  </a:lnTo>
                  <a:lnTo>
                    <a:pt x="15564" y="21579"/>
                  </a:lnTo>
                  <a:lnTo>
                    <a:pt x="16070" y="21600"/>
                  </a:lnTo>
                  <a:lnTo>
                    <a:pt x="16038" y="20929"/>
                  </a:lnTo>
                  <a:lnTo>
                    <a:pt x="16065" y="20258"/>
                  </a:lnTo>
                  <a:lnTo>
                    <a:pt x="15765" y="19786"/>
                  </a:lnTo>
                  <a:lnTo>
                    <a:pt x="15967" y="19477"/>
                  </a:lnTo>
                  <a:lnTo>
                    <a:pt x="16562" y="19326"/>
                  </a:lnTo>
                  <a:lnTo>
                    <a:pt x="17115" y="19337"/>
                  </a:lnTo>
                  <a:lnTo>
                    <a:pt x="17680" y="19376"/>
                  </a:lnTo>
                  <a:lnTo>
                    <a:pt x="17967" y="19215"/>
                  </a:lnTo>
                  <a:lnTo>
                    <a:pt x="18530" y="19018"/>
                  </a:lnTo>
                  <a:lnTo>
                    <a:pt x="18389" y="18684"/>
                  </a:lnTo>
                  <a:lnTo>
                    <a:pt x="17860" y="18409"/>
                  </a:lnTo>
                  <a:lnTo>
                    <a:pt x="17083" y="18458"/>
                  </a:lnTo>
                  <a:lnTo>
                    <a:pt x="16619" y="18381"/>
                  </a:lnTo>
                  <a:lnTo>
                    <a:pt x="16863" y="18088"/>
                  </a:lnTo>
                  <a:lnTo>
                    <a:pt x="16624" y="17881"/>
                  </a:lnTo>
                  <a:lnTo>
                    <a:pt x="16120" y="17871"/>
                  </a:lnTo>
                  <a:lnTo>
                    <a:pt x="15689" y="17769"/>
                  </a:lnTo>
                  <a:lnTo>
                    <a:pt x="15641" y="17567"/>
                  </a:lnTo>
                  <a:lnTo>
                    <a:pt x="16082" y="17410"/>
                  </a:lnTo>
                  <a:lnTo>
                    <a:pt x="16907" y="17519"/>
                  </a:lnTo>
                  <a:lnTo>
                    <a:pt x="17734" y="17494"/>
                  </a:lnTo>
                  <a:lnTo>
                    <a:pt x="18459" y="17574"/>
                  </a:lnTo>
                  <a:lnTo>
                    <a:pt x="19144" y="17549"/>
                  </a:lnTo>
                  <a:lnTo>
                    <a:pt x="19708" y="17372"/>
                  </a:lnTo>
                  <a:lnTo>
                    <a:pt x="20045" y="17808"/>
                  </a:lnTo>
                  <a:lnTo>
                    <a:pt x="20727" y="17792"/>
                  </a:lnTo>
                  <a:lnTo>
                    <a:pt x="21094" y="17599"/>
                  </a:lnTo>
                  <a:lnTo>
                    <a:pt x="21425" y="17362"/>
                  </a:lnTo>
                  <a:lnTo>
                    <a:pt x="21552" y="17059"/>
                  </a:lnTo>
                  <a:lnTo>
                    <a:pt x="21467" y="16615"/>
                  </a:lnTo>
                  <a:lnTo>
                    <a:pt x="21196" y="16366"/>
                  </a:lnTo>
                  <a:lnTo>
                    <a:pt x="20592" y="16007"/>
                  </a:lnTo>
                  <a:lnTo>
                    <a:pt x="20111" y="15727"/>
                  </a:lnTo>
                  <a:lnTo>
                    <a:pt x="20116" y="15350"/>
                  </a:lnTo>
                  <a:lnTo>
                    <a:pt x="19870" y="15112"/>
                  </a:lnTo>
                  <a:lnTo>
                    <a:pt x="19668" y="14895"/>
                  </a:lnTo>
                  <a:lnTo>
                    <a:pt x="19510" y="14743"/>
                  </a:lnTo>
                  <a:lnTo>
                    <a:pt x="19196" y="14682"/>
                  </a:lnTo>
                  <a:lnTo>
                    <a:pt x="19459" y="14376"/>
                  </a:lnTo>
                  <a:lnTo>
                    <a:pt x="19106" y="14193"/>
                  </a:lnTo>
                  <a:lnTo>
                    <a:pt x="18748" y="13783"/>
                  </a:lnTo>
                  <a:lnTo>
                    <a:pt x="18481" y="13373"/>
                  </a:lnTo>
                  <a:lnTo>
                    <a:pt x="18549" y="12877"/>
                  </a:lnTo>
                  <a:lnTo>
                    <a:pt x="18680" y="12465"/>
                  </a:lnTo>
                  <a:lnTo>
                    <a:pt x="19005" y="11928"/>
                  </a:lnTo>
                  <a:lnTo>
                    <a:pt x="19356" y="11447"/>
                  </a:lnTo>
                  <a:lnTo>
                    <a:pt x="19549" y="10887"/>
                  </a:lnTo>
                  <a:lnTo>
                    <a:pt x="19628" y="10455"/>
                  </a:lnTo>
                  <a:lnTo>
                    <a:pt x="19432" y="10055"/>
                  </a:lnTo>
                  <a:lnTo>
                    <a:pt x="19223" y="9705"/>
                  </a:lnTo>
                  <a:lnTo>
                    <a:pt x="19311" y="9118"/>
                  </a:lnTo>
                  <a:lnTo>
                    <a:pt x="19324" y="8883"/>
                  </a:lnTo>
                  <a:lnTo>
                    <a:pt x="19248" y="8601"/>
                  </a:lnTo>
                  <a:lnTo>
                    <a:pt x="19098" y="8330"/>
                  </a:lnTo>
                  <a:lnTo>
                    <a:pt x="18832" y="8129"/>
                  </a:lnTo>
                  <a:lnTo>
                    <a:pt x="18798" y="7724"/>
                  </a:lnTo>
                  <a:lnTo>
                    <a:pt x="18933" y="7453"/>
                  </a:lnTo>
                  <a:lnTo>
                    <a:pt x="19376" y="6924"/>
                  </a:lnTo>
                  <a:lnTo>
                    <a:pt x="19570" y="6638"/>
                  </a:lnTo>
                  <a:lnTo>
                    <a:pt x="19765" y="6295"/>
                  </a:lnTo>
                  <a:lnTo>
                    <a:pt x="19885" y="5898"/>
                  </a:lnTo>
                  <a:lnTo>
                    <a:pt x="20359" y="5706"/>
                  </a:lnTo>
                  <a:lnTo>
                    <a:pt x="20284" y="5410"/>
                  </a:lnTo>
                  <a:lnTo>
                    <a:pt x="19920" y="5072"/>
                  </a:lnTo>
                  <a:lnTo>
                    <a:pt x="19585" y="4858"/>
                  </a:lnTo>
                  <a:lnTo>
                    <a:pt x="19409" y="4441"/>
                  </a:lnTo>
                  <a:lnTo>
                    <a:pt x="19279" y="4090"/>
                  </a:lnTo>
                  <a:lnTo>
                    <a:pt x="19429" y="3734"/>
                  </a:lnTo>
                  <a:lnTo>
                    <a:pt x="19737" y="3443"/>
                  </a:lnTo>
                  <a:lnTo>
                    <a:pt x="20421" y="3099"/>
                  </a:lnTo>
                  <a:lnTo>
                    <a:pt x="20579" y="2852"/>
                  </a:lnTo>
                  <a:lnTo>
                    <a:pt x="20657" y="2587"/>
                  </a:lnTo>
                  <a:lnTo>
                    <a:pt x="20936" y="2186"/>
                  </a:lnTo>
                  <a:lnTo>
                    <a:pt x="21171" y="1896"/>
                  </a:lnTo>
                  <a:lnTo>
                    <a:pt x="21430" y="1461"/>
                  </a:lnTo>
                  <a:lnTo>
                    <a:pt x="21467" y="1262"/>
                  </a:lnTo>
                  <a:lnTo>
                    <a:pt x="21540" y="1037"/>
                  </a:lnTo>
                  <a:lnTo>
                    <a:pt x="21600" y="762"/>
                  </a:lnTo>
                  <a:lnTo>
                    <a:pt x="21395" y="462"/>
                  </a:lnTo>
                  <a:lnTo>
                    <a:pt x="21200" y="83"/>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14" name="Shape 179">
              <a:extLst>
                <a:ext uri="{FF2B5EF4-FFF2-40B4-BE49-F238E27FC236}">
                  <a16:creationId xmlns:a16="http://schemas.microsoft.com/office/drawing/2014/main" id="{5903B28D-B214-4AC3-B222-594E51153C6E}"/>
                </a:ext>
              </a:extLst>
            </p:cNvPr>
            <p:cNvSpPr/>
            <p:nvPr/>
          </p:nvSpPr>
          <p:spPr>
            <a:xfrm>
              <a:off x="10202500" y="4833569"/>
              <a:ext cx="1243842" cy="2410355"/>
            </a:xfrm>
            <a:custGeom>
              <a:avLst/>
              <a:gdLst/>
              <a:ahLst/>
              <a:cxnLst>
                <a:cxn ang="0">
                  <a:pos x="wd2" y="hd2"/>
                </a:cxn>
                <a:cxn ang="5400000">
                  <a:pos x="wd2" y="hd2"/>
                </a:cxn>
                <a:cxn ang="10800000">
                  <a:pos x="wd2" y="hd2"/>
                </a:cxn>
                <a:cxn ang="16200000">
                  <a:pos x="wd2" y="hd2"/>
                </a:cxn>
              </a:cxnLst>
              <a:rect l="0" t="0" r="r" b="b"/>
              <a:pathLst>
                <a:path w="21600" h="21600" extrusionOk="0">
                  <a:moveTo>
                    <a:pt x="17695" y="0"/>
                  </a:moveTo>
                  <a:lnTo>
                    <a:pt x="18710" y="556"/>
                  </a:lnTo>
                  <a:lnTo>
                    <a:pt x="19569" y="1220"/>
                  </a:lnTo>
                  <a:lnTo>
                    <a:pt x="19906" y="1838"/>
                  </a:lnTo>
                  <a:lnTo>
                    <a:pt x="20674" y="2054"/>
                  </a:lnTo>
                  <a:lnTo>
                    <a:pt x="20609" y="2435"/>
                  </a:lnTo>
                  <a:lnTo>
                    <a:pt x="19046" y="2744"/>
                  </a:lnTo>
                  <a:lnTo>
                    <a:pt x="18103" y="3129"/>
                  </a:lnTo>
                  <a:lnTo>
                    <a:pt x="19022" y="3507"/>
                  </a:lnTo>
                  <a:lnTo>
                    <a:pt x="19720" y="3581"/>
                  </a:lnTo>
                  <a:lnTo>
                    <a:pt x="20304" y="3843"/>
                  </a:lnTo>
                  <a:lnTo>
                    <a:pt x="20628" y="4235"/>
                  </a:lnTo>
                  <a:lnTo>
                    <a:pt x="21049" y="4604"/>
                  </a:lnTo>
                  <a:lnTo>
                    <a:pt x="21600" y="4926"/>
                  </a:lnTo>
                  <a:lnTo>
                    <a:pt x="21186" y="5243"/>
                  </a:lnTo>
                  <a:lnTo>
                    <a:pt x="21095" y="5851"/>
                  </a:lnTo>
                  <a:lnTo>
                    <a:pt x="20709" y="6128"/>
                  </a:lnTo>
                  <a:lnTo>
                    <a:pt x="20071" y="6382"/>
                  </a:lnTo>
                  <a:lnTo>
                    <a:pt x="19464" y="6471"/>
                  </a:lnTo>
                  <a:lnTo>
                    <a:pt x="19215" y="6189"/>
                  </a:lnTo>
                  <a:lnTo>
                    <a:pt x="18480" y="6359"/>
                  </a:lnTo>
                  <a:lnTo>
                    <a:pt x="17889" y="6591"/>
                  </a:lnTo>
                  <a:lnTo>
                    <a:pt x="17615" y="7076"/>
                  </a:lnTo>
                  <a:lnTo>
                    <a:pt x="18076" y="7363"/>
                  </a:lnTo>
                  <a:lnTo>
                    <a:pt x="17634" y="7743"/>
                  </a:lnTo>
                  <a:lnTo>
                    <a:pt x="17194" y="7965"/>
                  </a:lnTo>
                  <a:lnTo>
                    <a:pt x="16900" y="8273"/>
                  </a:lnTo>
                  <a:lnTo>
                    <a:pt x="16761" y="8656"/>
                  </a:lnTo>
                  <a:lnTo>
                    <a:pt x="17159" y="9100"/>
                  </a:lnTo>
                  <a:lnTo>
                    <a:pt x="17738" y="9356"/>
                  </a:lnTo>
                  <a:lnTo>
                    <a:pt x="18096" y="9670"/>
                  </a:lnTo>
                  <a:lnTo>
                    <a:pt x="18645" y="10202"/>
                  </a:lnTo>
                  <a:lnTo>
                    <a:pt x="19683" y="10933"/>
                  </a:lnTo>
                  <a:lnTo>
                    <a:pt x="19706" y="11394"/>
                  </a:lnTo>
                  <a:lnTo>
                    <a:pt x="19555" y="11748"/>
                  </a:lnTo>
                  <a:lnTo>
                    <a:pt x="19178" y="12079"/>
                  </a:lnTo>
                  <a:lnTo>
                    <a:pt x="18827" y="12394"/>
                  </a:lnTo>
                  <a:lnTo>
                    <a:pt x="18541" y="12830"/>
                  </a:lnTo>
                  <a:lnTo>
                    <a:pt x="18324" y="13143"/>
                  </a:lnTo>
                  <a:lnTo>
                    <a:pt x="18024" y="13392"/>
                  </a:lnTo>
                  <a:lnTo>
                    <a:pt x="17657" y="13878"/>
                  </a:lnTo>
                  <a:lnTo>
                    <a:pt x="17103" y="14030"/>
                  </a:lnTo>
                  <a:lnTo>
                    <a:pt x="16628" y="14268"/>
                  </a:lnTo>
                  <a:lnTo>
                    <a:pt x="17335" y="14871"/>
                  </a:lnTo>
                  <a:lnTo>
                    <a:pt x="17915" y="15297"/>
                  </a:lnTo>
                  <a:lnTo>
                    <a:pt x="18275" y="15649"/>
                  </a:lnTo>
                  <a:lnTo>
                    <a:pt x="17989" y="16073"/>
                  </a:lnTo>
                  <a:lnTo>
                    <a:pt x="18187" y="16644"/>
                  </a:lnTo>
                  <a:lnTo>
                    <a:pt x="17989" y="17059"/>
                  </a:lnTo>
                  <a:lnTo>
                    <a:pt x="17773" y="17315"/>
                  </a:lnTo>
                  <a:lnTo>
                    <a:pt x="17731" y="17772"/>
                  </a:lnTo>
                  <a:lnTo>
                    <a:pt x="17296" y="18036"/>
                  </a:lnTo>
                  <a:lnTo>
                    <a:pt x="16726" y="18404"/>
                  </a:lnTo>
                  <a:lnTo>
                    <a:pt x="15756" y="18775"/>
                  </a:lnTo>
                  <a:lnTo>
                    <a:pt x="14652" y="19108"/>
                  </a:lnTo>
                  <a:lnTo>
                    <a:pt x="13242" y="19182"/>
                  </a:lnTo>
                  <a:lnTo>
                    <a:pt x="12178" y="19248"/>
                  </a:lnTo>
                  <a:lnTo>
                    <a:pt x="10844" y="19195"/>
                  </a:lnTo>
                  <a:lnTo>
                    <a:pt x="9947" y="19108"/>
                  </a:lnTo>
                  <a:lnTo>
                    <a:pt x="9577" y="19472"/>
                  </a:lnTo>
                  <a:lnTo>
                    <a:pt x="8587" y="19804"/>
                  </a:lnTo>
                  <a:lnTo>
                    <a:pt x="7934" y="19965"/>
                  </a:lnTo>
                  <a:lnTo>
                    <a:pt x="7180" y="20356"/>
                  </a:lnTo>
                  <a:lnTo>
                    <a:pt x="6111" y="20678"/>
                  </a:lnTo>
                  <a:lnTo>
                    <a:pt x="5011" y="20705"/>
                  </a:lnTo>
                  <a:lnTo>
                    <a:pt x="4199" y="20955"/>
                  </a:lnTo>
                  <a:lnTo>
                    <a:pt x="3310" y="21296"/>
                  </a:lnTo>
                  <a:lnTo>
                    <a:pt x="2329" y="21360"/>
                  </a:lnTo>
                  <a:lnTo>
                    <a:pt x="1106" y="21600"/>
                  </a:lnTo>
                  <a:lnTo>
                    <a:pt x="476" y="21563"/>
                  </a:lnTo>
                  <a:lnTo>
                    <a:pt x="0" y="20948"/>
                  </a:lnTo>
                  <a:lnTo>
                    <a:pt x="297" y="19488"/>
                  </a:lnTo>
                  <a:lnTo>
                    <a:pt x="1346" y="18346"/>
                  </a:lnTo>
                  <a:lnTo>
                    <a:pt x="1579" y="17369"/>
                  </a:lnTo>
                  <a:lnTo>
                    <a:pt x="992" y="16562"/>
                  </a:lnTo>
                  <a:lnTo>
                    <a:pt x="1113" y="15167"/>
                  </a:lnTo>
                  <a:lnTo>
                    <a:pt x="569" y="14623"/>
                  </a:lnTo>
                  <a:lnTo>
                    <a:pt x="457" y="13915"/>
                  </a:lnTo>
                  <a:lnTo>
                    <a:pt x="1565" y="12665"/>
                  </a:lnTo>
                  <a:lnTo>
                    <a:pt x="2034" y="11753"/>
                  </a:lnTo>
                  <a:lnTo>
                    <a:pt x="2753" y="11494"/>
                  </a:lnTo>
                  <a:lnTo>
                    <a:pt x="2123" y="11050"/>
                  </a:lnTo>
                  <a:lnTo>
                    <a:pt x="1444" y="10639"/>
                  </a:lnTo>
                  <a:lnTo>
                    <a:pt x="1118" y="9760"/>
                  </a:lnTo>
                  <a:lnTo>
                    <a:pt x="1553" y="8971"/>
                  </a:lnTo>
                  <a:lnTo>
                    <a:pt x="2794" y="8439"/>
                  </a:lnTo>
                  <a:lnTo>
                    <a:pt x="3263" y="7625"/>
                  </a:lnTo>
                  <a:lnTo>
                    <a:pt x="4115" y="6734"/>
                  </a:lnTo>
                  <a:lnTo>
                    <a:pt x="4345" y="5710"/>
                  </a:lnTo>
                  <a:lnTo>
                    <a:pt x="3868" y="4907"/>
                  </a:lnTo>
                  <a:lnTo>
                    <a:pt x="4952" y="5385"/>
                  </a:lnTo>
                  <a:lnTo>
                    <a:pt x="6893" y="4519"/>
                  </a:lnTo>
                  <a:lnTo>
                    <a:pt x="8014" y="4778"/>
                  </a:lnTo>
                  <a:lnTo>
                    <a:pt x="8661" y="4466"/>
                  </a:lnTo>
                  <a:lnTo>
                    <a:pt x="9529" y="3085"/>
                  </a:lnTo>
                  <a:lnTo>
                    <a:pt x="10129" y="2556"/>
                  </a:lnTo>
                  <a:lnTo>
                    <a:pt x="12916" y="2628"/>
                  </a:lnTo>
                  <a:lnTo>
                    <a:pt x="13611" y="2144"/>
                  </a:lnTo>
                  <a:lnTo>
                    <a:pt x="16378" y="2151"/>
                  </a:lnTo>
                  <a:lnTo>
                    <a:pt x="18183" y="1376"/>
                  </a:lnTo>
                  <a:lnTo>
                    <a:pt x="18278" y="869"/>
                  </a:lnTo>
                  <a:lnTo>
                    <a:pt x="17695" y="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15" name="Shape 180">
              <a:extLst>
                <a:ext uri="{FF2B5EF4-FFF2-40B4-BE49-F238E27FC236}">
                  <a16:creationId xmlns:a16="http://schemas.microsoft.com/office/drawing/2014/main" id="{F433E747-0B15-43D9-AFA2-286AA470A88A}"/>
                </a:ext>
              </a:extLst>
            </p:cNvPr>
            <p:cNvSpPr/>
            <p:nvPr/>
          </p:nvSpPr>
          <p:spPr>
            <a:xfrm>
              <a:off x="10229112" y="6550183"/>
              <a:ext cx="1944369" cy="1804850"/>
            </a:xfrm>
            <a:custGeom>
              <a:avLst/>
              <a:gdLst/>
              <a:ahLst/>
              <a:cxnLst>
                <a:cxn ang="0">
                  <a:pos x="wd2" y="hd2"/>
                </a:cxn>
                <a:cxn ang="5400000">
                  <a:pos x="wd2" y="hd2"/>
                </a:cxn>
                <a:cxn ang="10800000">
                  <a:pos x="wd2" y="hd2"/>
                </a:cxn>
                <a:cxn ang="16200000">
                  <a:pos x="wd2" y="hd2"/>
                </a:cxn>
              </a:cxnLst>
              <a:rect l="0" t="0" r="r" b="b"/>
              <a:pathLst>
                <a:path w="21600" h="21600" extrusionOk="0">
                  <a:moveTo>
                    <a:pt x="17212" y="397"/>
                  </a:moveTo>
                  <a:lnTo>
                    <a:pt x="16599" y="836"/>
                  </a:lnTo>
                  <a:lnTo>
                    <a:pt x="16201" y="352"/>
                  </a:lnTo>
                  <a:lnTo>
                    <a:pt x="15791" y="445"/>
                  </a:lnTo>
                  <a:lnTo>
                    <a:pt x="15409" y="1029"/>
                  </a:lnTo>
                  <a:lnTo>
                    <a:pt x="14701" y="706"/>
                  </a:lnTo>
                  <a:lnTo>
                    <a:pt x="13941" y="668"/>
                  </a:lnTo>
                  <a:lnTo>
                    <a:pt x="12866" y="372"/>
                  </a:lnTo>
                  <a:lnTo>
                    <a:pt x="12046" y="80"/>
                  </a:lnTo>
                  <a:lnTo>
                    <a:pt x="11168" y="0"/>
                  </a:lnTo>
                  <a:lnTo>
                    <a:pt x="11048" y="964"/>
                  </a:lnTo>
                  <a:lnTo>
                    <a:pt x="11201" y="1699"/>
                  </a:lnTo>
                  <a:lnTo>
                    <a:pt x="10921" y="2590"/>
                  </a:lnTo>
                  <a:lnTo>
                    <a:pt x="10837" y="3238"/>
                  </a:lnTo>
                  <a:lnTo>
                    <a:pt x="9952" y="4172"/>
                  </a:lnTo>
                  <a:lnTo>
                    <a:pt x="9066" y="4710"/>
                  </a:lnTo>
                  <a:lnTo>
                    <a:pt x="7488" y="4990"/>
                  </a:lnTo>
                  <a:lnTo>
                    <a:pt x="5956" y="4795"/>
                  </a:lnTo>
                  <a:lnTo>
                    <a:pt x="5740" y="5318"/>
                  </a:lnTo>
                  <a:lnTo>
                    <a:pt x="4645" y="5901"/>
                  </a:lnTo>
                  <a:lnTo>
                    <a:pt x="4171" y="6493"/>
                  </a:lnTo>
                  <a:lnTo>
                    <a:pt x="3590" y="6946"/>
                  </a:lnTo>
                  <a:lnTo>
                    <a:pt x="2825" y="6997"/>
                  </a:lnTo>
                  <a:lnTo>
                    <a:pt x="1742" y="7729"/>
                  </a:lnTo>
                  <a:lnTo>
                    <a:pt x="961" y="7864"/>
                  </a:lnTo>
                  <a:lnTo>
                    <a:pt x="0" y="8367"/>
                  </a:lnTo>
                  <a:lnTo>
                    <a:pt x="421" y="8824"/>
                  </a:lnTo>
                  <a:lnTo>
                    <a:pt x="547" y="9096"/>
                  </a:lnTo>
                  <a:lnTo>
                    <a:pt x="254" y="9642"/>
                  </a:lnTo>
                  <a:lnTo>
                    <a:pt x="788" y="9838"/>
                  </a:lnTo>
                  <a:lnTo>
                    <a:pt x="1145" y="10571"/>
                  </a:lnTo>
                  <a:lnTo>
                    <a:pt x="1122" y="11291"/>
                  </a:lnTo>
                  <a:lnTo>
                    <a:pt x="1967" y="11951"/>
                  </a:lnTo>
                  <a:lnTo>
                    <a:pt x="2416" y="12627"/>
                  </a:lnTo>
                  <a:lnTo>
                    <a:pt x="2448" y="13705"/>
                  </a:lnTo>
                  <a:lnTo>
                    <a:pt x="2951" y="14202"/>
                  </a:lnTo>
                  <a:lnTo>
                    <a:pt x="3562" y="15173"/>
                  </a:lnTo>
                  <a:lnTo>
                    <a:pt x="3939" y="16041"/>
                  </a:lnTo>
                  <a:lnTo>
                    <a:pt x="4861" y="16529"/>
                  </a:lnTo>
                  <a:lnTo>
                    <a:pt x="5829" y="17017"/>
                  </a:lnTo>
                  <a:lnTo>
                    <a:pt x="6738" y="17564"/>
                  </a:lnTo>
                  <a:lnTo>
                    <a:pt x="7420" y="17809"/>
                  </a:lnTo>
                  <a:lnTo>
                    <a:pt x="8127" y="17310"/>
                  </a:lnTo>
                  <a:lnTo>
                    <a:pt x="8578" y="17714"/>
                  </a:lnTo>
                  <a:lnTo>
                    <a:pt x="9521" y="17363"/>
                  </a:lnTo>
                  <a:lnTo>
                    <a:pt x="10231" y="17191"/>
                  </a:lnTo>
                  <a:lnTo>
                    <a:pt x="10562" y="17744"/>
                  </a:lnTo>
                  <a:lnTo>
                    <a:pt x="11236" y="17860"/>
                  </a:lnTo>
                  <a:lnTo>
                    <a:pt x="11559" y="17461"/>
                  </a:lnTo>
                  <a:lnTo>
                    <a:pt x="11888" y="17056"/>
                  </a:lnTo>
                  <a:lnTo>
                    <a:pt x="12339" y="17321"/>
                  </a:lnTo>
                  <a:lnTo>
                    <a:pt x="12205" y="17879"/>
                  </a:lnTo>
                  <a:lnTo>
                    <a:pt x="11871" y="18518"/>
                  </a:lnTo>
                  <a:lnTo>
                    <a:pt x="12147" y="19097"/>
                  </a:lnTo>
                  <a:lnTo>
                    <a:pt x="12458" y="19570"/>
                  </a:lnTo>
                  <a:lnTo>
                    <a:pt x="12952" y="19683"/>
                  </a:lnTo>
                  <a:lnTo>
                    <a:pt x="13032" y="20285"/>
                  </a:lnTo>
                  <a:lnTo>
                    <a:pt x="13776" y="19752"/>
                  </a:lnTo>
                  <a:lnTo>
                    <a:pt x="14766" y="20151"/>
                  </a:lnTo>
                  <a:lnTo>
                    <a:pt x="15178" y="19993"/>
                  </a:lnTo>
                  <a:lnTo>
                    <a:pt x="15116" y="20787"/>
                  </a:lnTo>
                  <a:lnTo>
                    <a:pt x="15613" y="21079"/>
                  </a:lnTo>
                  <a:lnTo>
                    <a:pt x="16311" y="21170"/>
                  </a:lnTo>
                  <a:lnTo>
                    <a:pt x="16905" y="21054"/>
                  </a:lnTo>
                  <a:lnTo>
                    <a:pt x="17622" y="20510"/>
                  </a:lnTo>
                  <a:lnTo>
                    <a:pt x="17516" y="21477"/>
                  </a:lnTo>
                  <a:lnTo>
                    <a:pt x="18046" y="21600"/>
                  </a:lnTo>
                  <a:lnTo>
                    <a:pt x="18134" y="20545"/>
                  </a:lnTo>
                  <a:lnTo>
                    <a:pt x="18869" y="19619"/>
                  </a:lnTo>
                  <a:lnTo>
                    <a:pt x="19484" y="19651"/>
                  </a:lnTo>
                  <a:lnTo>
                    <a:pt x="19854" y="19195"/>
                  </a:lnTo>
                  <a:lnTo>
                    <a:pt x="19683" y="18176"/>
                  </a:lnTo>
                  <a:lnTo>
                    <a:pt x="19747" y="17129"/>
                  </a:lnTo>
                  <a:lnTo>
                    <a:pt x="19551" y="16637"/>
                  </a:lnTo>
                  <a:lnTo>
                    <a:pt x="19289" y="16376"/>
                  </a:lnTo>
                  <a:lnTo>
                    <a:pt x="18707" y="16612"/>
                  </a:lnTo>
                  <a:lnTo>
                    <a:pt x="18336" y="17070"/>
                  </a:lnTo>
                  <a:lnTo>
                    <a:pt x="17937" y="16562"/>
                  </a:lnTo>
                  <a:lnTo>
                    <a:pt x="17501" y="16208"/>
                  </a:lnTo>
                  <a:lnTo>
                    <a:pt x="16976" y="16113"/>
                  </a:lnTo>
                  <a:lnTo>
                    <a:pt x="17043" y="15508"/>
                  </a:lnTo>
                  <a:lnTo>
                    <a:pt x="16836" y="15139"/>
                  </a:lnTo>
                  <a:lnTo>
                    <a:pt x="16357" y="14716"/>
                  </a:lnTo>
                  <a:lnTo>
                    <a:pt x="15869" y="14528"/>
                  </a:lnTo>
                  <a:lnTo>
                    <a:pt x="16027" y="14044"/>
                  </a:lnTo>
                  <a:lnTo>
                    <a:pt x="16492" y="14118"/>
                  </a:lnTo>
                  <a:lnTo>
                    <a:pt x="17001" y="14177"/>
                  </a:lnTo>
                  <a:lnTo>
                    <a:pt x="17287" y="13789"/>
                  </a:lnTo>
                  <a:lnTo>
                    <a:pt x="17400" y="13258"/>
                  </a:lnTo>
                  <a:lnTo>
                    <a:pt x="17412" y="12598"/>
                  </a:lnTo>
                  <a:lnTo>
                    <a:pt x="17559" y="12084"/>
                  </a:lnTo>
                  <a:lnTo>
                    <a:pt x="18006" y="12002"/>
                  </a:lnTo>
                  <a:lnTo>
                    <a:pt x="18182" y="11476"/>
                  </a:lnTo>
                  <a:lnTo>
                    <a:pt x="18024" y="10392"/>
                  </a:lnTo>
                  <a:lnTo>
                    <a:pt x="18107" y="9862"/>
                  </a:lnTo>
                  <a:lnTo>
                    <a:pt x="18470" y="9556"/>
                  </a:lnTo>
                  <a:lnTo>
                    <a:pt x="18970" y="9789"/>
                  </a:lnTo>
                  <a:lnTo>
                    <a:pt x="19391" y="10044"/>
                  </a:lnTo>
                  <a:lnTo>
                    <a:pt x="19432" y="10544"/>
                  </a:lnTo>
                  <a:lnTo>
                    <a:pt x="19676" y="11010"/>
                  </a:lnTo>
                  <a:lnTo>
                    <a:pt x="20320" y="10864"/>
                  </a:lnTo>
                  <a:lnTo>
                    <a:pt x="20820" y="10538"/>
                  </a:lnTo>
                  <a:lnTo>
                    <a:pt x="21600" y="10138"/>
                  </a:lnTo>
                  <a:lnTo>
                    <a:pt x="21575" y="9588"/>
                  </a:lnTo>
                  <a:lnTo>
                    <a:pt x="21280" y="9133"/>
                  </a:lnTo>
                  <a:lnTo>
                    <a:pt x="21329" y="8640"/>
                  </a:lnTo>
                  <a:lnTo>
                    <a:pt x="20735" y="8503"/>
                  </a:lnTo>
                  <a:lnTo>
                    <a:pt x="20098" y="8276"/>
                  </a:lnTo>
                  <a:lnTo>
                    <a:pt x="20112" y="7683"/>
                  </a:lnTo>
                  <a:lnTo>
                    <a:pt x="20072" y="7252"/>
                  </a:lnTo>
                  <a:lnTo>
                    <a:pt x="19356" y="7369"/>
                  </a:lnTo>
                  <a:lnTo>
                    <a:pt x="18394" y="7376"/>
                  </a:lnTo>
                  <a:lnTo>
                    <a:pt x="17689" y="7185"/>
                  </a:lnTo>
                  <a:lnTo>
                    <a:pt x="17475" y="6577"/>
                  </a:lnTo>
                  <a:lnTo>
                    <a:pt x="17164" y="6278"/>
                  </a:lnTo>
                  <a:lnTo>
                    <a:pt x="16815" y="6304"/>
                  </a:lnTo>
                  <a:lnTo>
                    <a:pt x="16488" y="5932"/>
                  </a:lnTo>
                  <a:lnTo>
                    <a:pt x="16021" y="5689"/>
                  </a:lnTo>
                  <a:lnTo>
                    <a:pt x="15431" y="5747"/>
                  </a:lnTo>
                  <a:lnTo>
                    <a:pt x="15276" y="5162"/>
                  </a:lnTo>
                  <a:lnTo>
                    <a:pt x="15763" y="4433"/>
                  </a:lnTo>
                  <a:lnTo>
                    <a:pt x="16469" y="3999"/>
                  </a:lnTo>
                  <a:lnTo>
                    <a:pt x="17038" y="3400"/>
                  </a:lnTo>
                  <a:lnTo>
                    <a:pt x="17172" y="2666"/>
                  </a:lnTo>
                  <a:lnTo>
                    <a:pt x="17805" y="2351"/>
                  </a:lnTo>
                  <a:lnTo>
                    <a:pt x="18359" y="1859"/>
                  </a:lnTo>
                  <a:lnTo>
                    <a:pt x="18683" y="1524"/>
                  </a:lnTo>
                  <a:lnTo>
                    <a:pt x="19039" y="1266"/>
                  </a:lnTo>
                  <a:lnTo>
                    <a:pt x="19384" y="729"/>
                  </a:lnTo>
                  <a:lnTo>
                    <a:pt x="18784" y="653"/>
                  </a:lnTo>
                  <a:lnTo>
                    <a:pt x="18088" y="1386"/>
                  </a:lnTo>
                  <a:lnTo>
                    <a:pt x="17512" y="1524"/>
                  </a:lnTo>
                  <a:lnTo>
                    <a:pt x="17059" y="2022"/>
                  </a:lnTo>
                  <a:lnTo>
                    <a:pt x="16797" y="2239"/>
                  </a:lnTo>
                  <a:lnTo>
                    <a:pt x="16829" y="1692"/>
                  </a:lnTo>
                  <a:lnTo>
                    <a:pt x="17306" y="951"/>
                  </a:lnTo>
                  <a:lnTo>
                    <a:pt x="17212" y="397"/>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16" name="Shape 181">
              <a:extLst>
                <a:ext uri="{FF2B5EF4-FFF2-40B4-BE49-F238E27FC236}">
                  <a16:creationId xmlns:a16="http://schemas.microsoft.com/office/drawing/2014/main" id="{54121242-08C1-455A-BE4A-F1EAE0446B5D}"/>
                </a:ext>
              </a:extLst>
            </p:cNvPr>
            <p:cNvSpPr/>
            <p:nvPr/>
          </p:nvSpPr>
          <p:spPr>
            <a:xfrm>
              <a:off x="11142558" y="4151453"/>
              <a:ext cx="1790207" cy="2509157"/>
            </a:xfrm>
            <a:custGeom>
              <a:avLst/>
              <a:gdLst/>
              <a:ahLst/>
              <a:cxnLst>
                <a:cxn ang="0">
                  <a:pos x="wd2" y="hd2"/>
                </a:cxn>
                <a:cxn ang="5400000">
                  <a:pos x="wd2" y="hd2"/>
                </a:cxn>
                <a:cxn ang="10800000">
                  <a:pos x="wd2" y="hd2"/>
                </a:cxn>
                <a:cxn ang="16200000">
                  <a:pos x="wd2" y="hd2"/>
                </a:cxn>
              </a:cxnLst>
              <a:rect l="0" t="0" r="r" b="b"/>
              <a:pathLst>
                <a:path w="21600" h="21600" extrusionOk="0">
                  <a:moveTo>
                    <a:pt x="14124" y="12956"/>
                  </a:moveTo>
                  <a:lnTo>
                    <a:pt x="14603" y="13447"/>
                  </a:lnTo>
                  <a:lnTo>
                    <a:pt x="14942" y="13802"/>
                  </a:lnTo>
                  <a:lnTo>
                    <a:pt x="15057" y="14170"/>
                  </a:lnTo>
                  <a:lnTo>
                    <a:pt x="14777" y="14590"/>
                  </a:lnTo>
                  <a:lnTo>
                    <a:pt x="14224" y="14839"/>
                  </a:lnTo>
                  <a:lnTo>
                    <a:pt x="13996" y="15184"/>
                  </a:lnTo>
                  <a:lnTo>
                    <a:pt x="13776" y="15438"/>
                  </a:lnTo>
                  <a:lnTo>
                    <a:pt x="12881" y="15587"/>
                  </a:lnTo>
                  <a:lnTo>
                    <a:pt x="11920" y="15573"/>
                  </a:lnTo>
                  <a:lnTo>
                    <a:pt x="11522" y="15880"/>
                  </a:lnTo>
                  <a:lnTo>
                    <a:pt x="10750" y="16642"/>
                  </a:lnTo>
                  <a:lnTo>
                    <a:pt x="10289" y="16628"/>
                  </a:lnTo>
                  <a:lnTo>
                    <a:pt x="9956" y="16510"/>
                  </a:lnTo>
                  <a:lnTo>
                    <a:pt x="9886" y="16830"/>
                  </a:lnTo>
                  <a:lnTo>
                    <a:pt x="10055" y="17141"/>
                  </a:lnTo>
                  <a:lnTo>
                    <a:pt x="9633" y="17211"/>
                  </a:lnTo>
                  <a:lnTo>
                    <a:pt x="9160" y="17268"/>
                  </a:lnTo>
                  <a:lnTo>
                    <a:pt x="8843" y="17770"/>
                  </a:lnTo>
                  <a:lnTo>
                    <a:pt x="8510" y="18570"/>
                  </a:lnTo>
                  <a:lnTo>
                    <a:pt x="8041" y="18901"/>
                  </a:lnTo>
                  <a:lnTo>
                    <a:pt x="7496" y="19325"/>
                  </a:lnTo>
                  <a:lnTo>
                    <a:pt x="7109" y="19680"/>
                  </a:lnTo>
                  <a:lnTo>
                    <a:pt x="6978" y="20083"/>
                  </a:lnTo>
                  <a:lnTo>
                    <a:pt x="7205" y="20528"/>
                  </a:lnTo>
                  <a:lnTo>
                    <a:pt x="7675" y="20865"/>
                  </a:lnTo>
                  <a:lnTo>
                    <a:pt x="7528" y="21212"/>
                  </a:lnTo>
                  <a:lnTo>
                    <a:pt x="7001" y="21387"/>
                  </a:lnTo>
                  <a:lnTo>
                    <a:pt x="6560" y="21001"/>
                  </a:lnTo>
                  <a:lnTo>
                    <a:pt x="6214" y="21058"/>
                  </a:lnTo>
                  <a:lnTo>
                    <a:pt x="5751" y="21600"/>
                  </a:lnTo>
                  <a:lnTo>
                    <a:pt x="4717" y="21367"/>
                  </a:lnTo>
                  <a:lnTo>
                    <a:pt x="3552" y="21190"/>
                  </a:lnTo>
                  <a:lnTo>
                    <a:pt x="1792" y="20803"/>
                  </a:lnTo>
                  <a:lnTo>
                    <a:pt x="1161" y="20879"/>
                  </a:lnTo>
                  <a:lnTo>
                    <a:pt x="0" y="19546"/>
                  </a:lnTo>
                  <a:lnTo>
                    <a:pt x="531" y="19134"/>
                  </a:lnTo>
                  <a:lnTo>
                    <a:pt x="974" y="18965"/>
                  </a:lnTo>
                  <a:lnTo>
                    <a:pt x="1238" y="18517"/>
                  </a:lnTo>
                  <a:lnTo>
                    <a:pt x="1516" y="17925"/>
                  </a:lnTo>
                  <a:lnTo>
                    <a:pt x="1878" y="17362"/>
                  </a:lnTo>
                  <a:lnTo>
                    <a:pt x="2164" y="16774"/>
                  </a:lnTo>
                  <a:lnTo>
                    <a:pt x="2132" y="16325"/>
                  </a:lnTo>
                  <a:lnTo>
                    <a:pt x="1354" y="15474"/>
                  </a:lnTo>
                  <a:lnTo>
                    <a:pt x="869" y="14891"/>
                  </a:lnTo>
                  <a:lnTo>
                    <a:pt x="441" y="14687"/>
                  </a:lnTo>
                  <a:lnTo>
                    <a:pt x="92" y="14168"/>
                  </a:lnTo>
                  <a:lnTo>
                    <a:pt x="447" y="13425"/>
                  </a:lnTo>
                  <a:lnTo>
                    <a:pt x="1083" y="12975"/>
                  </a:lnTo>
                  <a:lnTo>
                    <a:pt x="708" y="12668"/>
                  </a:lnTo>
                  <a:lnTo>
                    <a:pt x="1005" y="12063"/>
                  </a:lnTo>
                  <a:lnTo>
                    <a:pt x="2116" y="11614"/>
                  </a:lnTo>
                  <a:lnTo>
                    <a:pt x="2389" y="11995"/>
                  </a:lnTo>
                  <a:lnTo>
                    <a:pt x="3085" y="11569"/>
                  </a:lnTo>
                  <a:lnTo>
                    <a:pt x="3307" y="11263"/>
                  </a:lnTo>
                  <a:lnTo>
                    <a:pt x="3362" y="10837"/>
                  </a:lnTo>
                  <a:lnTo>
                    <a:pt x="3295" y="10425"/>
                  </a:lnTo>
                  <a:lnTo>
                    <a:pt x="2628" y="9657"/>
                  </a:lnTo>
                  <a:lnTo>
                    <a:pt x="2148" y="9381"/>
                  </a:lnTo>
                  <a:lnTo>
                    <a:pt x="1639" y="9292"/>
                  </a:lnTo>
                  <a:lnTo>
                    <a:pt x="1008" y="8875"/>
                  </a:lnTo>
                  <a:lnTo>
                    <a:pt x="1870" y="8407"/>
                  </a:lnTo>
                  <a:lnTo>
                    <a:pt x="2920" y="8119"/>
                  </a:lnTo>
                  <a:lnTo>
                    <a:pt x="2775" y="7852"/>
                  </a:lnTo>
                  <a:lnTo>
                    <a:pt x="2432" y="7731"/>
                  </a:lnTo>
                  <a:lnTo>
                    <a:pt x="2067" y="7052"/>
                  </a:lnTo>
                  <a:lnTo>
                    <a:pt x="1673" y="6493"/>
                  </a:lnTo>
                  <a:lnTo>
                    <a:pt x="850" y="5870"/>
                  </a:lnTo>
                  <a:lnTo>
                    <a:pt x="958" y="5175"/>
                  </a:lnTo>
                  <a:lnTo>
                    <a:pt x="937" y="4084"/>
                  </a:lnTo>
                  <a:lnTo>
                    <a:pt x="1766" y="3877"/>
                  </a:lnTo>
                  <a:lnTo>
                    <a:pt x="2859" y="2414"/>
                  </a:lnTo>
                  <a:lnTo>
                    <a:pt x="3685" y="2069"/>
                  </a:lnTo>
                  <a:lnTo>
                    <a:pt x="4388" y="2560"/>
                  </a:lnTo>
                  <a:lnTo>
                    <a:pt x="4366" y="3458"/>
                  </a:lnTo>
                  <a:lnTo>
                    <a:pt x="4542" y="3894"/>
                  </a:lnTo>
                  <a:lnTo>
                    <a:pt x="5151" y="3651"/>
                  </a:lnTo>
                  <a:lnTo>
                    <a:pt x="5714" y="3195"/>
                  </a:lnTo>
                  <a:lnTo>
                    <a:pt x="6428" y="3001"/>
                  </a:lnTo>
                  <a:lnTo>
                    <a:pt x="6921" y="2571"/>
                  </a:lnTo>
                  <a:lnTo>
                    <a:pt x="7807" y="2499"/>
                  </a:lnTo>
                  <a:lnTo>
                    <a:pt x="8062" y="2964"/>
                  </a:lnTo>
                  <a:lnTo>
                    <a:pt x="8683" y="2399"/>
                  </a:lnTo>
                  <a:lnTo>
                    <a:pt x="10393" y="2516"/>
                  </a:lnTo>
                  <a:lnTo>
                    <a:pt x="10534" y="2167"/>
                  </a:lnTo>
                  <a:lnTo>
                    <a:pt x="10498" y="1087"/>
                  </a:lnTo>
                  <a:lnTo>
                    <a:pt x="11066" y="530"/>
                  </a:lnTo>
                  <a:lnTo>
                    <a:pt x="12205" y="570"/>
                  </a:lnTo>
                  <a:lnTo>
                    <a:pt x="12639" y="118"/>
                  </a:lnTo>
                  <a:lnTo>
                    <a:pt x="13799" y="0"/>
                  </a:lnTo>
                  <a:lnTo>
                    <a:pt x="15896" y="2663"/>
                  </a:lnTo>
                  <a:lnTo>
                    <a:pt x="15285" y="2885"/>
                  </a:lnTo>
                  <a:lnTo>
                    <a:pt x="15338" y="3207"/>
                  </a:lnTo>
                  <a:lnTo>
                    <a:pt x="15857" y="3643"/>
                  </a:lnTo>
                  <a:lnTo>
                    <a:pt x="16136" y="4159"/>
                  </a:lnTo>
                  <a:lnTo>
                    <a:pt x="17096" y="3887"/>
                  </a:lnTo>
                  <a:lnTo>
                    <a:pt x="18947" y="3872"/>
                  </a:lnTo>
                  <a:lnTo>
                    <a:pt x="18721" y="4455"/>
                  </a:lnTo>
                  <a:lnTo>
                    <a:pt x="18062" y="4794"/>
                  </a:lnTo>
                  <a:lnTo>
                    <a:pt x="18108" y="5139"/>
                  </a:lnTo>
                  <a:lnTo>
                    <a:pt x="17782" y="5431"/>
                  </a:lnTo>
                  <a:lnTo>
                    <a:pt x="18159" y="5751"/>
                  </a:lnTo>
                  <a:lnTo>
                    <a:pt x="18823" y="6032"/>
                  </a:lnTo>
                  <a:lnTo>
                    <a:pt x="19230" y="6372"/>
                  </a:lnTo>
                  <a:lnTo>
                    <a:pt x="20124" y="6217"/>
                  </a:lnTo>
                  <a:lnTo>
                    <a:pt x="20401" y="6577"/>
                  </a:lnTo>
                  <a:lnTo>
                    <a:pt x="20850" y="7158"/>
                  </a:lnTo>
                  <a:lnTo>
                    <a:pt x="21345" y="7839"/>
                  </a:lnTo>
                  <a:lnTo>
                    <a:pt x="21600" y="8120"/>
                  </a:lnTo>
                  <a:lnTo>
                    <a:pt x="20924" y="8432"/>
                  </a:lnTo>
                  <a:lnTo>
                    <a:pt x="19975" y="8948"/>
                  </a:lnTo>
                  <a:lnTo>
                    <a:pt x="19744" y="9425"/>
                  </a:lnTo>
                  <a:lnTo>
                    <a:pt x="19861" y="9918"/>
                  </a:lnTo>
                  <a:lnTo>
                    <a:pt x="19699" y="10321"/>
                  </a:lnTo>
                  <a:lnTo>
                    <a:pt x="19180" y="10623"/>
                  </a:lnTo>
                  <a:lnTo>
                    <a:pt x="18463" y="10946"/>
                  </a:lnTo>
                  <a:lnTo>
                    <a:pt x="17730" y="11021"/>
                  </a:lnTo>
                  <a:lnTo>
                    <a:pt x="17026" y="11284"/>
                  </a:lnTo>
                  <a:lnTo>
                    <a:pt x="16512" y="11398"/>
                  </a:lnTo>
                  <a:lnTo>
                    <a:pt x="16096" y="10898"/>
                  </a:lnTo>
                  <a:lnTo>
                    <a:pt x="15498" y="10931"/>
                  </a:lnTo>
                  <a:lnTo>
                    <a:pt x="15024" y="10476"/>
                  </a:lnTo>
                  <a:lnTo>
                    <a:pt x="15079" y="9742"/>
                  </a:lnTo>
                  <a:lnTo>
                    <a:pt x="14635" y="9805"/>
                  </a:lnTo>
                  <a:lnTo>
                    <a:pt x="14258" y="9721"/>
                  </a:lnTo>
                  <a:lnTo>
                    <a:pt x="13817" y="9267"/>
                  </a:lnTo>
                  <a:lnTo>
                    <a:pt x="13599" y="8714"/>
                  </a:lnTo>
                  <a:lnTo>
                    <a:pt x="14483" y="8502"/>
                  </a:lnTo>
                  <a:lnTo>
                    <a:pt x="14219" y="8249"/>
                  </a:lnTo>
                  <a:lnTo>
                    <a:pt x="13452" y="7902"/>
                  </a:lnTo>
                  <a:lnTo>
                    <a:pt x="13077" y="7776"/>
                  </a:lnTo>
                  <a:lnTo>
                    <a:pt x="12579" y="7601"/>
                  </a:lnTo>
                  <a:lnTo>
                    <a:pt x="12367" y="7229"/>
                  </a:lnTo>
                  <a:lnTo>
                    <a:pt x="12527" y="6831"/>
                  </a:lnTo>
                  <a:lnTo>
                    <a:pt x="12931" y="6736"/>
                  </a:lnTo>
                  <a:lnTo>
                    <a:pt x="13093" y="6378"/>
                  </a:lnTo>
                  <a:lnTo>
                    <a:pt x="12556" y="6348"/>
                  </a:lnTo>
                  <a:lnTo>
                    <a:pt x="11546" y="6407"/>
                  </a:lnTo>
                  <a:lnTo>
                    <a:pt x="10812" y="5858"/>
                  </a:lnTo>
                  <a:lnTo>
                    <a:pt x="10141" y="5420"/>
                  </a:lnTo>
                  <a:lnTo>
                    <a:pt x="9441" y="5853"/>
                  </a:lnTo>
                  <a:lnTo>
                    <a:pt x="9634" y="6223"/>
                  </a:lnTo>
                  <a:lnTo>
                    <a:pt x="7282" y="7232"/>
                  </a:lnTo>
                  <a:lnTo>
                    <a:pt x="7917" y="7689"/>
                  </a:lnTo>
                  <a:lnTo>
                    <a:pt x="7980" y="8119"/>
                  </a:lnTo>
                  <a:lnTo>
                    <a:pt x="7485" y="8302"/>
                  </a:lnTo>
                  <a:lnTo>
                    <a:pt x="6953" y="8448"/>
                  </a:lnTo>
                  <a:lnTo>
                    <a:pt x="6406" y="8711"/>
                  </a:lnTo>
                  <a:lnTo>
                    <a:pt x="6229" y="8999"/>
                  </a:lnTo>
                  <a:lnTo>
                    <a:pt x="6621" y="9317"/>
                  </a:lnTo>
                  <a:lnTo>
                    <a:pt x="6473" y="9773"/>
                  </a:lnTo>
                  <a:lnTo>
                    <a:pt x="6751" y="10151"/>
                  </a:lnTo>
                  <a:lnTo>
                    <a:pt x="7493" y="10317"/>
                  </a:lnTo>
                  <a:lnTo>
                    <a:pt x="8117" y="10252"/>
                  </a:lnTo>
                  <a:lnTo>
                    <a:pt x="8951" y="10178"/>
                  </a:lnTo>
                  <a:lnTo>
                    <a:pt x="9446" y="10496"/>
                  </a:lnTo>
                  <a:lnTo>
                    <a:pt x="10022" y="10580"/>
                  </a:lnTo>
                  <a:lnTo>
                    <a:pt x="10460" y="10074"/>
                  </a:lnTo>
                  <a:lnTo>
                    <a:pt x="11171" y="10007"/>
                  </a:lnTo>
                  <a:lnTo>
                    <a:pt x="11648" y="9640"/>
                  </a:lnTo>
                  <a:lnTo>
                    <a:pt x="11800" y="9251"/>
                  </a:lnTo>
                  <a:lnTo>
                    <a:pt x="11231" y="9082"/>
                  </a:lnTo>
                  <a:lnTo>
                    <a:pt x="10936" y="8767"/>
                  </a:lnTo>
                  <a:lnTo>
                    <a:pt x="11381" y="8499"/>
                  </a:lnTo>
                  <a:lnTo>
                    <a:pt x="12042" y="8433"/>
                  </a:lnTo>
                  <a:lnTo>
                    <a:pt x="12386" y="8676"/>
                  </a:lnTo>
                  <a:lnTo>
                    <a:pt x="12540" y="9137"/>
                  </a:lnTo>
                  <a:lnTo>
                    <a:pt x="12624" y="9659"/>
                  </a:lnTo>
                  <a:lnTo>
                    <a:pt x="11319" y="10345"/>
                  </a:lnTo>
                  <a:lnTo>
                    <a:pt x="11667" y="11018"/>
                  </a:lnTo>
                  <a:lnTo>
                    <a:pt x="11783" y="11459"/>
                  </a:lnTo>
                  <a:lnTo>
                    <a:pt x="11345" y="11689"/>
                  </a:lnTo>
                  <a:lnTo>
                    <a:pt x="11210" y="12131"/>
                  </a:lnTo>
                  <a:lnTo>
                    <a:pt x="11355" y="12579"/>
                  </a:lnTo>
                  <a:lnTo>
                    <a:pt x="12049" y="12706"/>
                  </a:lnTo>
                  <a:lnTo>
                    <a:pt x="12655" y="13033"/>
                  </a:lnTo>
                  <a:lnTo>
                    <a:pt x="14124" y="12956"/>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17" name="Shape 182">
              <a:extLst>
                <a:ext uri="{FF2B5EF4-FFF2-40B4-BE49-F238E27FC236}">
                  <a16:creationId xmlns:a16="http://schemas.microsoft.com/office/drawing/2014/main" id="{B19209CE-0162-4CD8-908E-58E7C6EB14EC}"/>
                </a:ext>
              </a:extLst>
            </p:cNvPr>
            <p:cNvSpPr/>
            <p:nvPr/>
          </p:nvSpPr>
          <p:spPr>
            <a:xfrm>
              <a:off x="11653649" y="4766144"/>
              <a:ext cx="594342" cy="618813"/>
            </a:xfrm>
            <a:custGeom>
              <a:avLst/>
              <a:gdLst/>
              <a:ahLst/>
              <a:cxnLst>
                <a:cxn ang="0">
                  <a:pos x="wd2" y="hd2"/>
                </a:cxn>
                <a:cxn ang="5400000">
                  <a:pos x="wd2" y="hd2"/>
                </a:cxn>
                <a:cxn ang="10800000">
                  <a:pos x="wd2" y="hd2"/>
                </a:cxn>
                <a:cxn ang="16200000">
                  <a:pos x="wd2" y="hd2"/>
                </a:cxn>
              </a:cxnLst>
              <a:rect l="0" t="0" r="r" b="b"/>
              <a:pathLst>
                <a:path w="21600" h="21600" extrusionOk="0">
                  <a:moveTo>
                    <a:pt x="21406" y="9796"/>
                  </a:moveTo>
                  <a:lnTo>
                    <a:pt x="17788" y="13454"/>
                  </a:lnTo>
                  <a:lnTo>
                    <a:pt x="16086" y="13600"/>
                  </a:lnTo>
                  <a:lnTo>
                    <a:pt x="15111" y="14362"/>
                  </a:lnTo>
                  <a:lnTo>
                    <a:pt x="17418" y="15630"/>
                  </a:lnTo>
                  <a:lnTo>
                    <a:pt x="17484" y="17546"/>
                  </a:lnTo>
                  <a:lnTo>
                    <a:pt x="15361" y="19436"/>
                  </a:lnTo>
                  <a:lnTo>
                    <a:pt x="13555" y="19781"/>
                  </a:lnTo>
                  <a:lnTo>
                    <a:pt x="12013" y="21587"/>
                  </a:lnTo>
                  <a:lnTo>
                    <a:pt x="9535" y="21600"/>
                  </a:lnTo>
                  <a:lnTo>
                    <a:pt x="8129" y="20379"/>
                  </a:lnTo>
                  <a:lnTo>
                    <a:pt x="4264" y="21015"/>
                  </a:lnTo>
                  <a:lnTo>
                    <a:pt x="1687" y="20383"/>
                  </a:lnTo>
                  <a:lnTo>
                    <a:pt x="273" y="18489"/>
                  </a:lnTo>
                  <a:lnTo>
                    <a:pt x="847" y="16712"/>
                  </a:lnTo>
                  <a:lnTo>
                    <a:pt x="0" y="15259"/>
                  </a:lnTo>
                  <a:lnTo>
                    <a:pt x="389" y="13520"/>
                  </a:lnTo>
                  <a:lnTo>
                    <a:pt x="2242" y="12325"/>
                  </a:lnTo>
                  <a:lnTo>
                    <a:pt x="5148" y="11251"/>
                  </a:lnTo>
                  <a:lnTo>
                    <a:pt x="4880" y="10034"/>
                  </a:lnTo>
                  <a:lnTo>
                    <a:pt x="2767" y="7929"/>
                  </a:lnTo>
                  <a:lnTo>
                    <a:pt x="10148" y="3341"/>
                  </a:lnTo>
                  <a:lnTo>
                    <a:pt x="9462" y="2202"/>
                  </a:lnTo>
                  <a:lnTo>
                    <a:pt x="12071" y="0"/>
                  </a:lnTo>
                  <a:lnTo>
                    <a:pt x="16624" y="4057"/>
                  </a:lnTo>
                  <a:lnTo>
                    <a:pt x="19234" y="3771"/>
                  </a:lnTo>
                  <a:lnTo>
                    <a:pt x="21600" y="4256"/>
                  </a:lnTo>
                  <a:lnTo>
                    <a:pt x="21108" y="6256"/>
                  </a:lnTo>
                  <a:lnTo>
                    <a:pt x="19808" y="6799"/>
                  </a:lnTo>
                  <a:lnTo>
                    <a:pt x="19555" y="8146"/>
                  </a:lnTo>
                  <a:lnTo>
                    <a:pt x="21406" y="9796"/>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18" name="Shape 183">
              <a:extLst>
                <a:ext uri="{FF2B5EF4-FFF2-40B4-BE49-F238E27FC236}">
                  <a16:creationId xmlns:a16="http://schemas.microsoft.com/office/drawing/2014/main" id="{17850C0E-6E3C-4938-9A82-0CB4D404C23F}"/>
                </a:ext>
              </a:extLst>
            </p:cNvPr>
            <p:cNvSpPr/>
            <p:nvPr/>
          </p:nvSpPr>
          <p:spPr>
            <a:xfrm>
              <a:off x="12053045" y="5043997"/>
              <a:ext cx="383323" cy="637213"/>
            </a:xfrm>
            <a:custGeom>
              <a:avLst/>
              <a:gdLst/>
              <a:ahLst/>
              <a:cxnLst>
                <a:cxn ang="0">
                  <a:pos x="wd2" y="hd2"/>
                </a:cxn>
                <a:cxn ang="5400000">
                  <a:pos x="wd2" y="hd2"/>
                </a:cxn>
                <a:cxn ang="10800000">
                  <a:pos x="wd2" y="hd2"/>
                </a:cxn>
                <a:cxn ang="16200000">
                  <a:pos x="wd2" y="hd2"/>
                </a:cxn>
              </a:cxnLst>
              <a:rect l="0" t="0" r="r" b="b"/>
              <a:pathLst>
                <a:path w="21600" h="21600" extrusionOk="0">
                  <a:moveTo>
                    <a:pt x="12465" y="339"/>
                  </a:moveTo>
                  <a:lnTo>
                    <a:pt x="9997" y="0"/>
                  </a:lnTo>
                  <a:lnTo>
                    <a:pt x="4960" y="3287"/>
                  </a:lnTo>
                  <a:lnTo>
                    <a:pt x="6461" y="4652"/>
                  </a:lnTo>
                  <a:lnTo>
                    <a:pt x="7289" y="7437"/>
                  </a:lnTo>
                  <a:lnTo>
                    <a:pt x="992" y="10593"/>
                  </a:lnTo>
                  <a:lnTo>
                    <a:pt x="2299" y="12916"/>
                  </a:lnTo>
                  <a:lnTo>
                    <a:pt x="3155" y="14711"/>
                  </a:lnTo>
                  <a:lnTo>
                    <a:pt x="1238" y="15377"/>
                  </a:lnTo>
                  <a:lnTo>
                    <a:pt x="0" y="16955"/>
                  </a:lnTo>
                  <a:lnTo>
                    <a:pt x="1274" y="19838"/>
                  </a:lnTo>
                  <a:lnTo>
                    <a:pt x="5067" y="20488"/>
                  </a:lnTo>
                  <a:lnTo>
                    <a:pt x="7717" y="21600"/>
                  </a:lnTo>
                  <a:lnTo>
                    <a:pt x="14843" y="21200"/>
                  </a:lnTo>
                  <a:lnTo>
                    <a:pt x="15847" y="17851"/>
                  </a:lnTo>
                  <a:lnTo>
                    <a:pt x="17183" y="15165"/>
                  </a:lnTo>
                  <a:lnTo>
                    <a:pt x="19018" y="13132"/>
                  </a:lnTo>
                  <a:lnTo>
                    <a:pt x="21600" y="12233"/>
                  </a:lnTo>
                  <a:lnTo>
                    <a:pt x="20317" y="11076"/>
                  </a:lnTo>
                  <a:lnTo>
                    <a:pt x="20120" y="7568"/>
                  </a:lnTo>
                  <a:lnTo>
                    <a:pt x="17387" y="7841"/>
                  </a:lnTo>
                  <a:lnTo>
                    <a:pt x="15696" y="7306"/>
                  </a:lnTo>
                  <a:lnTo>
                    <a:pt x="13251" y="4554"/>
                  </a:lnTo>
                  <a:lnTo>
                    <a:pt x="17909" y="3650"/>
                  </a:lnTo>
                  <a:lnTo>
                    <a:pt x="15538" y="1761"/>
                  </a:lnTo>
                  <a:lnTo>
                    <a:pt x="12465" y="339"/>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19" name="Shape 184">
              <a:extLst>
                <a:ext uri="{FF2B5EF4-FFF2-40B4-BE49-F238E27FC236}">
                  <a16:creationId xmlns:a16="http://schemas.microsoft.com/office/drawing/2014/main" id="{F3D57C55-C9F1-4AD5-BFEC-0CF5A8DAD9F0}"/>
                </a:ext>
              </a:extLst>
            </p:cNvPr>
            <p:cNvSpPr/>
            <p:nvPr/>
          </p:nvSpPr>
          <p:spPr>
            <a:xfrm>
              <a:off x="11582140" y="5788483"/>
              <a:ext cx="2245852" cy="1403691"/>
            </a:xfrm>
            <a:custGeom>
              <a:avLst/>
              <a:gdLst/>
              <a:ahLst/>
              <a:cxnLst>
                <a:cxn ang="0">
                  <a:pos x="wd2" y="hd2"/>
                </a:cxn>
                <a:cxn ang="5400000">
                  <a:pos x="wd2" y="hd2"/>
                </a:cxn>
                <a:cxn ang="10800000">
                  <a:pos x="wd2" y="hd2"/>
                </a:cxn>
                <a:cxn ang="16200000">
                  <a:pos x="wd2" y="hd2"/>
                </a:cxn>
              </a:cxnLst>
              <a:rect l="0" t="0" r="r" b="b"/>
              <a:pathLst>
                <a:path w="21600" h="21600" extrusionOk="0">
                  <a:moveTo>
                    <a:pt x="8682" y="1634"/>
                  </a:moveTo>
                  <a:lnTo>
                    <a:pt x="8328" y="676"/>
                  </a:lnTo>
                  <a:lnTo>
                    <a:pt x="7752" y="0"/>
                  </a:lnTo>
                  <a:lnTo>
                    <a:pt x="7449" y="706"/>
                  </a:lnTo>
                  <a:lnTo>
                    <a:pt x="7000" y="1149"/>
                  </a:lnTo>
                  <a:lnTo>
                    <a:pt x="6727" y="2183"/>
                  </a:lnTo>
                  <a:lnTo>
                    <a:pt x="6185" y="2471"/>
                  </a:lnTo>
                  <a:lnTo>
                    <a:pt x="5300" y="2404"/>
                  </a:lnTo>
                  <a:lnTo>
                    <a:pt x="4812" y="3237"/>
                  </a:lnTo>
                  <a:lnTo>
                    <a:pt x="4325" y="4384"/>
                  </a:lnTo>
                  <a:lnTo>
                    <a:pt x="3984" y="4294"/>
                  </a:lnTo>
                  <a:lnTo>
                    <a:pt x="3670" y="4017"/>
                  </a:lnTo>
                  <a:lnTo>
                    <a:pt x="3541" y="4887"/>
                  </a:lnTo>
                  <a:lnTo>
                    <a:pt x="3376" y="5457"/>
                  </a:lnTo>
                  <a:lnTo>
                    <a:pt x="2985" y="5520"/>
                  </a:lnTo>
                  <a:lnTo>
                    <a:pt x="2662" y="6591"/>
                  </a:lnTo>
                  <a:lnTo>
                    <a:pt x="2440" y="7913"/>
                  </a:lnTo>
                  <a:lnTo>
                    <a:pt x="1667" y="9068"/>
                  </a:lnTo>
                  <a:lnTo>
                    <a:pt x="1301" y="9854"/>
                  </a:lnTo>
                  <a:lnTo>
                    <a:pt x="1134" y="10816"/>
                  </a:lnTo>
                  <a:lnTo>
                    <a:pt x="1384" y="11677"/>
                  </a:lnTo>
                  <a:lnTo>
                    <a:pt x="1847" y="12470"/>
                  </a:lnTo>
                  <a:lnTo>
                    <a:pt x="1679" y="13093"/>
                  </a:lnTo>
                  <a:lnTo>
                    <a:pt x="1411" y="13786"/>
                  </a:lnTo>
                  <a:lnTo>
                    <a:pt x="1432" y="15005"/>
                  </a:lnTo>
                  <a:lnTo>
                    <a:pt x="2297" y="13901"/>
                  </a:lnTo>
                  <a:lnTo>
                    <a:pt x="2737" y="13838"/>
                  </a:lnTo>
                  <a:lnTo>
                    <a:pt x="3343" y="12772"/>
                  </a:lnTo>
                  <a:lnTo>
                    <a:pt x="3567" y="12843"/>
                  </a:lnTo>
                  <a:lnTo>
                    <a:pt x="3075" y="13689"/>
                  </a:lnTo>
                  <a:lnTo>
                    <a:pt x="2215" y="14677"/>
                  </a:lnTo>
                  <a:lnTo>
                    <a:pt x="1677" y="15052"/>
                  </a:lnTo>
                  <a:lnTo>
                    <a:pt x="1536" y="16089"/>
                  </a:lnTo>
                  <a:lnTo>
                    <a:pt x="931" y="16835"/>
                  </a:lnTo>
                  <a:lnTo>
                    <a:pt x="401" y="17264"/>
                  </a:lnTo>
                  <a:lnTo>
                    <a:pt x="0" y="18268"/>
                  </a:lnTo>
                  <a:lnTo>
                    <a:pt x="219" y="19575"/>
                  </a:lnTo>
                  <a:lnTo>
                    <a:pt x="903" y="19404"/>
                  </a:lnTo>
                  <a:lnTo>
                    <a:pt x="1581" y="20210"/>
                  </a:lnTo>
                  <a:lnTo>
                    <a:pt x="2015" y="20355"/>
                  </a:lnTo>
                  <a:lnTo>
                    <a:pt x="2278" y="21381"/>
                  </a:lnTo>
                  <a:lnTo>
                    <a:pt x="2866" y="21589"/>
                  </a:lnTo>
                  <a:lnTo>
                    <a:pt x="4327" y="21325"/>
                  </a:lnTo>
                  <a:lnTo>
                    <a:pt x="4908" y="20518"/>
                  </a:lnTo>
                  <a:lnTo>
                    <a:pt x="4984" y="19219"/>
                  </a:lnTo>
                  <a:lnTo>
                    <a:pt x="5787" y="18849"/>
                  </a:lnTo>
                  <a:lnTo>
                    <a:pt x="6393" y="19191"/>
                  </a:lnTo>
                  <a:lnTo>
                    <a:pt x="6505" y="20280"/>
                  </a:lnTo>
                  <a:lnTo>
                    <a:pt x="6960" y="20984"/>
                  </a:lnTo>
                  <a:lnTo>
                    <a:pt x="7276" y="21600"/>
                  </a:lnTo>
                  <a:lnTo>
                    <a:pt x="7476" y="20982"/>
                  </a:lnTo>
                  <a:lnTo>
                    <a:pt x="7885" y="20848"/>
                  </a:lnTo>
                  <a:lnTo>
                    <a:pt x="8286" y="21314"/>
                  </a:lnTo>
                  <a:lnTo>
                    <a:pt x="8852" y="20596"/>
                  </a:lnTo>
                  <a:lnTo>
                    <a:pt x="9348" y="19725"/>
                  </a:lnTo>
                  <a:lnTo>
                    <a:pt x="9671" y="20174"/>
                  </a:lnTo>
                  <a:lnTo>
                    <a:pt x="9877" y="20843"/>
                  </a:lnTo>
                  <a:lnTo>
                    <a:pt x="10258" y="21392"/>
                  </a:lnTo>
                  <a:lnTo>
                    <a:pt x="10833" y="20963"/>
                  </a:lnTo>
                  <a:lnTo>
                    <a:pt x="10796" y="19883"/>
                  </a:lnTo>
                  <a:lnTo>
                    <a:pt x="11086" y="19258"/>
                  </a:lnTo>
                  <a:lnTo>
                    <a:pt x="11420" y="19675"/>
                  </a:lnTo>
                  <a:lnTo>
                    <a:pt x="11694" y="19081"/>
                  </a:lnTo>
                  <a:lnTo>
                    <a:pt x="11942" y="17858"/>
                  </a:lnTo>
                  <a:lnTo>
                    <a:pt x="12417" y="17251"/>
                  </a:lnTo>
                  <a:lnTo>
                    <a:pt x="13273" y="16856"/>
                  </a:lnTo>
                  <a:lnTo>
                    <a:pt x="13730" y="15380"/>
                  </a:lnTo>
                  <a:lnTo>
                    <a:pt x="13972" y="14231"/>
                  </a:lnTo>
                  <a:lnTo>
                    <a:pt x="14436" y="13129"/>
                  </a:lnTo>
                  <a:lnTo>
                    <a:pt x="14913" y="12460"/>
                  </a:lnTo>
                  <a:lnTo>
                    <a:pt x="15391" y="11720"/>
                  </a:lnTo>
                  <a:lnTo>
                    <a:pt x="15409" y="11319"/>
                  </a:lnTo>
                  <a:lnTo>
                    <a:pt x="14999" y="11078"/>
                  </a:lnTo>
                  <a:lnTo>
                    <a:pt x="14990" y="10564"/>
                  </a:lnTo>
                  <a:lnTo>
                    <a:pt x="15457" y="10116"/>
                  </a:lnTo>
                  <a:lnTo>
                    <a:pt x="15783" y="11118"/>
                  </a:lnTo>
                  <a:lnTo>
                    <a:pt x="16424" y="10786"/>
                  </a:lnTo>
                  <a:lnTo>
                    <a:pt x="16437" y="10022"/>
                  </a:lnTo>
                  <a:lnTo>
                    <a:pt x="16509" y="9364"/>
                  </a:lnTo>
                  <a:lnTo>
                    <a:pt x="16629" y="8763"/>
                  </a:lnTo>
                  <a:lnTo>
                    <a:pt x="16928" y="9184"/>
                  </a:lnTo>
                  <a:lnTo>
                    <a:pt x="17231" y="8919"/>
                  </a:lnTo>
                  <a:lnTo>
                    <a:pt x="17264" y="8277"/>
                  </a:lnTo>
                  <a:lnTo>
                    <a:pt x="16865" y="8305"/>
                  </a:lnTo>
                  <a:lnTo>
                    <a:pt x="16514" y="8048"/>
                  </a:lnTo>
                  <a:lnTo>
                    <a:pt x="17003" y="7633"/>
                  </a:lnTo>
                  <a:lnTo>
                    <a:pt x="17463" y="7926"/>
                  </a:lnTo>
                  <a:lnTo>
                    <a:pt x="18014" y="7091"/>
                  </a:lnTo>
                  <a:lnTo>
                    <a:pt x="18465" y="6153"/>
                  </a:lnTo>
                  <a:lnTo>
                    <a:pt x="18749" y="6768"/>
                  </a:lnTo>
                  <a:lnTo>
                    <a:pt x="19111" y="6161"/>
                  </a:lnTo>
                  <a:lnTo>
                    <a:pt x="19511" y="5370"/>
                  </a:lnTo>
                  <a:lnTo>
                    <a:pt x="20277" y="5277"/>
                  </a:lnTo>
                  <a:lnTo>
                    <a:pt x="20510" y="5962"/>
                  </a:lnTo>
                  <a:lnTo>
                    <a:pt x="21009" y="5745"/>
                  </a:lnTo>
                  <a:lnTo>
                    <a:pt x="21239" y="5131"/>
                  </a:lnTo>
                  <a:lnTo>
                    <a:pt x="21314" y="4735"/>
                  </a:lnTo>
                  <a:lnTo>
                    <a:pt x="20988" y="4483"/>
                  </a:lnTo>
                  <a:lnTo>
                    <a:pt x="21315" y="3885"/>
                  </a:lnTo>
                  <a:lnTo>
                    <a:pt x="21329" y="3154"/>
                  </a:lnTo>
                  <a:lnTo>
                    <a:pt x="21600" y="2545"/>
                  </a:lnTo>
                  <a:lnTo>
                    <a:pt x="21163" y="2363"/>
                  </a:lnTo>
                  <a:lnTo>
                    <a:pt x="20437" y="2395"/>
                  </a:lnTo>
                  <a:lnTo>
                    <a:pt x="20031" y="2358"/>
                  </a:lnTo>
                  <a:lnTo>
                    <a:pt x="19921" y="1793"/>
                  </a:lnTo>
                  <a:lnTo>
                    <a:pt x="19376" y="2387"/>
                  </a:lnTo>
                  <a:lnTo>
                    <a:pt x="18915" y="2532"/>
                  </a:lnTo>
                  <a:lnTo>
                    <a:pt x="18608" y="2571"/>
                  </a:lnTo>
                  <a:lnTo>
                    <a:pt x="18352" y="2903"/>
                  </a:lnTo>
                  <a:lnTo>
                    <a:pt x="17946" y="2339"/>
                  </a:lnTo>
                  <a:lnTo>
                    <a:pt x="17463" y="2307"/>
                  </a:lnTo>
                  <a:lnTo>
                    <a:pt x="17244" y="1894"/>
                  </a:lnTo>
                  <a:lnTo>
                    <a:pt x="17116" y="1400"/>
                  </a:lnTo>
                  <a:lnTo>
                    <a:pt x="16563" y="1446"/>
                  </a:lnTo>
                  <a:lnTo>
                    <a:pt x="16312" y="1067"/>
                  </a:lnTo>
                  <a:lnTo>
                    <a:pt x="16054" y="913"/>
                  </a:lnTo>
                  <a:lnTo>
                    <a:pt x="15960" y="104"/>
                  </a:lnTo>
                  <a:lnTo>
                    <a:pt x="15777" y="919"/>
                  </a:lnTo>
                  <a:lnTo>
                    <a:pt x="15527" y="1619"/>
                  </a:lnTo>
                  <a:lnTo>
                    <a:pt x="15079" y="2326"/>
                  </a:lnTo>
                  <a:lnTo>
                    <a:pt x="14517" y="3083"/>
                  </a:lnTo>
                  <a:lnTo>
                    <a:pt x="14220" y="3573"/>
                  </a:lnTo>
                  <a:lnTo>
                    <a:pt x="13770" y="4245"/>
                  </a:lnTo>
                  <a:lnTo>
                    <a:pt x="13949" y="5023"/>
                  </a:lnTo>
                  <a:lnTo>
                    <a:pt x="13553" y="5505"/>
                  </a:lnTo>
                  <a:lnTo>
                    <a:pt x="13242" y="5756"/>
                  </a:lnTo>
                  <a:lnTo>
                    <a:pt x="12885" y="5953"/>
                  </a:lnTo>
                  <a:lnTo>
                    <a:pt x="12472" y="5902"/>
                  </a:lnTo>
                  <a:lnTo>
                    <a:pt x="12143" y="5815"/>
                  </a:lnTo>
                  <a:lnTo>
                    <a:pt x="11751" y="5583"/>
                  </a:lnTo>
                  <a:lnTo>
                    <a:pt x="11171" y="5195"/>
                  </a:lnTo>
                  <a:lnTo>
                    <a:pt x="11104" y="4594"/>
                  </a:lnTo>
                  <a:lnTo>
                    <a:pt x="11219" y="4015"/>
                  </a:lnTo>
                  <a:lnTo>
                    <a:pt x="11417" y="3443"/>
                  </a:lnTo>
                  <a:lnTo>
                    <a:pt x="11559" y="2710"/>
                  </a:lnTo>
                  <a:lnTo>
                    <a:pt x="11201" y="2547"/>
                  </a:lnTo>
                  <a:lnTo>
                    <a:pt x="10875" y="2331"/>
                  </a:lnTo>
                  <a:lnTo>
                    <a:pt x="11140" y="1754"/>
                  </a:lnTo>
                  <a:lnTo>
                    <a:pt x="11141" y="919"/>
                  </a:lnTo>
                  <a:lnTo>
                    <a:pt x="10862" y="573"/>
                  </a:lnTo>
                  <a:lnTo>
                    <a:pt x="10605" y="338"/>
                  </a:lnTo>
                  <a:lnTo>
                    <a:pt x="10307" y="1084"/>
                  </a:lnTo>
                  <a:lnTo>
                    <a:pt x="9923" y="1329"/>
                  </a:lnTo>
                  <a:lnTo>
                    <a:pt x="9648" y="865"/>
                  </a:lnTo>
                  <a:lnTo>
                    <a:pt x="9314" y="783"/>
                  </a:lnTo>
                  <a:lnTo>
                    <a:pt x="8682" y="1634"/>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20" name="Shape 185">
              <a:extLst>
                <a:ext uri="{FF2B5EF4-FFF2-40B4-BE49-F238E27FC236}">
                  <a16:creationId xmlns:a16="http://schemas.microsoft.com/office/drawing/2014/main" id="{81B89086-D885-4F9B-9C0E-AA504266D469}"/>
                </a:ext>
              </a:extLst>
            </p:cNvPr>
            <p:cNvSpPr/>
            <p:nvPr/>
          </p:nvSpPr>
          <p:spPr>
            <a:xfrm>
              <a:off x="12591298" y="3693237"/>
              <a:ext cx="1905947" cy="1822484"/>
            </a:xfrm>
            <a:custGeom>
              <a:avLst/>
              <a:gdLst/>
              <a:ahLst/>
              <a:cxnLst>
                <a:cxn ang="0">
                  <a:pos x="wd2" y="hd2"/>
                </a:cxn>
                <a:cxn ang="5400000">
                  <a:pos x="wd2" y="hd2"/>
                </a:cxn>
                <a:cxn ang="10800000">
                  <a:pos x="wd2" y="hd2"/>
                </a:cxn>
                <a:cxn ang="16200000">
                  <a:pos x="wd2" y="hd2"/>
                </a:cxn>
              </a:cxnLst>
              <a:rect l="0" t="0" r="r" b="b"/>
              <a:pathLst>
                <a:path w="21600" h="21600" extrusionOk="0">
                  <a:moveTo>
                    <a:pt x="13675" y="864"/>
                  </a:moveTo>
                  <a:lnTo>
                    <a:pt x="14031" y="0"/>
                  </a:lnTo>
                  <a:lnTo>
                    <a:pt x="15018" y="588"/>
                  </a:lnTo>
                  <a:lnTo>
                    <a:pt x="16110" y="1174"/>
                  </a:lnTo>
                  <a:lnTo>
                    <a:pt x="16098" y="2037"/>
                  </a:lnTo>
                  <a:lnTo>
                    <a:pt x="16752" y="2405"/>
                  </a:lnTo>
                  <a:lnTo>
                    <a:pt x="16984" y="1577"/>
                  </a:lnTo>
                  <a:lnTo>
                    <a:pt x="17267" y="927"/>
                  </a:lnTo>
                  <a:lnTo>
                    <a:pt x="17841" y="1157"/>
                  </a:lnTo>
                  <a:lnTo>
                    <a:pt x="17633" y="1731"/>
                  </a:lnTo>
                  <a:lnTo>
                    <a:pt x="17712" y="2319"/>
                  </a:lnTo>
                  <a:lnTo>
                    <a:pt x="18340" y="3057"/>
                  </a:lnTo>
                  <a:lnTo>
                    <a:pt x="18841" y="3853"/>
                  </a:lnTo>
                  <a:lnTo>
                    <a:pt x="19133" y="4648"/>
                  </a:lnTo>
                  <a:lnTo>
                    <a:pt x="19721" y="5105"/>
                  </a:lnTo>
                  <a:lnTo>
                    <a:pt x="19602" y="5837"/>
                  </a:lnTo>
                  <a:lnTo>
                    <a:pt x="19942" y="6795"/>
                  </a:lnTo>
                  <a:lnTo>
                    <a:pt x="20325" y="7348"/>
                  </a:lnTo>
                  <a:lnTo>
                    <a:pt x="20873" y="7836"/>
                  </a:lnTo>
                  <a:lnTo>
                    <a:pt x="21459" y="8947"/>
                  </a:lnTo>
                  <a:lnTo>
                    <a:pt x="21152" y="9673"/>
                  </a:lnTo>
                  <a:lnTo>
                    <a:pt x="21600" y="10076"/>
                  </a:lnTo>
                  <a:lnTo>
                    <a:pt x="21394" y="10728"/>
                  </a:lnTo>
                  <a:lnTo>
                    <a:pt x="20692" y="11145"/>
                  </a:lnTo>
                  <a:lnTo>
                    <a:pt x="20062" y="11669"/>
                  </a:lnTo>
                  <a:lnTo>
                    <a:pt x="19666" y="12288"/>
                  </a:lnTo>
                  <a:lnTo>
                    <a:pt x="18740" y="13064"/>
                  </a:lnTo>
                  <a:lnTo>
                    <a:pt x="18034" y="13663"/>
                  </a:lnTo>
                  <a:lnTo>
                    <a:pt x="17435" y="14566"/>
                  </a:lnTo>
                  <a:lnTo>
                    <a:pt x="17153" y="15147"/>
                  </a:lnTo>
                  <a:lnTo>
                    <a:pt x="16699" y="15443"/>
                  </a:lnTo>
                  <a:lnTo>
                    <a:pt x="16028" y="15594"/>
                  </a:lnTo>
                  <a:lnTo>
                    <a:pt x="15541" y="15660"/>
                  </a:lnTo>
                  <a:lnTo>
                    <a:pt x="15059" y="16055"/>
                  </a:lnTo>
                  <a:lnTo>
                    <a:pt x="14522" y="15992"/>
                  </a:lnTo>
                  <a:lnTo>
                    <a:pt x="14247" y="16453"/>
                  </a:lnTo>
                  <a:lnTo>
                    <a:pt x="13521" y="16991"/>
                  </a:lnTo>
                  <a:lnTo>
                    <a:pt x="12896" y="17439"/>
                  </a:lnTo>
                  <a:lnTo>
                    <a:pt x="12444" y="17810"/>
                  </a:lnTo>
                  <a:lnTo>
                    <a:pt x="11927" y="18326"/>
                  </a:lnTo>
                  <a:lnTo>
                    <a:pt x="11498" y="18765"/>
                  </a:lnTo>
                  <a:lnTo>
                    <a:pt x="11035" y="19404"/>
                  </a:lnTo>
                  <a:lnTo>
                    <a:pt x="10692" y="19749"/>
                  </a:lnTo>
                  <a:lnTo>
                    <a:pt x="10376" y="20146"/>
                  </a:lnTo>
                  <a:lnTo>
                    <a:pt x="9944" y="20037"/>
                  </a:lnTo>
                  <a:lnTo>
                    <a:pt x="9652" y="20516"/>
                  </a:lnTo>
                  <a:lnTo>
                    <a:pt x="9093" y="20957"/>
                  </a:lnTo>
                  <a:lnTo>
                    <a:pt x="8619" y="21486"/>
                  </a:lnTo>
                  <a:lnTo>
                    <a:pt x="8196" y="21600"/>
                  </a:lnTo>
                  <a:lnTo>
                    <a:pt x="8152" y="20778"/>
                  </a:lnTo>
                  <a:lnTo>
                    <a:pt x="8262" y="20269"/>
                  </a:lnTo>
                  <a:lnTo>
                    <a:pt x="9235" y="19973"/>
                  </a:lnTo>
                  <a:lnTo>
                    <a:pt x="9886" y="19746"/>
                  </a:lnTo>
                  <a:lnTo>
                    <a:pt x="9815" y="19175"/>
                  </a:lnTo>
                  <a:lnTo>
                    <a:pt x="9560" y="19018"/>
                  </a:lnTo>
                  <a:lnTo>
                    <a:pt x="9996" y="18442"/>
                  </a:lnTo>
                  <a:lnTo>
                    <a:pt x="9505" y="18455"/>
                  </a:lnTo>
                  <a:lnTo>
                    <a:pt x="8995" y="18586"/>
                  </a:lnTo>
                  <a:lnTo>
                    <a:pt x="8496" y="18578"/>
                  </a:lnTo>
                  <a:lnTo>
                    <a:pt x="8426" y="18190"/>
                  </a:lnTo>
                  <a:lnTo>
                    <a:pt x="8864" y="17614"/>
                  </a:lnTo>
                  <a:lnTo>
                    <a:pt x="9252" y="17377"/>
                  </a:lnTo>
                  <a:lnTo>
                    <a:pt x="9138" y="17060"/>
                  </a:lnTo>
                  <a:lnTo>
                    <a:pt x="8743" y="16762"/>
                  </a:lnTo>
                  <a:lnTo>
                    <a:pt x="9021" y="16438"/>
                  </a:lnTo>
                  <a:lnTo>
                    <a:pt x="9558" y="16000"/>
                  </a:lnTo>
                  <a:lnTo>
                    <a:pt x="10037" y="15533"/>
                  </a:lnTo>
                  <a:lnTo>
                    <a:pt x="10486" y="14795"/>
                  </a:lnTo>
                  <a:lnTo>
                    <a:pt x="10717" y="14299"/>
                  </a:lnTo>
                  <a:lnTo>
                    <a:pt x="10970" y="13843"/>
                  </a:lnTo>
                  <a:lnTo>
                    <a:pt x="11083" y="13504"/>
                  </a:lnTo>
                  <a:lnTo>
                    <a:pt x="10867" y="13122"/>
                  </a:lnTo>
                  <a:lnTo>
                    <a:pt x="10609" y="12768"/>
                  </a:lnTo>
                  <a:lnTo>
                    <a:pt x="10232" y="12328"/>
                  </a:lnTo>
                  <a:lnTo>
                    <a:pt x="9880" y="11945"/>
                  </a:lnTo>
                  <a:lnTo>
                    <a:pt x="9753" y="11407"/>
                  </a:lnTo>
                  <a:lnTo>
                    <a:pt x="9268" y="11407"/>
                  </a:lnTo>
                  <a:lnTo>
                    <a:pt x="8942" y="11804"/>
                  </a:lnTo>
                  <a:lnTo>
                    <a:pt x="7870" y="11796"/>
                  </a:lnTo>
                  <a:lnTo>
                    <a:pt x="7169" y="12330"/>
                  </a:lnTo>
                  <a:lnTo>
                    <a:pt x="6796" y="12727"/>
                  </a:lnTo>
                  <a:lnTo>
                    <a:pt x="6655" y="13268"/>
                  </a:lnTo>
                  <a:lnTo>
                    <a:pt x="6253" y="13724"/>
                  </a:lnTo>
                  <a:lnTo>
                    <a:pt x="5987" y="14303"/>
                  </a:lnTo>
                  <a:lnTo>
                    <a:pt x="5698" y="14788"/>
                  </a:lnTo>
                  <a:lnTo>
                    <a:pt x="5290" y="15358"/>
                  </a:lnTo>
                  <a:lnTo>
                    <a:pt x="4576" y="16299"/>
                  </a:lnTo>
                  <a:lnTo>
                    <a:pt x="3620" y="16718"/>
                  </a:lnTo>
                  <a:lnTo>
                    <a:pt x="2393" y="14280"/>
                  </a:lnTo>
                  <a:lnTo>
                    <a:pt x="1493" y="14433"/>
                  </a:lnTo>
                  <a:lnTo>
                    <a:pt x="1095" y="13863"/>
                  </a:lnTo>
                  <a:lnTo>
                    <a:pt x="481" y="13468"/>
                  </a:lnTo>
                  <a:lnTo>
                    <a:pt x="0" y="12971"/>
                  </a:lnTo>
                  <a:lnTo>
                    <a:pt x="447" y="12466"/>
                  </a:lnTo>
                  <a:lnTo>
                    <a:pt x="498" y="11816"/>
                  </a:lnTo>
                  <a:lnTo>
                    <a:pt x="1045" y="11430"/>
                  </a:lnTo>
                  <a:lnTo>
                    <a:pt x="1344" y="10543"/>
                  </a:lnTo>
                  <a:lnTo>
                    <a:pt x="1614" y="10127"/>
                  </a:lnTo>
                  <a:lnTo>
                    <a:pt x="1286" y="8908"/>
                  </a:lnTo>
                  <a:lnTo>
                    <a:pt x="1285" y="8223"/>
                  </a:lnTo>
                  <a:lnTo>
                    <a:pt x="992" y="7644"/>
                  </a:lnTo>
                  <a:lnTo>
                    <a:pt x="924" y="6717"/>
                  </a:lnTo>
                  <a:lnTo>
                    <a:pt x="1828" y="6318"/>
                  </a:lnTo>
                  <a:lnTo>
                    <a:pt x="2243" y="6819"/>
                  </a:lnTo>
                  <a:lnTo>
                    <a:pt x="2862" y="6769"/>
                  </a:lnTo>
                  <a:lnTo>
                    <a:pt x="3830" y="8556"/>
                  </a:lnTo>
                  <a:lnTo>
                    <a:pt x="4174" y="7757"/>
                  </a:lnTo>
                  <a:lnTo>
                    <a:pt x="5580" y="6399"/>
                  </a:lnTo>
                  <a:lnTo>
                    <a:pt x="7326" y="5115"/>
                  </a:lnTo>
                  <a:lnTo>
                    <a:pt x="8521" y="4656"/>
                  </a:lnTo>
                  <a:lnTo>
                    <a:pt x="8987" y="3643"/>
                  </a:lnTo>
                  <a:lnTo>
                    <a:pt x="9849" y="3774"/>
                  </a:lnTo>
                  <a:lnTo>
                    <a:pt x="10152" y="3084"/>
                  </a:lnTo>
                  <a:lnTo>
                    <a:pt x="11204" y="3261"/>
                  </a:lnTo>
                  <a:lnTo>
                    <a:pt x="12519" y="2845"/>
                  </a:lnTo>
                  <a:lnTo>
                    <a:pt x="12690" y="2183"/>
                  </a:lnTo>
                  <a:lnTo>
                    <a:pt x="13735" y="1733"/>
                  </a:lnTo>
                  <a:lnTo>
                    <a:pt x="13675" y="864"/>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21" name="Shape 186">
              <a:extLst>
                <a:ext uri="{FF2B5EF4-FFF2-40B4-BE49-F238E27FC236}">
                  <a16:creationId xmlns:a16="http://schemas.microsoft.com/office/drawing/2014/main" id="{EA940FEA-7E3D-4C2B-AD71-3AB8E3D02918}"/>
                </a:ext>
              </a:extLst>
            </p:cNvPr>
            <p:cNvSpPr/>
            <p:nvPr/>
          </p:nvSpPr>
          <p:spPr>
            <a:xfrm>
              <a:off x="3989994" y="5112336"/>
              <a:ext cx="4149758" cy="2955104"/>
            </a:xfrm>
            <a:custGeom>
              <a:avLst/>
              <a:gdLst/>
              <a:ahLst/>
              <a:cxnLst>
                <a:cxn ang="0">
                  <a:pos x="wd2" y="hd2"/>
                </a:cxn>
                <a:cxn ang="5400000">
                  <a:pos x="wd2" y="hd2"/>
                </a:cxn>
                <a:cxn ang="10800000">
                  <a:pos x="wd2" y="hd2"/>
                </a:cxn>
                <a:cxn ang="16200000">
                  <a:pos x="wd2" y="hd2"/>
                </a:cxn>
              </a:cxnLst>
              <a:rect l="0" t="0" r="r" b="b"/>
              <a:pathLst>
                <a:path w="21600" h="21600" extrusionOk="0">
                  <a:moveTo>
                    <a:pt x="12214" y="15808"/>
                  </a:moveTo>
                  <a:lnTo>
                    <a:pt x="12135" y="16141"/>
                  </a:lnTo>
                  <a:lnTo>
                    <a:pt x="12451" y="16559"/>
                  </a:lnTo>
                  <a:lnTo>
                    <a:pt x="12668" y="16838"/>
                  </a:lnTo>
                  <a:lnTo>
                    <a:pt x="12443" y="17072"/>
                  </a:lnTo>
                  <a:lnTo>
                    <a:pt x="12244" y="17437"/>
                  </a:lnTo>
                  <a:lnTo>
                    <a:pt x="11996" y="17952"/>
                  </a:lnTo>
                  <a:lnTo>
                    <a:pt x="11869" y="18385"/>
                  </a:lnTo>
                  <a:lnTo>
                    <a:pt x="12021" y="18737"/>
                  </a:lnTo>
                  <a:lnTo>
                    <a:pt x="12429" y="19187"/>
                  </a:lnTo>
                  <a:lnTo>
                    <a:pt x="11975" y="19306"/>
                  </a:lnTo>
                  <a:lnTo>
                    <a:pt x="11497" y="20250"/>
                  </a:lnTo>
                  <a:lnTo>
                    <a:pt x="11052" y="20473"/>
                  </a:lnTo>
                  <a:lnTo>
                    <a:pt x="10770" y="20352"/>
                  </a:lnTo>
                  <a:lnTo>
                    <a:pt x="10742" y="21338"/>
                  </a:lnTo>
                  <a:lnTo>
                    <a:pt x="10445" y="21234"/>
                  </a:lnTo>
                  <a:lnTo>
                    <a:pt x="9929" y="20471"/>
                  </a:lnTo>
                  <a:lnTo>
                    <a:pt x="9828" y="20644"/>
                  </a:lnTo>
                  <a:lnTo>
                    <a:pt x="9896" y="21116"/>
                  </a:lnTo>
                  <a:lnTo>
                    <a:pt x="9756" y="21600"/>
                  </a:lnTo>
                  <a:lnTo>
                    <a:pt x="9458" y="20966"/>
                  </a:lnTo>
                  <a:lnTo>
                    <a:pt x="8530" y="20784"/>
                  </a:lnTo>
                  <a:lnTo>
                    <a:pt x="8319" y="20120"/>
                  </a:lnTo>
                  <a:lnTo>
                    <a:pt x="8578" y="19658"/>
                  </a:lnTo>
                  <a:lnTo>
                    <a:pt x="8342" y="19289"/>
                  </a:lnTo>
                  <a:lnTo>
                    <a:pt x="7902" y="19083"/>
                  </a:lnTo>
                  <a:lnTo>
                    <a:pt x="7685" y="18392"/>
                  </a:lnTo>
                  <a:lnTo>
                    <a:pt x="7390" y="18005"/>
                  </a:lnTo>
                  <a:lnTo>
                    <a:pt x="6641" y="18343"/>
                  </a:lnTo>
                  <a:lnTo>
                    <a:pt x="6091" y="18097"/>
                  </a:lnTo>
                  <a:lnTo>
                    <a:pt x="5875" y="17830"/>
                  </a:lnTo>
                  <a:lnTo>
                    <a:pt x="5659" y="18114"/>
                  </a:lnTo>
                  <a:lnTo>
                    <a:pt x="5259" y="17463"/>
                  </a:lnTo>
                  <a:lnTo>
                    <a:pt x="4921" y="17441"/>
                  </a:lnTo>
                  <a:lnTo>
                    <a:pt x="4667" y="17089"/>
                  </a:lnTo>
                  <a:lnTo>
                    <a:pt x="3875" y="16811"/>
                  </a:lnTo>
                  <a:lnTo>
                    <a:pt x="3181" y="16376"/>
                  </a:lnTo>
                  <a:lnTo>
                    <a:pt x="2780" y="15865"/>
                  </a:lnTo>
                  <a:lnTo>
                    <a:pt x="2499" y="15401"/>
                  </a:lnTo>
                  <a:lnTo>
                    <a:pt x="2419" y="14847"/>
                  </a:lnTo>
                  <a:lnTo>
                    <a:pt x="2243" y="14834"/>
                  </a:lnTo>
                  <a:lnTo>
                    <a:pt x="1863" y="15128"/>
                  </a:lnTo>
                  <a:lnTo>
                    <a:pt x="1380" y="15066"/>
                  </a:lnTo>
                  <a:lnTo>
                    <a:pt x="809" y="14496"/>
                  </a:lnTo>
                  <a:lnTo>
                    <a:pt x="474" y="13248"/>
                  </a:lnTo>
                  <a:lnTo>
                    <a:pt x="124" y="12734"/>
                  </a:lnTo>
                  <a:lnTo>
                    <a:pt x="0" y="12122"/>
                  </a:lnTo>
                  <a:lnTo>
                    <a:pt x="375" y="11645"/>
                  </a:lnTo>
                  <a:lnTo>
                    <a:pt x="458" y="10857"/>
                  </a:lnTo>
                  <a:lnTo>
                    <a:pt x="311" y="10508"/>
                  </a:lnTo>
                  <a:lnTo>
                    <a:pt x="612" y="10155"/>
                  </a:lnTo>
                  <a:lnTo>
                    <a:pt x="460" y="10057"/>
                  </a:lnTo>
                  <a:lnTo>
                    <a:pt x="205" y="10166"/>
                  </a:lnTo>
                  <a:lnTo>
                    <a:pt x="312" y="9513"/>
                  </a:lnTo>
                  <a:lnTo>
                    <a:pt x="237" y="9004"/>
                  </a:lnTo>
                  <a:lnTo>
                    <a:pt x="345" y="8505"/>
                  </a:lnTo>
                  <a:lnTo>
                    <a:pt x="702" y="8272"/>
                  </a:lnTo>
                  <a:lnTo>
                    <a:pt x="867" y="7931"/>
                  </a:lnTo>
                  <a:lnTo>
                    <a:pt x="949" y="7537"/>
                  </a:lnTo>
                  <a:lnTo>
                    <a:pt x="434" y="7300"/>
                  </a:lnTo>
                  <a:lnTo>
                    <a:pt x="430" y="6657"/>
                  </a:lnTo>
                  <a:lnTo>
                    <a:pt x="1018" y="6561"/>
                  </a:lnTo>
                  <a:lnTo>
                    <a:pt x="1352" y="6778"/>
                  </a:lnTo>
                  <a:lnTo>
                    <a:pt x="1578" y="6678"/>
                  </a:lnTo>
                  <a:lnTo>
                    <a:pt x="1753" y="6429"/>
                  </a:lnTo>
                  <a:lnTo>
                    <a:pt x="2789" y="7094"/>
                  </a:lnTo>
                  <a:lnTo>
                    <a:pt x="3178" y="7193"/>
                  </a:lnTo>
                  <a:lnTo>
                    <a:pt x="3230" y="6871"/>
                  </a:lnTo>
                  <a:lnTo>
                    <a:pt x="3172" y="6405"/>
                  </a:lnTo>
                  <a:lnTo>
                    <a:pt x="2877" y="6184"/>
                  </a:lnTo>
                  <a:lnTo>
                    <a:pt x="2591" y="5704"/>
                  </a:lnTo>
                  <a:lnTo>
                    <a:pt x="2861" y="5214"/>
                  </a:lnTo>
                  <a:lnTo>
                    <a:pt x="3845" y="5049"/>
                  </a:lnTo>
                  <a:lnTo>
                    <a:pt x="3807" y="4755"/>
                  </a:lnTo>
                  <a:lnTo>
                    <a:pt x="3547" y="4434"/>
                  </a:lnTo>
                  <a:lnTo>
                    <a:pt x="3631" y="4022"/>
                  </a:lnTo>
                  <a:lnTo>
                    <a:pt x="3511" y="3655"/>
                  </a:lnTo>
                  <a:lnTo>
                    <a:pt x="2789" y="2778"/>
                  </a:lnTo>
                  <a:lnTo>
                    <a:pt x="2885" y="1450"/>
                  </a:lnTo>
                  <a:lnTo>
                    <a:pt x="2608" y="1341"/>
                  </a:lnTo>
                  <a:lnTo>
                    <a:pt x="2628" y="727"/>
                  </a:lnTo>
                  <a:lnTo>
                    <a:pt x="3284" y="367"/>
                  </a:lnTo>
                  <a:lnTo>
                    <a:pt x="4650" y="74"/>
                  </a:lnTo>
                  <a:lnTo>
                    <a:pt x="5520" y="0"/>
                  </a:lnTo>
                  <a:lnTo>
                    <a:pt x="6691" y="414"/>
                  </a:lnTo>
                  <a:lnTo>
                    <a:pt x="7334" y="752"/>
                  </a:lnTo>
                  <a:lnTo>
                    <a:pt x="7290" y="1153"/>
                  </a:lnTo>
                  <a:lnTo>
                    <a:pt x="7459" y="1464"/>
                  </a:lnTo>
                  <a:lnTo>
                    <a:pt x="7955" y="1402"/>
                  </a:lnTo>
                  <a:lnTo>
                    <a:pt x="8346" y="1555"/>
                  </a:lnTo>
                  <a:lnTo>
                    <a:pt x="8189" y="1871"/>
                  </a:lnTo>
                  <a:lnTo>
                    <a:pt x="8414" y="1948"/>
                  </a:lnTo>
                  <a:lnTo>
                    <a:pt x="8709" y="1705"/>
                  </a:lnTo>
                  <a:lnTo>
                    <a:pt x="9130" y="2275"/>
                  </a:lnTo>
                  <a:lnTo>
                    <a:pt x="9056" y="2748"/>
                  </a:lnTo>
                  <a:lnTo>
                    <a:pt x="9279" y="3061"/>
                  </a:lnTo>
                  <a:lnTo>
                    <a:pt x="9688" y="2860"/>
                  </a:lnTo>
                  <a:lnTo>
                    <a:pt x="10093" y="3001"/>
                  </a:lnTo>
                  <a:lnTo>
                    <a:pt x="10964" y="3495"/>
                  </a:lnTo>
                  <a:lnTo>
                    <a:pt x="11360" y="3256"/>
                  </a:lnTo>
                  <a:lnTo>
                    <a:pt x="11786" y="3764"/>
                  </a:lnTo>
                  <a:lnTo>
                    <a:pt x="12086" y="3726"/>
                  </a:lnTo>
                  <a:lnTo>
                    <a:pt x="12347" y="3596"/>
                  </a:lnTo>
                  <a:lnTo>
                    <a:pt x="12472" y="2725"/>
                  </a:lnTo>
                  <a:lnTo>
                    <a:pt x="12748" y="2691"/>
                  </a:lnTo>
                  <a:lnTo>
                    <a:pt x="12854" y="1815"/>
                  </a:lnTo>
                  <a:lnTo>
                    <a:pt x="12760" y="1205"/>
                  </a:lnTo>
                  <a:lnTo>
                    <a:pt x="13197" y="1113"/>
                  </a:lnTo>
                  <a:lnTo>
                    <a:pt x="13722" y="1562"/>
                  </a:lnTo>
                  <a:lnTo>
                    <a:pt x="14457" y="2609"/>
                  </a:lnTo>
                  <a:lnTo>
                    <a:pt x="14862" y="2009"/>
                  </a:lnTo>
                  <a:lnTo>
                    <a:pt x="15075" y="2363"/>
                  </a:lnTo>
                  <a:lnTo>
                    <a:pt x="15645" y="1935"/>
                  </a:lnTo>
                  <a:lnTo>
                    <a:pt x="15981" y="2435"/>
                  </a:lnTo>
                  <a:lnTo>
                    <a:pt x="16233" y="2857"/>
                  </a:lnTo>
                  <a:lnTo>
                    <a:pt x="16736" y="3923"/>
                  </a:lnTo>
                  <a:lnTo>
                    <a:pt x="17292" y="4396"/>
                  </a:lnTo>
                  <a:lnTo>
                    <a:pt x="17309" y="3752"/>
                  </a:lnTo>
                  <a:lnTo>
                    <a:pt x="17799" y="4326"/>
                  </a:lnTo>
                  <a:lnTo>
                    <a:pt x="18113" y="4770"/>
                  </a:lnTo>
                  <a:lnTo>
                    <a:pt x="18189" y="5243"/>
                  </a:lnTo>
                  <a:lnTo>
                    <a:pt x="19155" y="5933"/>
                  </a:lnTo>
                  <a:lnTo>
                    <a:pt x="19535" y="6658"/>
                  </a:lnTo>
                  <a:lnTo>
                    <a:pt x="19972" y="6168"/>
                  </a:lnTo>
                  <a:lnTo>
                    <a:pt x="20305" y="6568"/>
                  </a:lnTo>
                  <a:lnTo>
                    <a:pt x="20252" y="7076"/>
                  </a:lnTo>
                  <a:lnTo>
                    <a:pt x="20581" y="7495"/>
                  </a:lnTo>
                  <a:lnTo>
                    <a:pt x="20961" y="8174"/>
                  </a:lnTo>
                  <a:lnTo>
                    <a:pt x="20871" y="8570"/>
                  </a:lnTo>
                  <a:lnTo>
                    <a:pt x="21058" y="9114"/>
                  </a:lnTo>
                  <a:lnTo>
                    <a:pt x="21036" y="9546"/>
                  </a:lnTo>
                  <a:lnTo>
                    <a:pt x="21276" y="10201"/>
                  </a:lnTo>
                  <a:lnTo>
                    <a:pt x="21600" y="10612"/>
                  </a:lnTo>
                  <a:lnTo>
                    <a:pt x="21380" y="11226"/>
                  </a:lnTo>
                  <a:lnTo>
                    <a:pt x="21143" y="11625"/>
                  </a:lnTo>
                  <a:lnTo>
                    <a:pt x="20915" y="11733"/>
                  </a:lnTo>
                  <a:lnTo>
                    <a:pt x="20924" y="12127"/>
                  </a:lnTo>
                  <a:lnTo>
                    <a:pt x="20276" y="12745"/>
                  </a:lnTo>
                  <a:lnTo>
                    <a:pt x="20249" y="13199"/>
                  </a:lnTo>
                  <a:lnTo>
                    <a:pt x="19931" y="13644"/>
                  </a:lnTo>
                  <a:lnTo>
                    <a:pt x="19516" y="14071"/>
                  </a:lnTo>
                  <a:lnTo>
                    <a:pt x="19340" y="14315"/>
                  </a:lnTo>
                  <a:lnTo>
                    <a:pt x="19542" y="14523"/>
                  </a:lnTo>
                  <a:lnTo>
                    <a:pt x="20058" y="15388"/>
                  </a:lnTo>
                  <a:lnTo>
                    <a:pt x="19247" y="16084"/>
                  </a:lnTo>
                  <a:lnTo>
                    <a:pt x="18600" y="15773"/>
                  </a:lnTo>
                  <a:lnTo>
                    <a:pt x="17873" y="15179"/>
                  </a:lnTo>
                  <a:lnTo>
                    <a:pt x="17758" y="15399"/>
                  </a:lnTo>
                  <a:lnTo>
                    <a:pt x="17880" y="15892"/>
                  </a:lnTo>
                  <a:lnTo>
                    <a:pt x="18245" y="16642"/>
                  </a:lnTo>
                  <a:lnTo>
                    <a:pt x="18742" y="16949"/>
                  </a:lnTo>
                  <a:lnTo>
                    <a:pt x="18976" y="17494"/>
                  </a:lnTo>
                  <a:lnTo>
                    <a:pt x="18881" y="17805"/>
                  </a:lnTo>
                  <a:lnTo>
                    <a:pt x="18838" y="18157"/>
                  </a:lnTo>
                  <a:lnTo>
                    <a:pt x="18769" y="18513"/>
                  </a:lnTo>
                  <a:lnTo>
                    <a:pt x="18451" y="18373"/>
                  </a:lnTo>
                  <a:lnTo>
                    <a:pt x="18087" y="18454"/>
                  </a:lnTo>
                  <a:lnTo>
                    <a:pt x="17944" y="18804"/>
                  </a:lnTo>
                  <a:lnTo>
                    <a:pt x="18055" y="19271"/>
                  </a:lnTo>
                  <a:lnTo>
                    <a:pt x="17962" y="19653"/>
                  </a:lnTo>
                  <a:lnTo>
                    <a:pt x="17739" y="19686"/>
                  </a:lnTo>
                  <a:lnTo>
                    <a:pt x="17594" y="19652"/>
                  </a:lnTo>
                  <a:lnTo>
                    <a:pt x="17431" y="19822"/>
                  </a:lnTo>
                  <a:lnTo>
                    <a:pt x="17265" y="19620"/>
                  </a:lnTo>
                  <a:lnTo>
                    <a:pt x="17047" y="19991"/>
                  </a:lnTo>
                  <a:lnTo>
                    <a:pt x="16823" y="20190"/>
                  </a:lnTo>
                  <a:lnTo>
                    <a:pt x="16688" y="19987"/>
                  </a:lnTo>
                  <a:lnTo>
                    <a:pt x="16854" y="19691"/>
                  </a:lnTo>
                  <a:lnTo>
                    <a:pt x="16714" y="19287"/>
                  </a:lnTo>
                  <a:lnTo>
                    <a:pt x="16559" y="19162"/>
                  </a:lnTo>
                  <a:lnTo>
                    <a:pt x="16437" y="19484"/>
                  </a:lnTo>
                  <a:lnTo>
                    <a:pt x="16195" y="19548"/>
                  </a:lnTo>
                  <a:lnTo>
                    <a:pt x="16135" y="19239"/>
                  </a:lnTo>
                  <a:lnTo>
                    <a:pt x="16352" y="18944"/>
                  </a:lnTo>
                  <a:lnTo>
                    <a:pt x="16123" y="18686"/>
                  </a:lnTo>
                  <a:lnTo>
                    <a:pt x="15882" y="18497"/>
                  </a:lnTo>
                  <a:lnTo>
                    <a:pt x="15716" y="18746"/>
                  </a:lnTo>
                  <a:lnTo>
                    <a:pt x="15635" y="19023"/>
                  </a:lnTo>
                  <a:lnTo>
                    <a:pt x="15271" y="18909"/>
                  </a:lnTo>
                  <a:lnTo>
                    <a:pt x="14955" y="18695"/>
                  </a:lnTo>
                  <a:lnTo>
                    <a:pt x="14850" y="18354"/>
                  </a:lnTo>
                  <a:lnTo>
                    <a:pt x="14601" y="18202"/>
                  </a:lnTo>
                  <a:lnTo>
                    <a:pt x="14349" y="18045"/>
                  </a:lnTo>
                  <a:lnTo>
                    <a:pt x="14179" y="17082"/>
                  </a:lnTo>
                  <a:lnTo>
                    <a:pt x="13924" y="16415"/>
                  </a:lnTo>
                  <a:lnTo>
                    <a:pt x="13726" y="15659"/>
                  </a:lnTo>
                  <a:lnTo>
                    <a:pt x="13467" y="15599"/>
                  </a:lnTo>
                  <a:lnTo>
                    <a:pt x="13100" y="15535"/>
                  </a:lnTo>
                  <a:lnTo>
                    <a:pt x="12882" y="15323"/>
                  </a:lnTo>
                  <a:lnTo>
                    <a:pt x="12673" y="15248"/>
                  </a:lnTo>
                  <a:lnTo>
                    <a:pt x="12496" y="15482"/>
                  </a:lnTo>
                  <a:lnTo>
                    <a:pt x="12214" y="15808"/>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22" name="Shape 187">
              <a:extLst>
                <a:ext uri="{FF2B5EF4-FFF2-40B4-BE49-F238E27FC236}">
                  <a16:creationId xmlns:a16="http://schemas.microsoft.com/office/drawing/2014/main" id="{FD4561C9-53C3-4CB6-913A-DA5A0111D6A0}"/>
                </a:ext>
              </a:extLst>
            </p:cNvPr>
            <p:cNvSpPr/>
            <p:nvPr/>
          </p:nvSpPr>
          <p:spPr>
            <a:xfrm>
              <a:off x="6255049" y="7181034"/>
              <a:ext cx="3418138" cy="3059990"/>
            </a:xfrm>
            <a:custGeom>
              <a:avLst/>
              <a:gdLst/>
              <a:ahLst/>
              <a:cxnLst>
                <a:cxn ang="0">
                  <a:pos x="wd2" y="hd2"/>
                </a:cxn>
                <a:cxn ang="5400000">
                  <a:pos x="wd2" y="hd2"/>
                </a:cxn>
                <a:cxn ang="10800000">
                  <a:pos x="wd2" y="hd2"/>
                </a:cxn>
                <a:cxn ang="16200000">
                  <a:pos x="wd2" y="hd2"/>
                </a:cxn>
              </a:cxnLst>
              <a:rect l="0" t="0" r="r" b="b"/>
              <a:pathLst>
                <a:path w="21600" h="21600" extrusionOk="0">
                  <a:moveTo>
                    <a:pt x="8958" y="2053"/>
                  </a:moveTo>
                  <a:lnTo>
                    <a:pt x="8485" y="2276"/>
                  </a:lnTo>
                  <a:lnTo>
                    <a:pt x="8414" y="3098"/>
                  </a:lnTo>
                  <a:lnTo>
                    <a:pt x="8168" y="3001"/>
                  </a:lnTo>
                  <a:lnTo>
                    <a:pt x="7594" y="3092"/>
                  </a:lnTo>
                  <a:lnTo>
                    <a:pt x="7338" y="3512"/>
                  </a:lnTo>
                  <a:lnTo>
                    <a:pt x="7530" y="4052"/>
                  </a:lnTo>
                  <a:lnTo>
                    <a:pt x="7372" y="4273"/>
                  </a:lnTo>
                  <a:lnTo>
                    <a:pt x="7125" y="4162"/>
                  </a:lnTo>
                  <a:lnTo>
                    <a:pt x="6867" y="4353"/>
                  </a:lnTo>
                  <a:lnTo>
                    <a:pt x="6652" y="4195"/>
                  </a:lnTo>
                  <a:cubicBezTo>
                    <a:pt x="6581" y="4277"/>
                    <a:pt x="6511" y="4359"/>
                    <a:pt x="6440" y="4441"/>
                  </a:cubicBezTo>
                  <a:cubicBezTo>
                    <a:pt x="6370" y="4523"/>
                    <a:pt x="6299" y="4605"/>
                    <a:pt x="6229" y="4687"/>
                  </a:cubicBezTo>
                  <a:lnTo>
                    <a:pt x="6271" y="4244"/>
                  </a:lnTo>
                  <a:lnTo>
                    <a:pt x="5968" y="3747"/>
                  </a:lnTo>
                  <a:lnTo>
                    <a:pt x="5604" y="4073"/>
                  </a:lnTo>
                  <a:lnTo>
                    <a:pt x="5752" y="3661"/>
                  </a:lnTo>
                  <a:lnTo>
                    <a:pt x="4970" y="3093"/>
                  </a:lnTo>
                  <a:lnTo>
                    <a:pt x="4595" y="3442"/>
                  </a:lnTo>
                  <a:lnTo>
                    <a:pt x="4382" y="3543"/>
                  </a:lnTo>
                  <a:lnTo>
                    <a:pt x="3977" y="3424"/>
                  </a:lnTo>
                  <a:lnTo>
                    <a:pt x="3823" y="3018"/>
                  </a:lnTo>
                  <a:lnTo>
                    <a:pt x="3204" y="2773"/>
                  </a:lnTo>
                  <a:lnTo>
                    <a:pt x="3027" y="1753"/>
                  </a:lnTo>
                  <a:lnTo>
                    <a:pt x="2749" y="1187"/>
                  </a:lnTo>
                  <a:lnTo>
                    <a:pt x="2484" y="353"/>
                  </a:lnTo>
                  <a:lnTo>
                    <a:pt x="1654" y="310"/>
                  </a:lnTo>
                  <a:lnTo>
                    <a:pt x="1401" y="51"/>
                  </a:lnTo>
                  <a:lnTo>
                    <a:pt x="1036" y="0"/>
                  </a:lnTo>
                  <a:lnTo>
                    <a:pt x="393" y="544"/>
                  </a:lnTo>
                  <a:lnTo>
                    <a:pt x="289" y="1057"/>
                  </a:lnTo>
                  <a:lnTo>
                    <a:pt x="979" y="1657"/>
                  </a:lnTo>
                  <a:lnTo>
                    <a:pt x="655" y="1825"/>
                  </a:lnTo>
                  <a:lnTo>
                    <a:pt x="194" y="2670"/>
                  </a:lnTo>
                  <a:lnTo>
                    <a:pt x="0" y="3204"/>
                  </a:lnTo>
                  <a:lnTo>
                    <a:pt x="265" y="3593"/>
                  </a:lnTo>
                  <a:lnTo>
                    <a:pt x="814" y="4093"/>
                  </a:lnTo>
                  <a:lnTo>
                    <a:pt x="1409" y="4442"/>
                  </a:lnTo>
                  <a:lnTo>
                    <a:pt x="1763" y="5224"/>
                  </a:lnTo>
                  <a:lnTo>
                    <a:pt x="2092" y="6577"/>
                  </a:lnTo>
                  <a:cubicBezTo>
                    <a:pt x="2160" y="6701"/>
                    <a:pt x="2239" y="6817"/>
                    <a:pt x="2328" y="6923"/>
                  </a:cubicBezTo>
                  <a:cubicBezTo>
                    <a:pt x="2415" y="7029"/>
                    <a:pt x="2511" y="7125"/>
                    <a:pt x="2614" y="7210"/>
                  </a:cubicBezTo>
                  <a:lnTo>
                    <a:pt x="2485" y="7447"/>
                  </a:lnTo>
                  <a:lnTo>
                    <a:pt x="2177" y="7105"/>
                  </a:lnTo>
                  <a:lnTo>
                    <a:pt x="2053" y="7644"/>
                  </a:lnTo>
                  <a:lnTo>
                    <a:pt x="2640" y="9215"/>
                  </a:lnTo>
                  <a:lnTo>
                    <a:pt x="2537" y="12979"/>
                  </a:lnTo>
                  <a:lnTo>
                    <a:pt x="2449" y="13895"/>
                  </a:lnTo>
                  <a:lnTo>
                    <a:pt x="2421" y="14833"/>
                  </a:lnTo>
                  <a:lnTo>
                    <a:pt x="2673" y="15388"/>
                  </a:lnTo>
                  <a:lnTo>
                    <a:pt x="2994" y="15574"/>
                  </a:lnTo>
                  <a:lnTo>
                    <a:pt x="2995" y="15090"/>
                  </a:lnTo>
                  <a:lnTo>
                    <a:pt x="2882" y="14729"/>
                  </a:lnTo>
                  <a:lnTo>
                    <a:pt x="3239" y="14471"/>
                  </a:lnTo>
                  <a:lnTo>
                    <a:pt x="3566" y="14037"/>
                  </a:lnTo>
                  <a:lnTo>
                    <a:pt x="3894" y="14422"/>
                  </a:lnTo>
                  <a:lnTo>
                    <a:pt x="4071" y="14955"/>
                  </a:lnTo>
                  <a:lnTo>
                    <a:pt x="4439" y="15322"/>
                  </a:lnTo>
                  <a:lnTo>
                    <a:pt x="4330" y="15727"/>
                  </a:lnTo>
                  <a:lnTo>
                    <a:pt x="4063" y="15940"/>
                  </a:lnTo>
                  <a:lnTo>
                    <a:pt x="4325" y="16292"/>
                  </a:lnTo>
                  <a:lnTo>
                    <a:pt x="4589" y="16729"/>
                  </a:lnTo>
                  <a:lnTo>
                    <a:pt x="4651" y="17082"/>
                  </a:lnTo>
                  <a:lnTo>
                    <a:pt x="5044" y="16811"/>
                  </a:lnTo>
                  <a:lnTo>
                    <a:pt x="5461" y="16626"/>
                  </a:lnTo>
                  <a:lnTo>
                    <a:pt x="5780" y="17391"/>
                  </a:lnTo>
                  <a:lnTo>
                    <a:pt x="5848" y="17927"/>
                  </a:lnTo>
                  <a:lnTo>
                    <a:pt x="6119" y="18331"/>
                  </a:lnTo>
                  <a:lnTo>
                    <a:pt x="6156" y="18672"/>
                  </a:lnTo>
                  <a:lnTo>
                    <a:pt x="6289" y="19061"/>
                  </a:lnTo>
                  <a:lnTo>
                    <a:pt x="6527" y="19464"/>
                  </a:lnTo>
                  <a:lnTo>
                    <a:pt x="6703" y="19789"/>
                  </a:lnTo>
                  <a:lnTo>
                    <a:pt x="6961" y="19795"/>
                  </a:lnTo>
                  <a:lnTo>
                    <a:pt x="6588" y="20187"/>
                  </a:lnTo>
                  <a:lnTo>
                    <a:pt x="6806" y="20519"/>
                  </a:lnTo>
                  <a:lnTo>
                    <a:pt x="7128" y="20678"/>
                  </a:lnTo>
                  <a:lnTo>
                    <a:pt x="7051" y="21139"/>
                  </a:lnTo>
                  <a:lnTo>
                    <a:pt x="7355" y="21345"/>
                  </a:lnTo>
                  <a:lnTo>
                    <a:pt x="7552" y="21600"/>
                  </a:lnTo>
                  <a:lnTo>
                    <a:pt x="7901" y="21571"/>
                  </a:lnTo>
                  <a:lnTo>
                    <a:pt x="8204" y="21592"/>
                  </a:lnTo>
                  <a:lnTo>
                    <a:pt x="8431" y="21234"/>
                  </a:lnTo>
                  <a:lnTo>
                    <a:pt x="8771" y="21015"/>
                  </a:lnTo>
                  <a:lnTo>
                    <a:pt x="9070" y="21024"/>
                  </a:lnTo>
                  <a:lnTo>
                    <a:pt x="9009" y="21440"/>
                  </a:lnTo>
                  <a:lnTo>
                    <a:pt x="9341" y="21402"/>
                  </a:lnTo>
                  <a:lnTo>
                    <a:pt x="9481" y="21127"/>
                  </a:lnTo>
                  <a:lnTo>
                    <a:pt x="9822" y="21033"/>
                  </a:lnTo>
                  <a:lnTo>
                    <a:pt x="9982" y="20629"/>
                  </a:lnTo>
                  <a:lnTo>
                    <a:pt x="9906" y="19901"/>
                  </a:lnTo>
                  <a:lnTo>
                    <a:pt x="9747" y="19200"/>
                  </a:lnTo>
                  <a:lnTo>
                    <a:pt x="9777" y="18582"/>
                  </a:lnTo>
                  <a:lnTo>
                    <a:pt x="10107" y="18211"/>
                  </a:lnTo>
                  <a:lnTo>
                    <a:pt x="10527" y="17991"/>
                  </a:lnTo>
                  <a:lnTo>
                    <a:pt x="11075" y="17442"/>
                  </a:lnTo>
                  <a:lnTo>
                    <a:pt x="11315" y="16928"/>
                  </a:lnTo>
                  <a:lnTo>
                    <a:pt x="11046" y="16764"/>
                  </a:lnTo>
                  <a:lnTo>
                    <a:pt x="11196" y="16381"/>
                  </a:lnTo>
                  <a:lnTo>
                    <a:pt x="11528" y="16089"/>
                  </a:lnTo>
                  <a:lnTo>
                    <a:pt x="11718" y="16401"/>
                  </a:lnTo>
                  <a:lnTo>
                    <a:pt x="11952" y="16048"/>
                  </a:lnTo>
                  <a:lnTo>
                    <a:pt x="11802" y="15725"/>
                  </a:lnTo>
                  <a:lnTo>
                    <a:pt x="11787" y="15360"/>
                  </a:lnTo>
                  <a:lnTo>
                    <a:pt x="12228" y="15206"/>
                  </a:lnTo>
                  <a:lnTo>
                    <a:pt x="12747" y="15255"/>
                  </a:lnTo>
                  <a:lnTo>
                    <a:pt x="13049" y="15426"/>
                  </a:lnTo>
                  <a:lnTo>
                    <a:pt x="12777" y="15788"/>
                  </a:lnTo>
                  <a:lnTo>
                    <a:pt x="12751" y="16163"/>
                  </a:lnTo>
                  <a:lnTo>
                    <a:pt x="13119" y="16334"/>
                  </a:lnTo>
                  <a:lnTo>
                    <a:pt x="13042" y="16775"/>
                  </a:lnTo>
                  <a:lnTo>
                    <a:pt x="12889" y="17152"/>
                  </a:lnTo>
                  <a:lnTo>
                    <a:pt x="13281" y="17380"/>
                  </a:lnTo>
                  <a:lnTo>
                    <a:pt x="13748" y="17460"/>
                  </a:lnTo>
                  <a:lnTo>
                    <a:pt x="14157" y="17144"/>
                  </a:lnTo>
                  <a:lnTo>
                    <a:pt x="14513" y="16761"/>
                  </a:lnTo>
                  <a:lnTo>
                    <a:pt x="14826" y="17041"/>
                  </a:lnTo>
                  <a:lnTo>
                    <a:pt x="14672" y="17524"/>
                  </a:lnTo>
                  <a:lnTo>
                    <a:pt x="14855" y="18049"/>
                  </a:lnTo>
                  <a:lnTo>
                    <a:pt x="15289" y="17860"/>
                  </a:lnTo>
                  <a:lnTo>
                    <a:pt x="15650" y="18080"/>
                  </a:lnTo>
                  <a:lnTo>
                    <a:pt x="16316" y="17951"/>
                  </a:lnTo>
                  <a:lnTo>
                    <a:pt x="16842" y="17792"/>
                  </a:lnTo>
                  <a:lnTo>
                    <a:pt x="16997" y="17405"/>
                  </a:lnTo>
                  <a:lnTo>
                    <a:pt x="16765" y="16943"/>
                  </a:lnTo>
                  <a:lnTo>
                    <a:pt x="16425" y="16917"/>
                  </a:lnTo>
                  <a:lnTo>
                    <a:pt x="16066" y="16733"/>
                  </a:lnTo>
                  <a:lnTo>
                    <a:pt x="15967" y="16485"/>
                  </a:lnTo>
                  <a:lnTo>
                    <a:pt x="15716" y="16596"/>
                  </a:lnTo>
                  <a:lnTo>
                    <a:pt x="15460" y="16251"/>
                  </a:lnTo>
                  <a:lnTo>
                    <a:pt x="15574" y="15885"/>
                  </a:lnTo>
                  <a:lnTo>
                    <a:pt x="15982" y="15656"/>
                  </a:lnTo>
                  <a:lnTo>
                    <a:pt x="16323" y="15519"/>
                  </a:lnTo>
                  <a:lnTo>
                    <a:pt x="16761" y="15730"/>
                  </a:lnTo>
                  <a:lnTo>
                    <a:pt x="17079" y="15747"/>
                  </a:lnTo>
                  <a:lnTo>
                    <a:pt x="16913" y="15157"/>
                  </a:lnTo>
                  <a:lnTo>
                    <a:pt x="16898" y="14780"/>
                  </a:lnTo>
                  <a:lnTo>
                    <a:pt x="16460" y="14723"/>
                  </a:lnTo>
                  <a:lnTo>
                    <a:pt x="15975" y="14714"/>
                  </a:lnTo>
                  <a:lnTo>
                    <a:pt x="15757" y="14386"/>
                  </a:lnTo>
                  <a:lnTo>
                    <a:pt x="15911" y="13919"/>
                  </a:lnTo>
                  <a:lnTo>
                    <a:pt x="15633" y="13762"/>
                  </a:lnTo>
                  <a:lnTo>
                    <a:pt x="15396" y="13777"/>
                  </a:lnTo>
                  <a:lnTo>
                    <a:pt x="15133" y="13340"/>
                  </a:lnTo>
                  <a:lnTo>
                    <a:pt x="14966" y="12964"/>
                  </a:lnTo>
                  <a:lnTo>
                    <a:pt x="15579" y="12558"/>
                  </a:lnTo>
                  <a:lnTo>
                    <a:pt x="15968" y="12188"/>
                  </a:lnTo>
                  <a:lnTo>
                    <a:pt x="15892" y="11799"/>
                  </a:lnTo>
                  <a:lnTo>
                    <a:pt x="15623" y="11664"/>
                  </a:lnTo>
                  <a:lnTo>
                    <a:pt x="15893" y="11211"/>
                  </a:lnTo>
                  <a:lnTo>
                    <a:pt x="16147" y="10843"/>
                  </a:lnTo>
                  <a:lnTo>
                    <a:pt x="16577" y="10966"/>
                  </a:lnTo>
                  <a:lnTo>
                    <a:pt x="16679" y="11403"/>
                  </a:lnTo>
                  <a:lnTo>
                    <a:pt x="17003" y="11510"/>
                  </a:lnTo>
                  <a:lnTo>
                    <a:pt x="17298" y="11190"/>
                  </a:lnTo>
                  <a:lnTo>
                    <a:pt x="17610" y="11210"/>
                  </a:lnTo>
                  <a:lnTo>
                    <a:pt x="17775" y="11515"/>
                  </a:lnTo>
                  <a:lnTo>
                    <a:pt x="17939" y="11938"/>
                  </a:lnTo>
                  <a:lnTo>
                    <a:pt x="18360" y="11970"/>
                  </a:lnTo>
                  <a:lnTo>
                    <a:pt x="18895" y="11647"/>
                  </a:lnTo>
                  <a:lnTo>
                    <a:pt x="19294" y="11078"/>
                  </a:lnTo>
                  <a:lnTo>
                    <a:pt x="19504" y="10462"/>
                  </a:lnTo>
                  <a:lnTo>
                    <a:pt x="19437" y="10038"/>
                  </a:lnTo>
                  <a:lnTo>
                    <a:pt x="19765" y="9912"/>
                  </a:lnTo>
                  <a:lnTo>
                    <a:pt x="20045" y="9965"/>
                  </a:lnTo>
                  <a:lnTo>
                    <a:pt x="20346" y="9653"/>
                  </a:lnTo>
                  <a:lnTo>
                    <a:pt x="20578" y="9199"/>
                  </a:lnTo>
                  <a:lnTo>
                    <a:pt x="20805" y="8702"/>
                  </a:lnTo>
                  <a:lnTo>
                    <a:pt x="21033" y="8230"/>
                  </a:lnTo>
                  <a:lnTo>
                    <a:pt x="21371" y="7836"/>
                  </a:lnTo>
                  <a:lnTo>
                    <a:pt x="21600" y="7584"/>
                  </a:lnTo>
                  <a:lnTo>
                    <a:pt x="21311" y="7383"/>
                  </a:lnTo>
                  <a:lnTo>
                    <a:pt x="21099" y="7195"/>
                  </a:lnTo>
                  <a:lnTo>
                    <a:pt x="21337" y="6896"/>
                  </a:lnTo>
                  <a:lnTo>
                    <a:pt x="21395" y="6702"/>
                  </a:lnTo>
                  <a:lnTo>
                    <a:pt x="21377" y="6384"/>
                  </a:lnTo>
                  <a:lnTo>
                    <a:pt x="21091" y="6070"/>
                  </a:lnTo>
                  <a:lnTo>
                    <a:pt x="20813" y="6370"/>
                  </a:lnTo>
                  <a:lnTo>
                    <a:pt x="20514" y="6345"/>
                  </a:lnTo>
                  <a:lnTo>
                    <a:pt x="19923" y="5837"/>
                  </a:lnTo>
                  <a:lnTo>
                    <a:pt x="19441" y="5544"/>
                  </a:lnTo>
                  <a:lnTo>
                    <a:pt x="19180" y="5813"/>
                  </a:lnTo>
                  <a:lnTo>
                    <a:pt x="18818" y="5317"/>
                  </a:lnTo>
                  <a:lnTo>
                    <a:pt x="18587" y="4931"/>
                  </a:lnTo>
                  <a:lnTo>
                    <a:pt x="18138" y="4812"/>
                  </a:lnTo>
                  <a:lnTo>
                    <a:pt x="17600" y="4854"/>
                  </a:lnTo>
                  <a:lnTo>
                    <a:pt x="17353" y="5005"/>
                  </a:lnTo>
                  <a:lnTo>
                    <a:pt x="16859" y="4556"/>
                  </a:lnTo>
                  <a:lnTo>
                    <a:pt x="16394" y="4661"/>
                  </a:lnTo>
                  <a:lnTo>
                    <a:pt x="16096" y="4824"/>
                  </a:lnTo>
                  <a:lnTo>
                    <a:pt x="15682" y="4533"/>
                  </a:lnTo>
                  <a:lnTo>
                    <a:pt x="15246" y="4887"/>
                  </a:lnTo>
                  <a:lnTo>
                    <a:pt x="14861" y="4937"/>
                  </a:lnTo>
                  <a:lnTo>
                    <a:pt x="13661" y="4403"/>
                  </a:lnTo>
                  <a:lnTo>
                    <a:pt x="13843" y="4081"/>
                  </a:lnTo>
                  <a:lnTo>
                    <a:pt x="13905" y="3601"/>
                  </a:lnTo>
                  <a:lnTo>
                    <a:pt x="13314" y="2410"/>
                  </a:lnTo>
                  <a:lnTo>
                    <a:pt x="12966" y="2169"/>
                  </a:lnTo>
                  <a:lnTo>
                    <a:pt x="12372" y="2044"/>
                  </a:lnTo>
                  <a:lnTo>
                    <a:pt x="11609" y="1696"/>
                  </a:lnTo>
                  <a:lnTo>
                    <a:pt x="11623" y="993"/>
                  </a:lnTo>
                  <a:lnTo>
                    <a:pt x="11346" y="588"/>
                  </a:lnTo>
                  <a:lnTo>
                    <a:pt x="10875" y="219"/>
                  </a:lnTo>
                  <a:lnTo>
                    <a:pt x="10539" y="626"/>
                  </a:lnTo>
                  <a:lnTo>
                    <a:pt x="9997" y="1004"/>
                  </a:lnTo>
                  <a:lnTo>
                    <a:pt x="9568" y="1276"/>
                  </a:lnTo>
                  <a:lnTo>
                    <a:pt x="9632" y="1858"/>
                  </a:lnTo>
                  <a:lnTo>
                    <a:pt x="10010" y="2248"/>
                  </a:lnTo>
                  <a:lnTo>
                    <a:pt x="9829" y="2700"/>
                  </a:lnTo>
                  <a:lnTo>
                    <a:pt x="9541" y="2701"/>
                  </a:lnTo>
                  <a:lnTo>
                    <a:pt x="9147" y="3200"/>
                  </a:lnTo>
                  <a:lnTo>
                    <a:pt x="8957" y="3012"/>
                  </a:lnTo>
                  <a:lnTo>
                    <a:pt x="9119" y="2618"/>
                  </a:lnTo>
                  <a:lnTo>
                    <a:pt x="8958" y="2053"/>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23" name="Shape 188">
              <a:extLst>
                <a:ext uri="{FF2B5EF4-FFF2-40B4-BE49-F238E27FC236}">
                  <a16:creationId xmlns:a16="http://schemas.microsoft.com/office/drawing/2014/main" id="{0386096C-B6A2-4E56-902C-AE7A2CD60FEF}"/>
                </a:ext>
              </a:extLst>
            </p:cNvPr>
            <p:cNvSpPr/>
            <p:nvPr/>
          </p:nvSpPr>
          <p:spPr>
            <a:xfrm>
              <a:off x="8601051" y="8056213"/>
              <a:ext cx="1585444" cy="1545768"/>
            </a:xfrm>
            <a:custGeom>
              <a:avLst/>
              <a:gdLst/>
              <a:ahLst/>
              <a:cxnLst>
                <a:cxn ang="0">
                  <a:pos x="wd2" y="hd2"/>
                </a:cxn>
                <a:cxn ang="5400000">
                  <a:pos x="wd2" y="hd2"/>
                </a:cxn>
                <a:cxn ang="10800000">
                  <a:pos x="wd2" y="hd2"/>
                </a:cxn>
                <a:cxn ang="16200000">
                  <a:pos x="wd2" y="hd2"/>
                </a:cxn>
              </a:cxnLst>
              <a:rect l="0" t="0" r="r" b="b"/>
              <a:pathLst>
                <a:path w="21600" h="21600" extrusionOk="0">
                  <a:moveTo>
                    <a:pt x="19203" y="2687"/>
                  </a:moveTo>
                  <a:lnTo>
                    <a:pt x="19674" y="2718"/>
                  </a:lnTo>
                  <a:lnTo>
                    <a:pt x="19725" y="3511"/>
                  </a:lnTo>
                  <a:lnTo>
                    <a:pt x="20333" y="3934"/>
                  </a:lnTo>
                  <a:lnTo>
                    <a:pt x="21076" y="4342"/>
                  </a:lnTo>
                  <a:lnTo>
                    <a:pt x="21496" y="4876"/>
                  </a:lnTo>
                  <a:lnTo>
                    <a:pt x="21600" y="5783"/>
                  </a:lnTo>
                  <a:lnTo>
                    <a:pt x="21481" y="6788"/>
                  </a:lnTo>
                  <a:lnTo>
                    <a:pt x="21344" y="7882"/>
                  </a:lnTo>
                  <a:lnTo>
                    <a:pt x="20686" y="7656"/>
                  </a:lnTo>
                  <a:lnTo>
                    <a:pt x="20251" y="7312"/>
                  </a:lnTo>
                  <a:lnTo>
                    <a:pt x="19618" y="7853"/>
                  </a:lnTo>
                  <a:lnTo>
                    <a:pt x="19070" y="8441"/>
                  </a:lnTo>
                  <a:lnTo>
                    <a:pt x="18419" y="9083"/>
                  </a:lnTo>
                  <a:lnTo>
                    <a:pt x="17935" y="9355"/>
                  </a:lnTo>
                  <a:lnTo>
                    <a:pt x="17699" y="8748"/>
                  </a:lnTo>
                  <a:lnTo>
                    <a:pt x="17306" y="9147"/>
                  </a:lnTo>
                  <a:lnTo>
                    <a:pt x="16839" y="9031"/>
                  </a:lnTo>
                  <a:lnTo>
                    <a:pt x="16515" y="8547"/>
                  </a:lnTo>
                  <a:lnTo>
                    <a:pt x="16049" y="8861"/>
                  </a:lnTo>
                  <a:lnTo>
                    <a:pt x="15703" y="9129"/>
                  </a:lnTo>
                  <a:lnTo>
                    <a:pt x="14575" y="9243"/>
                  </a:lnTo>
                  <a:lnTo>
                    <a:pt x="13874" y="9650"/>
                  </a:lnTo>
                  <a:lnTo>
                    <a:pt x="14615" y="10280"/>
                  </a:lnTo>
                  <a:lnTo>
                    <a:pt x="14703" y="11334"/>
                  </a:lnTo>
                  <a:lnTo>
                    <a:pt x="14325" y="12075"/>
                  </a:lnTo>
                  <a:lnTo>
                    <a:pt x="13834" y="12564"/>
                  </a:lnTo>
                  <a:lnTo>
                    <a:pt x="14315" y="13390"/>
                  </a:lnTo>
                  <a:lnTo>
                    <a:pt x="14704" y="12741"/>
                  </a:lnTo>
                  <a:lnTo>
                    <a:pt x="15246" y="12525"/>
                  </a:lnTo>
                  <a:lnTo>
                    <a:pt x="15349" y="13371"/>
                  </a:lnTo>
                  <a:lnTo>
                    <a:pt x="16037" y="13686"/>
                  </a:lnTo>
                  <a:lnTo>
                    <a:pt x="16082" y="14482"/>
                  </a:lnTo>
                  <a:lnTo>
                    <a:pt x="16438" y="15251"/>
                  </a:lnTo>
                  <a:lnTo>
                    <a:pt x="17019" y="15011"/>
                  </a:lnTo>
                  <a:lnTo>
                    <a:pt x="17068" y="15859"/>
                  </a:lnTo>
                  <a:lnTo>
                    <a:pt x="17703" y="16235"/>
                  </a:lnTo>
                  <a:lnTo>
                    <a:pt x="17807" y="16973"/>
                  </a:lnTo>
                  <a:lnTo>
                    <a:pt x="17415" y="17582"/>
                  </a:lnTo>
                  <a:lnTo>
                    <a:pt x="17886" y="18158"/>
                  </a:lnTo>
                  <a:lnTo>
                    <a:pt x="17542" y="18800"/>
                  </a:lnTo>
                  <a:lnTo>
                    <a:pt x="17305" y="19367"/>
                  </a:lnTo>
                  <a:lnTo>
                    <a:pt x="17710" y="19773"/>
                  </a:lnTo>
                  <a:lnTo>
                    <a:pt x="17115" y="20214"/>
                  </a:lnTo>
                  <a:lnTo>
                    <a:pt x="17026" y="21088"/>
                  </a:lnTo>
                  <a:lnTo>
                    <a:pt x="16608" y="21600"/>
                  </a:lnTo>
                  <a:lnTo>
                    <a:pt x="16075" y="21221"/>
                  </a:lnTo>
                  <a:lnTo>
                    <a:pt x="15913" y="20784"/>
                  </a:lnTo>
                  <a:lnTo>
                    <a:pt x="15444" y="21061"/>
                  </a:lnTo>
                  <a:lnTo>
                    <a:pt x="15427" y="20188"/>
                  </a:lnTo>
                  <a:lnTo>
                    <a:pt x="15383" y="19331"/>
                  </a:lnTo>
                  <a:lnTo>
                    <a:pt x="14949" y="19732"/>
                  </a:lnTo>
                  <a:lnTo>
                    <a:pt x="14651" y="20422"/>
                  </a:lnTo>
                  <a:lnTo>
                    <a:pt x="14412" y="20016"/>
                  </a:lnTo>
                  <a:lnTo>
                    <a:pt x="14723" y="19308"/>
                  </a:lnTo>
                  <a:lnTo>
                    <a:pt x="14655" y="18883"/>
                  </a:lnTo>
                  <a:lnTo>
                    <a:pt x="14038" y="18922"/>
                  </a:lnTo>
                  <a:lnTo>
                    <a:pt x="13626" y="18340"/>
                  </a:lnTo>
                  <a:lnTo>
                    <a:pt x="13661" y="17412"/>
                  </a:lnTo>
                  <a:lnTo>
                    <a:pt x="13460" y="16680"/>
                  </a:lnTo>
                  <a:lnTo>
                    <a:pt x="12714" y="16943"/>
                  </a:lnTo>
                  <a:lnTo>
                    <a:pt x="12047" y="16975"/>
                  </a:lnTo>
                  <a:lnTo>
                    <a:pt x="11464" y="17175"/>
                  </a:lnTo>
                  <a:lnTo>
                    <a:pt x="10999" y="16549"/>
                  </a:lnTo>
                  <a:lnTo>
                    <a:pt x="10770" y="16139"/>
                  </a:lnTo>
                  <a:lnTo>
                    <a:pt x="9975" y="16110"/>
                  </a:lnTo>
                  <a:lnTo>
                    <a:pt x="9169" y="16186"/>
                  </a:lnTo>
                  <a:lnTo>
                    <a:pt x="9373" y="16970"/>
                  </a:lnTo>
                  <a:lnTo>
                    <a:pt x="9669" y="17590"/>
                  </a:lnTo>
                  <a:lnTo>
                    <a:pt x="9158" y="17784"/>
                  </a:lnTo>
                  <a:lnTo>
                    <a:pt x="8686" y="17855"/>
                  </a:lnTo>
                  <a:lnTo>
                    <a:pt x="8135" y="17398"/>
                  </a:lnTo>
                  <a:lnTo>
                    <a:pt x="7730" y="17718"/>
                  </a:lnTo>
                  <a:lnTo>
                    <a:pt x="7513" y="18258"/>
                  </a:lnTo>
                  <a:lnTo>
                    <a:pt x="6800" y="17688"/>
                  </a:lnTo>
                  <a:lnTo>
                    <a:pt x="6667" y="18342"/>
                  </a:lnTo>
                  <a:lnTo>
                    <a:pt x="6838" y="18945"/>
                  </a:lnTo>
                  <a:lnTo>
                    <a:pt x="6455" y="19441"/>
                  </a:lnTo>
                  <a:lnTo>
                    <a:pt x="5957" y="19439"/>
                  </a:lnTo>
                  <a:lnTo>
                    <a:pt x="6027" y="18468"/>
                  </a:lnTo>
                  <a:lnTo>
                    <a:pt x="5674" y="17710"/>
                  </a:lnTo>
                  <a:lnTo>
                    <a:pt x="5497" y="18485"/>
                  </a:lnTo>
                  <a:lnTo>
                    <a:pt x="5405" y="19144"/>
                  </a:lnTo>
                  <a:lnTo>
                    <a:pt x="4594" y="18780"/>
                  </a:lnTo>
                  <a:lnTo>
                    <a:pt x="4337" y="17915"/>
                  </a:lnTo>
                  <a:lnTo>
                    <a:pt x="4350" y="17315"/>
                  </a:lnTo>
                  <a:lnTo>
                    <a:pt x="2402" y="17120"/>
                  </a:lnTo>
                  <a:lnTo>
                    <a:pt x="1742" y="16343"/>
                  </a:lnTo>
                  <a:lnTo>
                    <a:pt x="2093" y="15475"/>
                  </a:lnTo>
                  <a:lnTo>
                    <a:pt x="1741" y="15259"/>
                  </a:lnTo>
                  <a:lnTo>
                    <a:pt x="1143" y="15288"/>
                  </a:lnTo>
                  <a:lnTo>
                    <a:pt x="0" y="13307"/>
                  </a:lnTo>
                  <a:lnTo>
                    <a:pt x="1454" y="12638"/>
                  </a:lnTo>
                  <a:lnTo>
                    <a:pt x="2353" y="11821"/>
                  </a:lnTo>
                  <a:lnTo>
                    <a:pt x="2192" y="11313"/>
                  </a:lnTo>
                  <a:lnTo>
                    <a:pt x="1503" y="10980"/>
                  </a:lnTo>
                  <a:lnTo>
                    <a:pt x="2800" y="8964"/>
                  </a:lnTo>
                  <a:lnTo>
                    <a:pt x="4164" y="9223"/>
                  </a:lnTo>
                  <a:lnTo>
                    <a:pt x="4224" y="10187"/>
                  </a:lnTo>
                  <a:lnTo>
                    <a:pt x="4779" y="10287"/>
                  </a:lnTo>
                  <a:lnTo>
                    <a:pt x="5286" y="9806"/>
                  </a:lnTo>
                  <a:lnTo>
                    <a:pt x="6250" y="9830"/>
                  </a:lnTo>
                  <a:lnTo>
                    <a:pt x="6900" y="11210"/>
                  </a:lnTo>
                  <a:lnTo>
                    <a:pt x="7584" y="11355"/>
                  </a:lnTo>
                  <a:lnTo>
                    <a:pt x="8668" y="10686"/>
                  </a:lnTo>
                  <a:lnTo>
                    <a:pt x="9725" y="9107"/>
                  </a:lnTo>
                  <a:lnTo>
                    <a:pt x="9873" y="7561"/>
                  </a:lnTo>
                  <a:lnTo>
                    <a:pt x="10700" y="7116"/>
                  </a:lnTo>
                  <a:lnTo>
                    <a:pt x="11402" y="7157"/>
                  </a:lnTo>
                  <a:lnTo>
                    <a:pt x="12058" y="6321"/>
                  </a:lnTo>
                  <a:lnTo>
                    <a:pt x="13189" y="4027"/>
                  </a:lnTo>
                  <a:lnTo>
                    <a:pt x="14350" y="2847"/>
                  </a:lnTo>
                  <a:lnTo>
                    <a:pt x="13344" y="2107"/>
                  </a:lnTo>
                  <a:lnTo>
                    <a:pt x="13839" y="1360"/>
                  </a:lnTo>
                  <a:lnTo>
                    <a:pt x="14005" y="376"/>
                  </a:lnTo>
                  <a:lnTo>
                    <a:pt x="14335" y="0"/>
                  </a:lnTo>
                  <a:lnTo>
                    <a:pt x="15391" y="510"/>
                  </a:lnTo>
                  <a:lnTo>
                    <a:pt x="17168" y="1734"/>
                  </a:lnTo>
                  <a:lnTo>
                    <a:pt x="18203" y="2454"/>
                  </a:lnTo>
                  <a:lnTo>
                    <a:pt x="19203" y="2687"/>
                  </a:lnTo>
                  <a:close/>
                </a:path>
              </a:pathLst>
            </a:custGeom>
            <a:solidFill>
              <a:schemeClr val="accent1"/>
            </a:solid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24" name="Shape 189">
              <a:extLst>
                <a:ext uri="{FF2B5EF4-FFF2-40B4-BE49-F238E27FC236}">
                  <a16:creationId xmlns:a16="http://schemas.microsoft.com/office/drawing/2014/main" id="{651155EB-588F-4DC5-8B2F-B5D678E80E98}"/>
                </a:ext>
              </a:extLst>
            </p:cNvPr>
            <p:cNvSpPr/>
            <p:nvPr/>
          </p:nvSpPr>
          <p:spPr>
            <a:xfrm>
              <a:off x="9593787" y="7685790"/>
              <a:ext cx="2527793" cy="1543429"/>
            </a:xfrm>
            <a:custGeom>
              <a:avLst/>
              <a:gdLst/>
              <a:ahLst/>
              <a:cxnLst>
                <a:cxn ang="0">
                  <a:pos x="wd2" y="hd2"/>
                </a:cxn>
                <a:cxn ang="5400000">
                  <a:pos x="wd2" y="hd2"/>
                </a:cxn>
                <a:cxn ang="10800000">
                  <a:pos x="wd2" y="hd2"/>
                </a:cxn>
                <a:cxn ang="16200000">
                  <a:pos x="wd2" y="hd2"/>
                </a:cxn>
              </a:cxnLst>
              <a:rect l="0" t="0" r="r" b="b"/>
              <a:pathLst>
                <a:path w="21600" h="21600" extrusionOk="0">
                  <a:moveTo>
                    <a:pt x="7229" y="2"/>
                  </a:moveTo>
                  <a:lnTo>
                    <a:pt x="6913" y="672"/>
                  </a:lnTo>
                  <a:lnTo>
                    <a:pt x="6585" y="795"/>
                  </a:lnTo>
                  <a:lnTo>
                    <a:pt x="6236" y="0"/>
                  </a:lnTo>
                  <a:lnTo>
                    <a:pt x="5820" y="273"/>
                  </a:lnTo>
                  <a:lnTo>
                    <a:pt x="5048" y="310"/>
                  </a:lnTo>
                  <a:lnTo>
                    <a:pt x="4578" y="329"/>
                  </a:lnTo>
                  <a:lnTo>
                    <a:pt x="4064" y="325"/>
                  </a:lnTo>
                  <a:lnTo>
                    <a:pt x="3627" y="48"/>
                  </a:lnTo>
                  <a:lnTo>
                    <a:pt x="3294" y="460"/>
                  </a:lnTo>
                  <a:lnTo>
                    <a:pt x="3281" y="1157"/>
                  </a:lnTo>
                  <a:lnTo>
                    <a:pt x="3847" y="1490"/>
                  </a:lnTo>
                  <a:lnTo>
                    <a:pt x="3986" y="2202"/>
                  </a:lnTo>
                  <a:lnTo>
                    <a:pt x="4457" y="2474"/>
                  </a:lnTo>
                  <a:lnTo>
                    <a:pt x="4911" y="2437"/>
                  </a:lnTo>
                  <a:lnTo>
                    <a:pt x="5213" y="2815"/>
                  </a:lnTo>
                  <a:lnTo>
                    <a:pt x="5180" y="3376"/>
                  </a:lnTo>
                  <a:lnTo>
                    <a:pt x="4820" y="3624"/>
                  </a:lnTo>
                  <a:lnTo>
                    <a:pt x="4234" y="3752"/>
                  </a:lnTo>
                  <a:lnTo>
                    <a:pt x="3789" y="3679"/>
                  </a:lnTo>
                  <a:lnTo>
                    <a:pt x="3433" y="4211"/>
                  </a:lnTo>
                  <a:lnTo>
                    <a:pt x="3368" y="4922"/>
                  </a:lnTo>
                  <a:lnTo>
                    <a:pt x="3484" y="5751"/>
                  </a:lnTo>
                  <a:lnTo>
                    <a:pt x="3508" y="6836"/>
                  </a:lnTo>
                  <a:lnTo>
                    <a:pt x="3529" y="8112"/>
                  </a:lnTo>
                  <a:lnTo>
                    <a:pt x="3812" y="8686"/>
                  </a:lnTo>
                  <a:lnTo>
                    <a:pt x="3981" y="9174"/>
                  </a:lnTo>
                  <a:lnTo>
                    <a:pt x="4527" y="9665"/>
                  </a:lnTo>
                  <a:lnTo>
                    <a:pt x="4867" y="10263"/>
                  </a:lnTo>
                  <a:lnTo>
                    <a:pt x="4958" y="10894"/>
                  </a:lnTo>
                  <a:lnTo>
                    <a:pt x="4841" y="12834"/>
                  </a:lnTo>
                  <a:lnTo>
                    <a:pt x="4520" y="12689"/>
                  </a:lnTo>
                  <a:lnTo>
                    <a:pt x="4274" y="12213"/>
                  </a:lnTo>
                  <a:lnTo>
                    <a:pt x="3583" y="13109"/>
                  </a:lnTo>
                  <a:lnTo>
                    <a:pt x="2904" y="14333"/>
                  </a:lnTo>
                  <a:lnTo>
                    <a:pt x="2715" y="13713"/>
                  </a:lnTo>
                  <a:lnTo>
                    <a:pt x="2344" y="14152"/>
                  </a:lnTo>
                  <a:lnTo>
                    <a:pt x="2124" y="13978"/>
                  </a:lnTo>
                  <a:lnTo>
                    <a:pt x="1971" y="13447"/>
                  </a:lnTo>
                  <a:lnTo>
                    <a:pt x="1382" y="14112"/>
                  </a:lnTo>
                  <a:lnTo>
                    <a:pt x="663" y="14248"/>
                  </a:lnTo>
                  <a:lnTo>
                    <a:pt x="0" y="14917"/>
                  </a:lnTo>
                  <a:lnTo>
                    <a:pt x="632" y="15709"/>
                  </a:lnTo>
                  <a:lnTo>
                    <a:pt x="667" y="16564"/>
                  </a:lnTo>
                  <a:lnTo>
                    <a:pt x="66" y="17785"/>
                  </a:lnTo>
                  <a:lnTo>
                    <a:pt x="605" y="19147"/>
                  </a:lnTo>
                  <a:lnTo>
                    <a:pt x="968" y="18219"/>
                  </a:lnTo>
                  <a:lnTo>
                    <a:pt x="1023" y="18776"/>
                  </a:lnTo>
                  <a:lnTo>
                    <a:pt x="1369" y="19110"/>
                  </a:lnTo>
                  <a:lnTo>
                    <a:pt x="1427" y="19849"/>
                  </a:lnTo>
                  <a:lnTo>
                    <a:pt x="1647" y="20546"/>
                  </a:lnTo>
                  <a:cubicBezTo>
                    <a:pt x="1546" y="20779"/>
                    <a:pt x="1733" y="21054"/>
                    <a:pt x="1864" y="20865"/>
                  </a:cubicBezTo>
                  <a:cubicBezTo>
                    <a:pt x="1939" y="20755"/>
                    <a:pt x="1974" y="20471"/>
                    <a:pt x="2066" y="20592"/>
                  </a:cubicBezTo>
                  <a:cubicBezTo>
                    <a:pt x="2108" y="20646"/>
                    <a:pt x="2082" y="20744"/>
                    <a:pt x="2064" y="20831"/>
                  </a:cubicBezTo>
                  <a:cubicBezTo>
                    <a:pt x="2040" y="20947"/>
                    <a:pt x="2046" y="21075"/>
                    <a:pt x="2081" y="21183"/>
                  </a:cubicBezTo>
                  <a:lnTo>
                    <a:pt x="2652" y="21495"/>
                  </a:lnTo>
                  <a:lnTo>
                    <a:pt x="2825" y="20520"/>
                  </a:lnTo>
                  <a:lnTo>
                    <a:pt x="3070" y="19385"/>
                  </a:lnTo>
                  <a:lnTo>
                    <a:pt x="3514" y="18966"/>
                  </a:lnTo>
                  <a:lnTo>
                    <a:pt x="3893" y="18762"/>
                  </a:lnTo>
                  <a:lnTo>
                    <a:pt x="4238" y="18231"/>
                  </a:lnTo>
                  <a:lnTo>
                    <a:pt x="5184" y="18578"/>
                  </a:lnTo>
                  <a:lnTo>
                    <a:pt x="6028" y="18882"/>
                  </a:lnTo>
                  <a:lnTo>
                    <a:pt x="6684" y="17969"/>
                  </a:lnTo>
                  <a:lnTo>
                    <a:pt x="6024" y="17365"/>
                  </a:lnTo>
                  <a:lnTo>
                    <a:pt x="6300" y="16553"/>
                  </a:lnTo>
                  <a:lnTo>
                    <a:pt x="6895" y="16792"/>
                  </a:lnTo>
                  <a:lnTo>
                    <a:pt x="7692" y="16475"/>
                  </a:lnTo>
                  <a:lnTo>
                    <a:pt x="8159" y="17010"/>
                  </a:lnTo>
                  <a:lnTo>
                    <a:pt x="8628" y="17378"/>
                  </a:lnTo>
                  <a:lnTo>
                    <a:pt x="9200" y="17380"/>
                  </a:lnTo>
                  <a:lnTo>
                    <a:pt x="9949" y="17576"/>
                  </a:lnTo>
                  <a:lnTo>
                    <a:pt x="10408" y="18283"/>
                  </a:lnTo>
                  <a:lnTo>
                    <a:pt x="10732" y="18997"/>
                  </a:lnTo>
                  <a:lnTo>
                    <a:pt x="11162" y="19407"/>
                  </a:lnTo>
                  <a:lnTo>
                    <a:pt x="11480" y="19081"/>
                  </a:lnTo>
                  <a:lnTo>
                    <a:pt x="11779" y="18934"/>
                  </a:lnTo>
                  <a:lnTo>
                    <a:pt x="12261" y="18565"/>
                  </a:lnTo>
                  <a:lnTo>
                    <a:pt x="12448" y="18013"/>
                  </a:lnTo>
                  <a:lnTo>
                    <a:pt x="12991" y="18085"/>
                  </a:lnTo>
                  <a:lnTo>
                    <a:pt x="12916" y="18864"/>
                  </a:lnTo>
                  <a:lnTo>
                    <a:pt x="12736" y="19385"/>
                  </a:lnTo>
                  <a:lnTo>
                    <a:pt x="13237" y="19686"/>
                  </a:lnTo>
                  <a:lnTo>
                    <a:pt x="13616" y="19356"/>
                  </a:lnTo>
                  <a:lnTo>
                    <a:pt x="13838" y="18436"/>
                  </a:lnTo>
                  <a:lnTo>
                    <a:pt x="14063" y="18052"/>
                  </a:lnTo>
                  <a:lnTo>
                    <a:pt x="14375" y="17311"/>
                  </a:lnTo>
                  <a:lnTo>
                    <a:pt x="14719" y="17432"/>
                  </a:lnTo>
                  <a:lnTo>
                    <a:pt x="14443" y="18305"/>
                  </a:lnTo>
                  <a:lnTo>
                    <a:pt x="14886" y="18673"/>
                  </a:lnTo>
                  <a:lnTo>
                    <a:pt x="15217" y="19086"/>
                  </a:lnTo>
                  <a:lnTo>
                    <a:pt x="15027" y="19669"/>
                  </a:lnTo>
                  <a:lnTo>
                    <a:pt x="14794" y="20305"/>
                  </a:lnTo>
                  <a:lnTo>
                    <a:pt x="14903" y="21058"/>
                  </a:lnTo>
                  <a:lnTo>
                    <a:pt x="15094" y="21600"/>
                  </a:lnTo>
                  <a:lnTo>
                    <a:pt x="15616" y="21595"/>
                  </a:lnTo>
                  <a:lnTo>
                    <a:pt x="15884" y="20957"/>
                  </a:lnTo>
                  <a:lnTo>
                    <a:pt x="16289" y="20636"/>
                  </a:lnTo>
                  <a:lnTo>
                    <a:pt x="16667" y="19974"/>
                  </a:lnTo>
                  <a:lnTo>
                    <a:pt x="17163" y="20003"/>
                  </a:lnTo>
                  <a:lnTo>
                    <a:pt x="17711" y="19551"/>
                  </a:lnTo>
                  <a:lnTo>
                    <a:pt x="18114" y="19378"/>
                  </a:lnTo>
                  <a:lnTo>
                    <a:pt x="18407" y="18585"/>
                  </a:lnTo>
                  <a:lnTo>
                    <a:pt x="18845" y="18865"/>
                  </a:lnTo>
                  <a:lnTo>
                    <a:pt x="19092" y="18185"/>
                  </a:lnTo>
                  <a:lnTo>
                    <a:pt x="19609" y="17989"/>
                  </a:lnTo>
                  <a:lnTo>
                    <a:pt x="19865" y="17324"/>
                  </a:lnTo>
                  <a:lnTo>
                    <a:pt x="20503" y="17140"/>
                  </a:lnTo>
                  <a:lnTo>
                    <a:pt x="21176" y="17283"/>
                  </a:lnTo>
                  <a:lnTo>
                    <a:pt x="21600" y="16970"/>
                  </a:lnTo>
                  <a:lnTo>
                    <a:pt x="21484" y="16205"/>
                  </a:lnTo>
                  <a:lnTo>
                    <a:pt x="21426" y="15405"/>
                  </a:lnTo>
                  <a:lnTo>
                    <a:pt x="21182" y="14868"/>
                  </a:lnTo>
                  <a:lnTo>
                    <a:pt x="20835" y="14829"/>
                  </a:lnTo>
                  <a:lnTo>
                    <a:pt x="21033" y="14130"/>
                  </a:lnTo>
                  <a:lnTo>
                    <a:pt x="20806" y="13583"/>
                  </a:lnTo>
                  <a:lnTo>
                    <a:pt x="20505" y="13116"/>
                  </a:lnTo>
                  <a:lnTo>
                    <a:pt x="20404" y="12510"/>
                  </a:lnTo>
                  <a:lnTo>
                    <a:pt x="20691" y="12061"/>
                  </a:lnTo>
                  <a:lnTo>
                    <a:pt x="20970" y="11605"/>
                  </a:lnTo>
                  <a:lnTo>
                    <a:pt x="21230" y="10948"/>
                  </a:lnTo>
                  <a:lnTo>
                    <a:pt x="20749" y="10580"/>
                  </a:lnTo>
                  <a:lnTo>
                    <a:pt x="20248" y="10320"/>
                  </a:lnTo>
                  <a:lnTo>
                    <a:pt x="19732" y="10401"/>
                  </a:lnTo>
                  <a:lnTo>
                    <a:pt x="19376" y="9270"/>
                  </a:lnTo>
                  <a:lnTo>
                    <a:pt x="19129" y="9144"/>
                  </a:lnTo>
                  <a:lnTo>
                    <a:pt x="19169" y="7729"/>
                  </a:lnTo>
                  <a:lnTo>
                    <a:pt x="18325" y="8679"/>
                  </a:lnTo>
                  <a:lnTo>
                    <a:pt x="17744" y="8575"/>
                  </a:lnTo>
                  <a:lnTo>
                    <a:pt x="17336" y="8426"/>
                  </a:lnTo>
                  <a:lnTo>
                    <a:pt x="17395" y="7158"/>
                  </a:lnTo>
                  <a:lnTo>
                    <a:pt x="16864" y="7393"/>
                  </a:lnTo>
                  <a:lnTo>
                    <a:pt x="16118" y="6991"/>
                  </a:lnTo>
                  <a:lnTo>
                    <a:pt x="15651" y="7548"/>
                  </a:lnTo>
                  <a:lnTo>
                    <a:pt x="15558" y="6931"/>
                  </a:lnTo>
                  <a:lnTo>
                    <a:pt x="15177" y="6738"/>
                  </a:lnTo>
                  <a:lnTo>
                    <a:pt x="14804" y="5870"/>
                  </a:lnTo>
                  <a:lnTo>
                    <a:pt x="15133" y="4275"/>
                  </a:lnTo>
                  <a:lnTo>
                    <a:pt x="14592" y="3804"/>
                  </a:lnTo>
                  <a:lnTo>
                    <a:pt x="14110" y="4696"/>
                  </a:lnTo>
                  <a:lnTo>
                    <a:pt x="13801" y="4631"/>
                  </a:lnTo>
                  <a:lnTo>
                    <a:pt x="13382" y="4027"/>
                  </a:lnTo>
                  <a:lnTo>
                    <a:pt x="12066" y="4544"/>
                  </a:lnTo>
                  <a:lnTo>
                    <a:pt x="11729" y="4157"/>
                  </a:lnTo>
                  <a:lnTo>
                    <a:pt x="11141" y="4679"/>
                  </a:lnTo>
                  <a:lnTo>
                    <a:pt x="9786" y="3657"/>
                  </a:lnTo>
                  <a:lnTo>
                    <a:pt x="8658" y="2736"/>
                  </a:lnTo>
                  <a:lnTo>
                    <a:pt x="8148" y="1264"/>
                  </a:lnTo>
                  <a:cubicBezTo>
                    <a:pt x="8051" y="927"/>
                    <a:pt x="7906" y="634"/>
                    <a:pt x="7726" y="407"/>
                  </a:cubicBezTo>
                  <a:cubicBezTo>
                    <a:pt x="7578" y="220"/>
                    <a:pt x="7409" y="83"/>
                    <a:pt x="7229" y="2"/>
                  </a:cubicBez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25" name="Shape 190">
              <a:extLst>
                <a:ext uri="{FF2B5EF4-FFF2-40B4-BE49-F238E27FC236}">
                  <a16:creationId xmlns:a16="http://schemas.microsoft.com/office/drawing/2014/main" id="{40CEE505-1A0A-4D83-9B5E-38EF1634BD9F}"/>
                </a:ext>
              </a:extLst>
            </p:cNvPr>
            <p:cNvSpPr/>
            <p:nvPr/>
          </p:nvSpPr>
          <p:spPr>
            <a:xfrm>
              <a:off x="12785612" y="0"/>
              <a:ext cx="3520702" cy="3440217"/>
            </a:xfrm>
            <a:custGeom>
              <a:avLst/>
              <a:gdLst/>
              <a:ahLst/>
              <a:cxnLst>
                <a:cxn ang="0">
                  <a:pos x="wd2" y="hd2"/>
                </a:cxn>
                <a:cxn ang="5400000">
                  <a:pos x="wd2" y="hd2"/>
                </a:cxn>
                <a:cxn ang="10800000">
                  <a:pos x="wd2" y="hd2"/>
                </a:cxn>
                <a:cxn ang="16200000">
                  <a:pos x="wd2" y="hd2"/>
                </a:cxn>
              </a:cxnLst>
              <a:rect l="0" t="0" r="r" b="b"/>
              <a:pathLst>
                <a:path w="21600" h="21600" extrusionOk="0">
                  <a:moveTo>
                    <a:pt x="2412" y="54"/>
                  </a:moveTo>
                  <a:lnTo>
                    <a:pt x="1804" y="346"/>
                  </a:lnTo>
                  <a:lnTo>
                    <a:pt x="1373" y="449"/>
                  </a:lnTo>
                  <a:lnTo>
                    <a:pt x="1095" y="393"/>
                  </a:lnTo>
                  <a:lnTo>
                    <a:pt x="775" y="632"/>
                  </a:lnTo>
                  <a:lnTo>
                    <a:pt x="108" y="781"/>
                  </a:lnTo>
                  <a:lnTo>
                    <a:pt x="591" y="1571"/>
                  </a:lnTo>
                  <a:lnTo>
                    <a:pt x="0" y="2520"/>
                  </a:lnTo>
                  <a:lnTo>
                    <a:pt x="217" y="2972"/>
                  </a:lnTo>
                  <a:lnTo>
                    <a:pt x="886" y="3250"/>
                  </a:lnTo>
                  <a:lnTo>
                    <a:pt x="1507" y="2928"/>
                  </a:lnTo>
                  <a:lnTo>
                    <a:pt x="2081" y="3302"/>
                  </a:lnTo>
                  <a:lnTo>
                    <a:pt x="2119" y="3838"/>
                  </a:lnTo>
                  <a:lnTo>
                    <a:pt x="2397" y="4688"/>
                  </a:lnTo>
                  <a:lnTo>
                    <a:pt x="2815" y="5338"/>
                  </a:lnTo>
                  <a:lnTo>
                    <a:pt x="3371" y="5719"/>
                  </a:lnTo>
                  <a:lnTo>
                    <a:pt x="3654" y="5375"/>
                  </a:lnTo>
                  <a:lnTo>
                    <a:pt x="4051" y="5314"/>
                  </a:lnTo>
                  <a:lnTo>
                    <a:pt x="4831" y="5306"/>
                  </a:lnTo>
                  <a:lnTo>
                    <a:pt x="5087" y="5039"/>
                  </a:lnTo>
                  <a:lnTo>
                    <a:pt x="5407" y="5017"/>
                  </a:lnTo>
                  <a:lnTo>
                    <a:pt x="5851" y="4213"/>
                  </a:lnTo>
                  <a:lnTo>
                    <a:pt x="6095" y="4286"/>
                  </a:lnTo>
                  <a:lnTo>
                    <a:pt x="6401" y="4702"/>
                  </a:lnTo>
                  <a:lnTo>
                    <a:pt x="6860" y="5005"/>
                  </a:lnTo>
                  <a:lnTo>
                    <a:pt x="7162" y="5400"/>
                  </a:lnTo>
                  <a:lnTo>
                    <a:pt x="7208" y="5806"/>
                  </a:lnTo>
                  <a:lnTo>
                    <a:pt x="7014" y="6231"/>
                  </a:lnTo>
                  <a:lnTo>
                    <a:pt x="6907" y="6608"/>
                  </a:lnTo>
                  <a:lnTo>
                    <a:pt x="6639" y="7080"/>
                  </a:lnTo>
                  <a:lnTo>
                    <a:pt x="6470" y="7981"/>
                  </a:lnTo>
                  <a:lnTo>
                    <a:pt x="6465" y="8607"/>
                  </a:lnTo>
                  <a:lnTo>
                    <a:pt x="6533" y="9235"/>
                  </a:lnTo>
                  <a:lnTo>
                    <a:pt x="6604" y="9573"/>
                  </a:lnTo>
                  <a:lnTo>
                    <a:pt x="6492" y="9850"/>
                  </a:lnTo>
                  <a:lnTo>
                    <a:pt x="6120" y="10022"/>
                  </a:lnTo>
                  <a:lnTo>
                    <a:pt x="5860" y="10786"/>
                  </a:lnTo>
                  <a:lnTo>
                    <a:pt x="5833" y="11671"/>
                  </a:lnTo>
                  <a:lnTo>
                    <a:pt x="5950" y="12119"/>
                  </a:lnTo>
                  <a:lnTo>
                    <a:pt x="5809" y="12263"/>
                  </a:lnTo>
                  <a:lnTo>
                    <a:pt x="5559" y="11521"/>
                  </a:lnTo>
                  <a:lnTo>
                    <a:pt x="5261" y="11712"/>
                  </a:lnTo>
                  <a:lnTo>
                    <a:pt x="4990" y="12233"/>
                  </a:lnTo>
                  <a:lnTo>
                    <a:pt x="4427" y="12946"/>
                  </a:lnTo>
                  <a:lnTo>
                    <a:pt x="4042" y="13294"/>
                  </a:lnTo>
                  <a:lnTo>
                    <a:pt x="3518" y="13849"/>
                  </a:lnTo>
                  <a:lnTo>
                    <a:pt x="3327" y="14178"/>
                  </a:lnTo>
                  <a:lnTo>
                    <a:pt x="3183" y="14808"/>
                  </a:lnTo>
                  <a:lnTo>
                    <a:pt x="3432" y="15169"/>
                  </a:lnTo>
                  <a:lnTo>
                    <a:pt x="3664" y="15366"/>
                  </a:lnTo>
                  <a:lnTo>
                    <a:pt x="3914" y="15832"/>
                  </a:lnTo>
                  <a:lnTo>
                    <a:pt x="4190" y="16053"/>
                  </a:lnTo>
                  <a:lnTo>
                    <a:pt x="4747" y="15471"/>
                  </a:lnTo>
                  <a:lnTo>
                    <a:pt x="4796" y="15719"/>
                  </a:lnTo>
                  <a:lnTo>
                    <a:pt x="5018" y="15798"/>
                  </a:lnTo>
                  <a:lnTo>
                    <a:pt x="4792" y="15981"/>
                  </a:lnTo>
                  <a:lnTo>
                    <a:pt x="4297" y="16299"/>
                  </a:lnTo>
                  <a:lnTo>
                    <a:pt x="4471" y="17043"/>
                  </a:lnTo>
                  <a:lnTo>
                    <a:pt x="4917" y="17076"/>
                  </a:lnTo>
                  <a:lnTo>
                    <a:pt x="5639" y="16798"/>
                  </a:lnTo>
                  <a:lnTo>
                    <a:pt x="5929" y="17093"/>
                  </a:lnTo>
                  <a:lnTo>
                    <a:pt x="5964" y="17494"/>
                  </a:lnTo>
                  <a:lnTo>
                    <a:pt x="6128" y="17858"/>
                  </a:lnTo>
                  <a:lnTo>
                    <a:pt x="6317" y="18158"/>
                  </a:lnTo>
                  <a:lnTo>
                    <a:pt x="6495" y="18390"/>
                  </a:lnTo>
                  <a:lnTo>
                    <a:pt x="6690" y="18568"/>
                  </a:lnTo>
                  <a:lnTo>
                    <a:pt x="7029" y="18625"/>
                  </a:lnTo>
                  <a:lnTo>
                    <a:pt x="7347" y="18512"/>
                  </a:lnTo>
                  <a:lnTo>
                    <a:pt x="7587" y="18404"/>
                  </a:lnTo>
                  <a:lnTo>
                    <a:pt x="7905" y="18570"/>
                  </a:lnTo>
                  <a:lnTo>
                    <a:pt x="8316" y="18393"/>
                  </a:lnTo>
                  <a:lnTo>
                    <a:pt x="8759" y="18247"/>
                  </a:lnTo>
                  <a:lnTo>
                    <a:pt x="8942" y="18517"/>
                  </a:lnTo>
                  <a:lnTo>
                    <a:pt x="9322" y="18749"/>
                  </a:lnTo>
                  <a:lnTo>
                    <a:pt x="9622" y="19000"/>
                  </a:lnTo>
                  <a:lnTo>
                    <a:pt x="9830" y="18777"/>
                  </a:lnTo>
                  <a:lnTo>
                    <a:pt x="10109" y="18649"/>
                  </a:lnTo>
                  <a:lnTo>
                    <a:pt x="10466" y="18583"/>
                  </a:lnTo>
                  <a:lnTo>
                    <a:pt x="10871" y="18728"/>
                  </a:lnTo>
                  <a:lnTo>
                    <a:pt x="11066" y="18893"/>
                  </a:lnTo>
                  <a:lnTo>
                    <a:pt x="11104" y="19272"/>
                  </a:lnTo>
                  <a:lnTo>
                    <a:pt x="11286" y="19695"/>
                  </a:lnTo>
                  <a:lnTo>
                    <a:pt x="11550" y="19779"/>
                  </a:lnTo>
                  <a:lnTo>
                    <a:pt x="11937" y="19731"/>
                  </a:lnTo>
                  <a:lnTo>
                    <a:pt x="12106" y="20139"/>
                  </a:lnTo>
                  <a:lnTo>
                    <a:pt x="12373" y="20520"/>
                  </a:lnTo>
                  <a:lnTo>
                    <a:pt x="12783" y="20769"/>
                  </a:lnTo>
                  <a:lnTo>
                    <a:pt x="13111" y="20619"/>
                  </a:lnTo>
                  <a:lnTo>
                    <a:pt x="13007" y="20315"/>
                  </a:lnTo>
                  <a:lnTo>
                    <a:pt x="12981" y="19957"/>
                  </a:lnTo>
                  <a:lnTo>
                    <a:pt x="13137" y="19649"/>
                  </a:lnTo>
                  <a:lnTo>
                    <a:pt x="13325" y="19481"/>
                  </a:lnTo>
                  <a:lnTo>
                    <a:pt x="13721" y="19948"/>
                  </a:lnTo>
                  <a:lnTo>
                    <a:pt x="13695" y="20420"/>
                  </a:lnTo>
                  <a:lnTo>
                    <a:pt x="13896" y="20628"/>
                  </a:lnTo>
                  <a:lnTo>
                    <a:pt x="14249" y="20976"/>
                  </a:lnTo>
                  <a:lnTo>
                    <a:pt x="14509" y="21378"/>
                  </a:lnTo>
                  <a:lnTo>
                    <a:pt x="14628" y="21600"/>
                  </a:lnTo>
                  <a:lnTo>
                    <a:pt x="14941" y="21495"/>
                  </a:lnTo>
                  <a:lnTo>
                    <a:pt x="14985" y="21294"/>
                  </a:lnTo>
                  <a:lnTo>
                    <a:pt x="14950" y="21001"/>
                  </a:lnTo>
                  <a:lnTo>
                    <a:pt x="15281" y="20790"/>
                  </a:lnTo>
                  <a:lnTo>
                    <a:pt x="15624" y="20645"/>
                  </a:lnTo>
                  <a:lnTo>
                    <a:pt x="15870" y="20440"/>
                  </a:lnTo>
                  <a:lnTo>
                    <a:pt x="15892" y="20148"/>
                  </a:lnTo>
                  <a:lnTo>
                    <a:pt x="16199" y="20202"/>
                  </a:lnTo>
                  <a:lnTo>
                    <a:pt x="16248" y="20536"/>
                  </a:lnTo>
                  <a:lnTo>
                    <a:pt x="16626" y="20288"/>
                  </a:lnTo>
                  <a:lnTo>
                    <a:pt x="16879" y="20100"/>
                  </a:lnTo>
                  <a:lnTo>
                    <a:pt x="17167" y="20708"/>
                  </a:lnTo>
                  <a:lnTo>
                    <a:pt x="17445" y="20971"/>
                  </a:lnTo>
                  <a:lnTo>
                    <a:pt x="17920" y="21125"/>
                  </a:lnTo>
                  <a:lnTo>
                    <a:pt x="18228" y="21100"/>
                  </a:lnTo>
                  <a:lnTo>
                    <a:pt x="18408" y="20902"/>
                  </a:lnTo>
                  <a:lnTo>
                    <a:pt x="18128" y="19387"/>
                  </a:lnTo>
                  <a:lnTo>
                    <a:pt x="17756" y="18611"/>
                  </a:lnTo>
                  <a:lnTo>
                    <a:pt x="17279" y="17954"/>
                  </a:lnTo>
                  <a:lnTo>
                    <a:pt x="17541" y="17695"/>
                  </a:lnTo>
                  <a:lnTo>
                    <a:pt x="17983" y="17514"/>
                  </a:lnTo>
                  <a:lnTo>
                    <a:pt x="18162" y="17250"/>
                  </a:lnTo>
                  <a:lnTo>
                    <a:pt x="18191" y="16930"/>
                  </a:lnTo>
                  <a:lnTo>
                    <a:pt x="18464" y="16614"/>
                  </a:lnTo>
                  <a:lnTo>
                    <a:pt x="18871" y="16738"/>
                  </a:lnTo>
                  <a:lnTo>
                    <a:pt x="19380" y="16655"/>
                  </a:lnTo>
                  <a:lnTo>
                    <a:pt x="19855" y="16789"/>
                  </a:lnTo>
                  <a:lnTo>
                    <a:pt x="20332" y="16761"/>
                  </a:lnTo>
                  <a:lnTo>
                    <a:pt x="20384" y="16486"/>
                  </a:lnTo>
                  <a:lnTo>
                    <a:pt x="20358" y="16087"/>
                  </a:lnTo>
                  <a:lnTo>
                    <a:pt x="20401" y="15831"/>
                  </a:lnTo>
                  <a:lnTo>
                    <a:pt x="20573" y="15489"/>
                  </a:lnTo>
                  <a:lnTo>
                    <a:pt x="20709" y="15131"/>
                  </a:lnTo>
                  <a:lnTo>
                    <a:pt x="20607" y="14745"/>
                  </a:lnTo>
                  <a:lnTo>
                    <a:pt x="20896" y="14517"/>
                  </a:lnTo>
                  <a:lnTo>
                    <a:pt x="20929" y="14258"/>
                  </a:lnTo>
                  <a:lnTo>
                    <a:pt x="20822" y="13971"/>
                  </a:lnTo>
                  <a:lnTo>
                    <a:pt x="20981" y="13750"/>
                  </a:lnTo>
                  <a:lnTo>
                    <a:pt x="20972" y="13524"/>
                  </a:lnTo>
                  <a:lnTo>
                    <a:pt x="20906" y="13251"/>
                  </a:lnTo>
                  <a:lnTo>
                    <a:pt x="20905" y="13073"/>
                  </a:lnTo>
                  <a:lnTo>
                    <a:pt x="20951" y="12870"/>
                  </a:lnTo>
                  <a:lnTo>
                    <a:pt x="20948" y="12676"/>
                  </a:lnTo>
                  <a:lnTo>
                    <a:pt x="20873" y="12369"/>
                  </a:lnTo>
                  <a:lnTo>
                    <a:pt x="20836" y="12055"/>
                  </a:lnTo>
                  <a:lnTo>
                    <a:pt x="20930" y="11887"/>
                  </a:lnTo>
                  <a:lnTo>
                    <a:pt x="21066" y="11705"/>
                  </a:lnTo>
                  <a:lnTo>
                    <a:pt x="21006" y="11472"/>
                  </a:lnTo>
                  <a:lnTo>
                    <a:pt x="20873" y="11288"/>
                  </a:lnTo>
                  <a:lnTo>
                    <a:pt x="21011" y="11059"/>
                  </a:lnTo>
                  <a:lnTo>
                    <a:pt x="21223" y="10840"/>
                  </a:lnTo>
                  <a:lnTo>
                    <a:pt x="21555" y="10448"/>
                  </a:lnTo>
                  <a:lnTo>
                    <a:pt x="21600" y="10187"/>
                  </a:lnTo>
                  <a:lnTo>
                    <a:pt x="21529" y="9836"/>
                  </a:lnTo>
                  <a:lnTo>
                    <a:pt x="21200" y="9687"/>
                  </a:lnTo>
                  <a:lnTo>
                    <a:pt x="21092" y="9450"/>
                  </a:lnTo>
                  <a:lnTo>
                    <a:pt x="21146" y="8940"/>
                  </a:lnTo>
                  <a:lnTo>
                    <a:pt x="21016" y="8717"/>
                  </a:lnTo>
                  <a:lnTo>
                    <a:pt x="20706" y="8689"/>
                  </a:lnTo>
                  <a:lnTo>
                    <a:pt x="20408" y="8892"/>
                  </a:lnTo>
                  <a:lnTo>
                    <a:pt x="19950" y="9233"/>
                  </a:lnTo>
                  <a:lnTo>
                    <a:pt x="19397" y="9714"/>
                  </a:lnTo>
                  <a:lnTo>
                    <a:pt x="18875" y="9899"/>
                  </a:lnTo>
                  <a:lnTo>
                    <a:pt x="18548" y="10254"/>
                  </a:lnTo>
                  <a:lnTo>
                    <a:pt x="18329" y="10647"/>
                  </a:lnTo>
                  <a:lnTo>
                    <a:pt x="18169" y="10922"/>
                  </a:lnTo>
                  <a:lnTo>
                    <a:pt x="17821" y="11124"/>
                  </a:lnTo>
                  <a:lnTo>
                    <a:pt x="17200" y="11366"/>
                  </a:lnTo>
                  <a:lnTo>
                    <a:pt x="16593" y="11450"/>
                  </a:lnTo>
                  <a:lnTo>
                    <a:pt x="16209" y="11443"/>
                  </a:lnTo>
                  <a:lnTo>
                    <a:pt x="15937" y="11536"/>
                  </a:lnTo>
                  <a:lnTo>
                    <a:pt x="15714" y="11140"/>
                  </a:lnTo>
                  <a:lnTo>
                    <a:pt x="15411" y="10981"/>
                  </a:lnTo>
                  <a:lnTo>
                    <a:pt x="15213" y="10709"/>
                  </a:lnTo>
                  <a:lnTo>
                    <a:pt x="15305" y="10414"/>
                  </a:lnTo>
                  <a:lnTo>
                    <a:pt x="15247" y="10093"/>
                  </a:lnTo>
                  <a:lnTo>
                    <a:pt x="15095" y="9817"/>
                  </a:lnTo>
                  <a:lnTo>
                    <a:pt x="14919" y="9602"/>
                  </a:lnTo>
                  <a:lnTo>
                    <a:pt x="14851" y="9285"/>
                  </a:lnTo>
                  <a:lnTo>
                    <a:pt x="14791" y="9020"/>
                  </a:lnTo>
                  <a:lnTo>
                    <a:pt x="14626" y="8874"/>
                  </a:lnTo>
                  <a:lnTo>
                    <a:pt x="14316" y="9052"/>
                  </a:lnTo>
                  <a:lnTo>
                    <a:pt x="13946" y="8968"/>
                  </a:lnTo>
                  <a:lnTo>
                    <a:pt x="13539" y="8789"/>
                  </a:lnTo>
                  <a:lnTo>
                    <a:pt x="13210" y="8552"/>
                  </a:lnTo>
                  <a:lnTo>
                    <a:pt x="13009" y="8375"/>
                  </a:lnTo>
                  <a:lnTo>
                    <a:pt x="13012" y="8196"/>
                  </a:lnTo>
                  <a:lnTo>
                    <a:pt x="12778" y="8158"/>
                  </a:lnTo>
                  <a:lnTo>
                    <a:pt x="12633" y="8366"/>
                  </a:lnTo>
                  <a:lnTo>
                    <a:pt x="12343" y="8425"/>
                  </a:lnTo>
                  <a:lnTo>
                    <a:pt x="12081" y="8183"/>
                  </a:lnTo>
                  <a:lnTo>
                    <a:pt x="11776" y="8070"/>
                  </a:lnTo>
                  <a:lnTo>
                    <a:pt x="11527" y="7944"/>
                  </a:lnTo>
                  <a:lnTo>
                    <a:pt x="10683" y="8214"/>
                  </a:lnTo>
                  <a:lnTo>
                    <a:pt x="10202" y="8077"/>
                  </a:lnTo>
                  <a:lnTo>
                    <a:pt x="9981" y="7919"/>
                  </a:lnTo>
                  <a:lnTo>
                    <a:pt x="9854" y="7647"/>
                  </a:lnTo>
                  <a:lnTo>
                    <a:pt x="9793" y="7336"/>
                  </a:lnTo>
                  <a:lnTo>
                    <a:pt x="9820" y="6974"/>
                  </a:lnTo>
                  <a:lnTo>
                    <a:pt x="9654" y="6766"/>
                  </a:lnTo>
                  <a:lnTo>
                    <a:pt x="9434" y="6683"/>
                  </a:lnTo>
                  <a:lnTo>
                    <a:pt x="9321" y="6300"/>
                  </a:lnTo>
                  <a:lnTo>
                    <a:pt x="9179" y="5965"/>
                  </a:lnTo>
                  <a:lnTo>
                    <a:pt x="9009" y="5595"/>
                  </a:lnTo>
                  <a:lnTo>
                    <a:pt x="8797" y="5294"/>
                  </a:lnTo>
                  <a:lnTo>
                    <a:pt x="8416" y="5095"/>
                  </a:lnTo>
                  <a:lnTo>
                    <a:pt x="8421" y="4747"/>
                  </a:lnTo>
                  <a:lnTo>
                    <a:pt x="8220" y="4602"/>
                  </a:lnTo>
                  <a:lnTo>
                    <a:pt x="8263" y="4328"/>
                  </a:lnTo>
                  <a:lnTo>
                    <a:pt x="8063" y="4050"/>
                  </a:lnTo>
                  <a:lnTo>
                    <a:pt x="7874" y="3625"/>
                  </a:lnTo>
                  <a:lnTo>
                    <a:pt x="7593" y="3275"/>
                  </a:lnTo>
                  <a:lnTo>
                    <a:pt x="7429" y="2986"/>
                  </a:lnTo>
                  <a:lnTo>
                    <a:pt x="7491" y="2689"/>
                  </a:lnTo>
                  <a:lnTo>
                    <a:pt x="7338" y="2545"/>
                  </a:lnTo>
                  <a:lnTo>
                    <a:pt x="7182" y="2524"/>
                  </a:lnTo>
                  <a:lnTo>
                    <a:pt x="7113" y="2220"/>
                  </a:lnTo>
                  <a:lnTo>
                    <a:pt x="6824" y="1974"/>
                  </a:lnTo>
                  <a:lnTo>
                    <a:pt x="6730" y="1652"/>
                  </a:lnTo>
                  <a:lnTo>
                    <a:pt x="6594" y="1384"/>
                  </a:lnTo>
                  <a:lnTo>
                    <a:pt x="6360" y="1123"/>
                  </a:lnTo>
                  <a:lnTo>
                    <a:pt x="6085" y="943"/>
                  </a:lnTo>
                  <a:lnTo>
                    <a:pt x="5816" y="767"/>
                  </a:lnTo>
                  <a:lnTo>
                    <a:pt x="5476" y="639"/>
                  </a:lnTo>
                  <a:lnTo>
                    <a:pt x="5244" y="568"/>
                  </a:lnTo>
                  <a:lnTo>
                    <a:pt x="4925" y="739"/>
                  </a:lnTo>
                  <a:lnTo>
                    <a:pt x="4695" y="620"/>
                  </a:lnTo>
                  <a:lnTo>
                    <a:pt x="4233" y="479"/>
                  </a:lnTo>
                  <a:lnTo>
                    <a:pt x="3578" y="116"/>
                  </a:lnTo>
                  <a:lnTo>
                    <a:pt x="3180" y="51"/>
                  </a:lnTo>
                  <a:lnTo>
                    <a:pt x="2727" y="0"/>
                  </a:lnTo>
                  <a:lnTo>
                    <a:pt x="2412" y="54"/>
                  </a:lnTo>
                  <a:close/>
                </a:path>
              </a:pathLst>
            </a:custGeom>
            <a:solidFill>
              <a:schemeClr val="accent2"/>
            </a:solid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26" name="Shape 191">
              <a:extLst>
                <a:ext uri="{FF2B5EF4-FFF2-40B4-BE49-F238E27FC236}">
                  <a16:creationId xmlns:a16="http://schemas.microsoft.com/office/drawing/2014/main" id="{083D3A41-97ED-49C1-BE72-E9046ED5B2AE}"/>
                </a:ext>
              </a:extLst>
            </p:cNvPr>
            <p:cNvSpPr/>
            <p:nvPr/>
          </p:nvSpPr>
          <p:spPr>
            <a:xfrm>
              <a:off x="13171785" y="2654073"/>
              <a:ext cx="2628695" cy="1900504"/>
            </a:xfrm>
            <a:custGeom>
              <a:avLst/>
              <a:gdLst/>
              <a:ahLst/>
              <a:cxnLst>
                <a:cxn ang="0">
                  <a:pos x="wd2" y="hd2"/>
                </a:cxn>
                <a:cxn ang="5400000">
                  <a:pos x="wd2" y="hd2"/>
                </a:cxn>
                <a:cxn ang="10800000">
                  <a:pos x="wd2" y="hd2"/>
                </a:cxn>
                <a:cxn ang="16200000">
                  <a:pos x="wd2" y="hd2"/>
                </a:cxn>
              </a:cxnLst>
              <a:rect l="0" t="0" r="r" b="b"/>
              <a:pathLst>
                <a:path w="21600" h="21600" extrusionOk="0">
                  <a:moveTo>
                    <a:pt x="21421" y="9436"/>
                  </a:moveTo>
                  <a:lnTo>
                    <a:pt x="21600" y="8343"/>
                  </a:lnTo>
                  <a:lnTo>
                    <a:pt x="21471" y="7584"/>
                  </a:lnTo>
                  <a:lnTo>
                    <a:pt x="21131" y="7849"/>
                  </a:lnTo>
                  <a:lnTo>
                    <a:pt x="20630" y="7782"/>
                  </a:lnTo>
                  <a:lnTo>
                    <a:pt x="20124" y="7564"/>
                  </a:lnTo>
                  <a:lnTo>
                    <a:pt x="19489" y="6063"/>
                  </a:lnTo>
                  <a:lnTo>
                    <a:pt x="18719" y="6687"/>
                  </a:lnTo>
                  <a:lnTo>
                    <a:pt x="18648" y="6237"/>
                  </a:lnTo>
                  <a:lnTo>
                    <a:pt x="18000" y="6046"/>
                  </a:lnTo>
                  <a:lnTo>
                    <a:pt x="17896" y="6765"/>
                  </a:lnTo>
                  <a:lnTo>
                    <a:pt x="16712" y="7754"/>
                  </a:lnTo>
                  <a:lnTo>
                    <a:pt x="16747" y="8595"/>
                  </a:lnTo>
                  <a:lnTo>
                    <a:pt x="16554" y="8451"/>
                  </a:lnTo>
                  <a:lnTo>
                    <a:pt x="16088" y="7811"/>
                  </a:lnTo>
                  <a:lnTo>
                    <a:pt x="15341" y="6769"/>
                  </a:lnTo>
                  <a:lnTo>
                    <a:pt x="15335" y="5813"/>
                  </a:lnTo>
                  <a:lnTo>
                    <a:pt x="14705" y="4764"/>
                  </a:lnTo>
                  <a:lnTo>
                    <a:pt x="14199" y="5281"/>
                  </a:lnTo>
                  <a:lnTo>
                    <a:pt x="14055" y="6489"/>
                  </a:lnTo>
                  <a:lnTo>
                    <a:pt x="14228" y="7122"/>
                  </a:lnTo>
                  <a:lnTo>
                    <a:pt x="13959" y="7136"/>
                  </a:lnTo>
                  <a:lnTo>
                    <a:pt x="13491" y="6832"/>
                  </a:lnTo>
                  <a:lnTo>
                    <a:pt x="12895" y="5285"/>
                  </a:lnTo>
                  <a:lnTo>
                    <a:pt x="12385" y="5400"/>
                  </a:lnTo>
                  <a:lnTo>
                    <a:pt x="12069" y="5193"/>
                  </a:lnTo>
                  <a:lnTo>
                    <a:pt x="11869" y="4590"/>
                  </a:lnTo>
                  <a:lnTo>
                    <a:pt x="11870" y="3876"/>
                  </a:lnTo>
                  <a:lnTo>
                    <a:pt x="11241" y="3214"/>
                  </a:lnTo>
                  <a:lnTo>
                    <a:pt x="10633" y="3123"/>
                  </a:lnTo>
                  <a:lnTo>
                    <a:pt x="10115" y="3413"/>
                  </a:lnTo>
                  <a:lnTo>
                    <a:pt x="9680" y="3757"/>
                  </a:lnTo>
                  <a:lnTo>
                    <a:pt x="9044" y="3324"/>
                  </a:lnTo>
                  <a:lnTo>
                    <a:pt x="8611" y="2670"/>
                  </a:lnTo>
                  <a:lnTo>
                    <a:pt x="8080" y="2778"/>
                  </a:lnTo>
                  <a:lnTo>
                    <a:pt x="7525" y="3083"/>
                  </a:lnTo>
                  <a:lnTo>
                    <a:pt x="7048" y="2936"/>
                  </a:lnTo>
                  <a:lnTo>
                    <a:pt x="6611" y="3083"/>
                  </a:lnTo>
                  <a:lnTo>
                    <a:pt x="5984" y="3258"/>
                  </a:lnTo>
                  <a:lnTo>
                    <a:pt x="5605" y="2896"/>
                  </a:lnTo>
                  <a:lnTo>
                    <a:pt x="5226" y="2270"/>
                  </a:lnTo>
                  <a:lnTo>
                    <a:pt x="5033" y="1725"/>
                  </a:lnTo>
                  <a:lnTo>
                    <a:pt x="4994" y="1089"/>
                  </a:lnTo>
                  <a:lnTo>
                    <a:pt x="4877" y="520"/>
                  </a:lnTo>
                  <a:lnTo>
                    <a:pt x="4318" y="0"/>
                  </a:lnTo>
                  <a:lnTo>
                    <a:pt x="3844" y="317"/>
                  </a:lnTo>
                  <a:lnTo>
                    <a:pt x="3197" y="594"/>
                  </a:lnTo>
                  <a:lnTo>
                    <a:pt x="2694" y="569"/>
                  </a:lnTo>
                  <a:lnTo>
                    <a:pt x="2618" y="1198"/>
                  </a:lnTo>
                  <a:lnTo>
                    <a:pt x="2211" y="1517"/>
                  </a:lnTo>
                  <a:lnTo>
                    <a:pt x="2238" y="2440"/>
                  </a:lnTo>
                  <a:lnTo>
                    <a:pt x="2189" y="2906"/>
                  </a:lnTo>
                  <a:lnTo>
                    <a:pt x="1904" y="2821"/>
                  </a:lnTo>
                  <a:lnTo>
                    <a:pt x="1367" y="2248"/>
                  </a:lnTo>
                  <a:lnTo>
                    <a:pt x="1162" y="2677"/>
                  </a:lnTo>
                  <a:lnTo>
                    <a:pt x="915" y="2174"/>
                  </a:lnTo>
                  <a:lnTo>
                    <a:pt x="365" y="1868"/>
                  </a:lnTo>
                  <a:lnTo>
                    <a:pt x="244" y="2799"/>
                  </a:lnTo>
                  <a:lnTo>
                    <a:pt x="0" y="3685"/>
                  </a:lnTo>
                  <a:lnTo>
                    <a:pt x="564" y="4062"/>
                  </a:lnTo>
                  <a:lnTo>
                    <a:pt x="1110" y="4917"/>
                  </a:lnTo>
                  <a:lnTo>
                    <a:pt x="1237" y="5384"/>
                  </a:lnTo>
                  <a:lnTo>
                    <a:pt x="1136" y="5940"/>
                  </a:lnTo>
                  <a:lnTo>
                    <a:pt x="1173" y="6650"/>
                  </a:lnTo>
                  <a:lnTo>
                    <a:pt x="1337" y="7571"/>
                  </a:lnTo>
                  <a:lnTo>
                    <a:pt x="1622" y="8262"/>
                  </a:lnTo>
                  <a:lnTo>
                    <a:pt x="1932" y="8953"/>
                  </a:lnTo>
                  <a:lnTo>
                    <a:pt x="2296" y="9499"/>
                  </a:lnTo>
                  <a:lnTo>
                    <a:pt x="2516" y="9411"/>
                  </a:lnTo>
                  <a:lnTo>
                    <a:pt x="3587" y="8173"/>
                  </a:lnTo>
                  <a:lnTo>
                    <a:pt x="4062" y="9188"/>
                  </a:lnTo>
                  <a:lnTo>
                    <a:pt x="4310" y="9972"/>
                  </a:lnTo>
                  <a:lnTo>
                    <a:pt x="4710" y="10800"/>
                  </a:lnTo>
                  <a:lnTo>
                    <a:pt x="4731" y="11391"/>
                  </a:lnTo>
                  <a:lnTo>
                    <a:pt x="4502" y="11710"/>
                  </a:lnTo>
                  <a:lnTo>
                    <a:pt x="4246" y="12047"/>
                  </a:lnTo>
                  <a:lnTo>
                    <a:pt x="5105" y="12640"/>
                  </a:lnTo>
                  <a:lnTo>
                    <a:pt x="5343" y="12567"/>
                  </a:lnTo>
                  <a:lnTo>
                    <a:pt x="5487" y="12086"/>
                  </a:lnTo>
                  <a:lnTo>
                    <a:pt x="6785" y="13058"/>
                  </a:lnTo>
                  <a:lnTo>
                    <a:pt x="6826" y="13811"/>
                  </a:lnTo>
                  <a:lnTo>
                    <a:pt x="7535" y="14382"/>
                  </a:lnTo>
                  <a:cubicBezTo>
                    <a:pt x="7534" y="14111"/>
                    <a:pt x="7560" y="13841"/>
                    <a:pt x="7610" y="13579"/>
                  </a:cubicBezTo>
                  <a:cubicBezTo>
                    <a:pt x="7654" y="13349"/>
                    <a:pt x="7716" y="13127"/>
                    <a:pt x="7797" y="12917"/>
                  </a:cubicBezTo>
                  <a:lnTo>
                    <a:pt x="8058" y="13067"/>
                  </a:lnTo>
                  <a:cubicBezTo>
                    <a:pt x="7966" y="13186"/>
                    <a:pt x="7900" y="13338"/>
                    <a:pt x="7867" y="13506"/>
                  </a:cubicBezTo>
                  <a:cubicBezTo>
                    <a:pt x="7836" y="13663"/>
                    <a:pt x="7835" y="13828"/>
                    <a:pt x="7865" y="13986"/>
                  </a:cubicBezTo>
                  <a:lnTo>
                    <a:pt x="8478" y="14884"/>
                  </a:lnTo>
                  <a:lnTo>
                    <a:pt x="8773" y="15693"/>
                  </a:lnTo>
                  <a:lnTo>
                    <a:pt x="9143" y="16552"/>
                  </a:lnTo>
                  <a:lnTo>
                    <a:pt x="9352" y="16888"/>
                  </a:lnTo>
                  <a:lnTo>
                    <a:pt x="9201" y="17408"/>
                  </a:lnTo>
                  <a:lnTo>
                    <a:pt x="9596" y="18291"/>
                  </a:lnTo>
                  <a:lnTo>
                    <a:pt x="9849" y="18907"/>
                  </a:lnTo>
                  <a:lnTo>
                    <a:pt x="10171" y="19397"/>
                  </a:lnTo>
                  <a:lnTo>
                    <a:pt x="10553" y="20100"/>
                  </a:lnTo>
                  <a:lnTo>
                    <a:pt x="10729" y="20548"/>
                  </a:lnTo>
                  <a:lnTo>
                    <a:pt x="10457" y="21009"/>
                  </a:lnTo>
                  <a:lnTo>
                    <a:pt x="10797" y="21600"/>
                  </a:lnTo>
                  <a:lnTo>
                    <a:pt x="11278" y="21312"/>
                  </a:lnTo>
                  <a:lnTo>
                    <a:pt x="11703" y="20735"/>
                  </a:lnTo>
                  <a:lnTo>
                    <a:pt x="12005" y="19911"/>
                  </a:lnTo>
                  <a:lnTo>
                    <a:pt x="12601" y="18806"/>
                  </a:lnTo>
                  <a:lnTo>
                    <a:pt x="12791" y="17600"/>
                  </a:lnTo>
                  <a:lnTo>
                    <a:pt x="13068" y="17298"/>
                  </a:lnTo>
                  <a:lnTo>
                    <a:pt x="13552" y="17587"/>
                  </a:lnTo>
                  <a:lnTo>
                    <a:pt x="13834" y="18147"/>
                  </a:lnTo>
                  <a:lnTo>
                    <a:pt x="14471" y="18110"/>
                  </a:lnTo>
                  <a:lnTo>
                    <a:pt x="14972" y="17985"/>
                  </a:lnTo>
                  <a:lnTo>
                    <a:pt x="15503" y="18140"/>
                  </a:lnTo>
                  <a:lnTo>
                    <a:pt x="15990" y="18248"/>
                  </a:lnTo>
                  <a:lnTo>
                    <a:pt x="16147" y="17527"/>
                  </a:lnTo>
                  <a:lnTo>
                    <a:pt x="16063" y="17002"/>
                  </a:lnTo>
                  <a:lnTo>
                    <a:pt x="15511" y="16769"/>
                  </a:lnTo>
                  <a:lnTo>
                    <a:pt x="15223" y="16013"/>
                  </a:lnTo>
                  <a:lnTo>
                    <a:pt x="15429" y="15377"/>
                  </a:lnTo>
                  <a:lnTo>
                    <a:pt x="16164" y="15576"/>
                  </a:lnTo>
                  <a:lnTo>
                    <a:pt x="16656" y="15220"/>
                  </a:lnTo>
                  <a:lnTo>
                    <a:pt x="17143" y="15010"/>
                  </a:lnTo>
                  <a:lnTo>
                    <a:pt x="17481" y="14244"/>
                  </a:lnTo>
                  <a:lnTo>
                    <a:pt x="17684" y="13686"/>
                  </a:lnTo>
                  <a:lnTo>
                    <a:pt x="17655" y="13091"/>
                  </a:lnTo>
                  <a:lnTo>
                    <a:pt x="18222" y="13146"/>
                  </a:lnTo>
                  <a:lnTo>
                    <a:pt x="18754" y="13014"/>
                  </a:lnTo>
                  <a:lnTo>
                    <a:pt x="18696" y="12185"/>
                  </a:lnTo>
                  <a:lnTo>
                    <a:pt x="18563" y="11587"/>
                  </a:lnTo>
                  <a:lnTo>
                    <a:pt x="18671" y="10797"/>
                  </a:lnTo>
                  <a:lnTo>
                    <a:pt x="19210" y="10423"/>
                  </a:lnTo>
                  <a:lnTo>
                    <a:pt x="19488" y="10833"/>
                  </a:lnTo>
                  <a:lnTo>
                    <a:pt x="19575" y="11575"/>
                  </a:lnTo>
                  <a:lnTo>
                    <a:pt x="19761" y="12116"/>
                  </a:lnTo>
                  <a:lnTo>
                    <a:pt x="20277" y="11990"/>
                  </a:lnTo>
                  <a:lnTo>
                    <a:pt x="20642" y="11858"/>
                  </a:lnTo>
                  <a:lnTo>
                    <a:pt x="20435" y="11462"/>
                  </a:lnTo>
                  <a:lnTo>
                    <a:pt x="20154" y="11538"/>
                  </a:lnTo>
                  <a:lnTo>
                    <a:pt x="20053" y="11123"/>
                  </a:lnTo>
                  <a:lnTo>
                    <a:pt x="20506" y="10747"/>
                  </a:lnTo>
                  <a:lnTo>
                    <a:pt x="20827" y="10593"/>
                  </a:lnTo>
                  <a:lnTo>
                    <a:pt x="21134" y="10249"/>
                  </a:lnTo>
                  <a:lnTo>
                    <a:pt x="21421" y="9436"/>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27" name="Shape 192">
              <a:extLst>
                <a:ext uri="{FF2B5EF4-FFF2-40B4-BE49-F238E27FC236}">
                  <a16:creationId xmlns:a16="http://schemas.microsoft.com/office/drawing/2014/main" id="{7F4CB4C7-93D6-4EB7-BF26-920D6EDC3712}"/>
                </a:ext>
              </a:extLst>
            </p:cNvPr>
            <p:cNvSpPr/>
            <p:nvPr/>
          </p:nvSpPr>
          <p:spPr>
            <a:xfrm>
              <a:off x="12074769" y="6875843"/>
              <a:ext cx="1797628" cy="1529773"/>
            </a:xfrm>
            <a:custGeom>
              <a:avLst/>
              <a:gdLst/>
              <a:ahLst/>
              <a:cxnLst>
                <a:cxn ang="0">
                  <a:pos x="wd2" y="hd2"/>
                </a:cxn>
                <a:cxn ang="5400000">
                  <a:pos x="wd2" y="hd2"/>
                </a:cxn>
                <a:cxn ang="10800000">
                  <a:pos x="wd2" y="hd2"/>
                </a:cxn>
                <a:cxn ang="16200000">
                  <a:pos x="wd2" y="hd2"/>
                </a:cxn>
              </a:cxnLst>
              <a:rect l="0" t="0" r="r" b="b"/>
              <a:pathLst>
                <a:path w="21600" h="21600" extrusionOk="0">
                  <a:moveTo>
                    <a:pt x="0" y="3461"/>
                  </a:moveTo>
                  <a:lnTo>
                    <a:pt x="1046" y="4275"/>
                  </a:lnTo>
                  <a:lnTo>
                    <a:pt x="1734" y="4809"/>
                  </a:lnTo>
                  <a:lnTo>
                    <a:pt x="2159" y="4976"/>
                  </a:lnTo>
                  <a:lnTo>
                    <a:pt x="2706" y="6141"/>
                  </a:lnTo>
                  <a:lnTo>
                    <a:pt x="3411" y="6292"/>
                  </a:lnTo>
                  <a:lnTo>
                    <a:pt x="4508" y="6481"/>
                  </a:lnTo>
                  <a:lnTo>
                    <a:pt x="4981" y="7002"/>
                  </a:lnTo>
                  <a:lnTo>
                    <a:pt x="5224" y="8082"/>
                  </a:lnTo>
                  <a:lnTo>
                    <a:pt x="5870" y="7791"/>
                  </a:lnTo>
                  <a:lnTo>
                    <a:pt x="6732" y="7665"/>
                  </a:lnTo>
                  <a:lnTo>
                    <a:pt x="6845" y="8540"/>
                  </a:lnTo>
                  <a:lnTo>
                    <a:pt x="6407" y="9673"/>
                  </a:lnTo>
                  <a:lnTo>
                    <a:pt x="6096" y="10540"/>
                  </a:lnTo>
                  <a:lnTo>
                    <a:pt x="6473" y="10865"/>
                  </a:lnTo>
                  <a:lnTo>
                    <a:pt x="7004" y="10625"/>
                  </a:lnTo>
                  <a:lnTo>
                    <a:pt x="7450" y="10920"/>
                  </a:lnTo>
                  <a:lnTo>
                    <a:pt x="7352" y="11689"/>
                  </a:lnTo>
                  <a:lnTo>
                    <a:pt x="7668" y="12389"/>
                  </a:lnTo>
                  <a:lnTo>
                    <a:pt x="8567" y="12590"/>
                  </a:lnTo>
                  <a:lnTo>
                    <a:pt x="9158" y="12486"/>
                  </a:lnTo>
                  <a:lnTo>
                    <a:pt x="9411" y="11727"/>
                  </a:lnTo>
                  <a:lnTo>
                    <a:pt x="9955" y="11339"/>
                  </a:lnTo>
                  <a:lnTo>
                    <a:pt x="10515" y="11587"/>
                  </a:lnTo>
                  <a:lnTo>
                    <a:pt x="10916" y="12286"/>
                  </a:lnTo>
                  <a:lnTo>
                    <a:pt x="11114" y="13033"/>
                  </a:lnTo>
                  <a:lnTo>
                    <a:pt x="10787" y="13725"/>
                  </a:lnTo>
                  <a:lnTo>
                    <a:pt x="10113" y="13544"/>
                  </a:lnTo>
                  <a:lnTo>
                    <a:pt x="9664" y="13430"/>
                  </a:lnTo>
                  <a:lnTo>
                    <a:pt x="8899" y="13614"/>
                  </a:lnTo>
                  <a:lnTo>
                    <a:pt x="8582" y="14023"/>
                  </a:lnTo>
                  <a:lnTo>
                    <a:pt x="9144" y="14338"/>
                  </a:lnTo>
                  <a:lnTo>
                    <a:pt x="9316" y="14995"/>
                  </a:lnTo>
                  <a:lnTo>
                    <a:pt x="9018" y="15494"/>
                  </a:lnTo>
                  <a:lnTo>
                    <a:pt x="8642" y="15692"/>
                  </a:lnTo>
                  <a:lnTo>
                    <a:pt x="8274" y="16244"/>
                  </a:lnTo>
                  <a:lnTo>
                    <a:pt x="8492" y="16927"/>
                  </a:lnTo>
                  <a:lnTo>
                    <a:pt x="8698" y="17625"/>
                  </a:lnTo>
                  <a:lnTo>
                    <a:pt x="9168" y="18122"/>
                  </a:lnTo>
                  <a:lnTo>
                    <a:pt x="9780" y="18568"/>
                  </a:lnTo>
                  <a:lnTo>
                    <a:pt x="10031" y="19103"/>
                  </a:lnTo>
                  <a:lnTo>
                    <a:pt x="9850" y="19616"/>
                  </a:lnTo>
                  <a:lnTo>
                    <a:pt x="9804" y="20132"/>
                  </a:lnTo>
                  <a:lnTo>
                    <a:pt x="10314" y="20498"/>
                  </a:lnTo>
                  <a:lnTo>
                    <a:pt x="10768" y="20251"/>
                  </a:lnTo>
                  <a:lnTo>
                    <a:pt x="11237" y="19878"/>
                  </a:lnTo>
                  <a:lnTo>
                    <a:pt x="11732" y="19766"/>
                  </a:lnTo>
                  <a:lnTo>
                    <a:pt x="12234" y="20394"/>
                  </a:lnTo>
                  <a:lnTo>
                    <a:pt x="13015" y="20532"/>
                  </a:lnTo>
                  <a:lnTo>
                    <a:pt x="13740" y="20186"/>
                  </a:lnTo>
                  <a:lnTo>
                    <a:pt x="14419" y="20295"/>
                  </a:lnTo>
                  <a:lnTo>
                    <a:pt x="14815" y="21261"/>
                  </a:lnTo>
                  <a:lnTo>
                    <a:pt x="15782" y="21179"/>
                  </a:lnTo>
                  <a:lnTo>
                    <a:pt x="16502" y="20963"/>
                  </a:lnTo>
                  <a:lnTo>
                    <a:pt x="16949" y="21600"/>
                  </a:lnTo>
                  <a:lnTo>
                    <a:pt x="17458" y="21268"/>
                  </a:lnTo>
                  <a:lnTo>
                    <a:pt x="17911" y="20311"/>
                  </a:lnTo>
                  <a:lnTo>
                    <a:pt x="18672" y="19858"/>
                  </a:lnTo>
                  <a:lnTo>
                    <a:pt x="18714" y="19008"/>
                  </a:lnTo>
                  <a:lnTo>
                    <a:pt x="19150" y="18040"/>
                  </a:lnTo>
                  <a:lnTo>
                    <a:pt x="19477" y="17417"/>
                  </a:lnTo>
                  <a:lnTo>
                    <a:pt x="18746" y="17148"/>
                  </a:lnTo>
                  <a:lnTo>
                    <a:pt x="17854" y="16775"/>
                  </a:lnTo>
                  <a:lnTo>
                    <a:pt x="17679" y="15923"/>
                  </a:lnTo>
                  <a:lnTo>
                    <a:pt x="16927" y="15499"/>
                  </a:lnTo>
                  <a:lnTo>
                    <a:pt x="16119" y="15322"/>
                  </a:lnTo>
                  <a:lnTo>
                    <a:pt x="17799" y="15426"/>
                  </a:lnTo>
                  <a:lnTo>
                    <a:pt x="18250" y="16136"/>
                  </a:lnTo>
                  <a:lnTo>
                    <a:pt x="18933" y="15961"/>
                  </a:lnTo>
                  <a:lnTo>
                    <a:pt x="19844" y="15973"/>
                  </a:lnTo>
                  <a:lnTo>
                    <a:pt x="20628" y="16371"/>
                  </a:lnTo>
                  <a:lnTo>
                    <a:pt x="21355" y="16697"/>
                  </a:lnTo>
                  <a:lnTo>
                    <a:pt x="21600" y="16084"/>
                  </a:lnTo>
                  <a:lnTo>
                    <a:pt x="20790" y="14723"/>
                  </a:lnTo>
                  <a:lnTo>
                    <a:pt x="20048" y="14431"/>
                  </a:lnTo>
                  <a:lnTo>
                    <a:pt x="19300" y="14242"/>
                  </a:lnTo>
                  <a:lnTo>
                    <a:pt x="19118" y="13559"/>
                  </a:lnTo>
                  <a:lnTo>
                    <a:pt x="18931" y="13004"/>
                  </a:lnTo>
                  <a:lnTo>
                    <a:pt x="18117" y="12497"/>
                  </a:lnTo>
                  <a:lnTo>
                    <a:pt x="17465" y="12166"/>
                  </a:lnTo>
                  <a:lnTo>
                    <a:pt x="17395" y="11644"/>
                  </a:lnTo>
                  <a:lnTo>
                    <a:pt x="17023" y="11299"/>
                  </a:lnTo>
                  <a:lnTo>
                    <a:pt x="17131" y="10451"/>
                  </a:lnTo>
                  <a:lnTo>
                    <a:pt x="17020" y="9882"/>
                  </a:lnTo>
                  <a:lnTo>
                    <a:pt x="16565" y="9263"/>
                  </a:lnTo>
                  <a:lnTo>
                    <a:pt x="15926" y="8775"/>
                  </a:lnTo>
                  <a:lnTo>
                    <a:pt x="15853" y="8074"/>
                  </a:lnTo>
                  <a:lnTo>
                    <a:pt x="15626" y="7501"/>
                  </a:lnTo>
                  <a:lnTo>
                    <a:pt x="15201" y="6984"/>
                  </a:lnTo>
                  <a:lnTo>
                    <a:pt x="15221" y="6440"/>
                  </a:lnTo>
                  <a:lnTo>
                    <a:pt x="14952" y="5369"/>
                  </a:lnTo>
                  <a:lnTo>
                    <a:pt x="14355" y="4228"/>
                  </a:lnTo>
                  <a:lnTo>
                    <a:pt x="13646" y="3392"/>
                  </a:lnTo>
                  <a:lnTo>
                    <a:pt x="12912" y="3201"/>
                  </a:lnTo>
                  <a:lnTo>
                    <a:pt x="11840" y="2837"/>
                  </a:lnTo>
                  <a:lnTo>
                    <a:pt x="11311" y="2400"/>
                  </a:lnTo>
                  <a:lnTo>
                    <a:pt x="11040" y="1662"/>
                  </a:lnTo>
                  <a:lnTo>
                    <a:pt x="10496" y="1924"/>
                  </a:lnTo>
                  <a:lnTo>
                    <a:pt x="10164" y="1172"/>
                  </a:lnTo>
                  <a:lnTo>
                    <a:pt x="10279" y="0"/>
                  </a:lnTo>
                  <a:lnTo>
                    <a:pt x="9456" y="219"/>
                  </a:lnTo>
                  <a:lnTo>
                    <a:pt x="8730" y="925"/>
                  </a:lnTo>
                  <a:lnTo>
                    <a:pt x="8529" y="1877"/>
                  </a:lnTo>
                  <a:lnTo>
                    <a:pt x="8138" y="2172"/>
                  </a:lnTo>
                  <a:lnTo>
                    <a:pt x="7672" y="2083"/>
                  </a:lnTo>
                  <a:lnTo>
                    <a:pt x="7268" y="2608"/>
                  </a:lnTo>
                  <a:lnTo>
                    <a:pt x="7368" y="3786"/>
                  </a:lnTo>
                  <a:lnTo>
                    <a:pt x="6955" y="3873"/>
                  </a:lnTo>
                  <a:lnTo>
                    <a:pt x="6581" y="3393"/>
                  </a:lnTo>
                  <a:lnTo>
                    <a:pt x="5960" y="2284"/>
                  </a:lnTo>
                  <a:lnTo>
                    <a:pt x="5388" y="2836"/>
                  </a:lnTo>
                  <a:lnTo>
                    <a:pt x="4558" y="3769"/>
                  </a:lnTo>
                  <a:lnTo>
                    <a:pt x="3964" y="3408"/>
                  </a:lnTo>
                  <a:lnTo>
                    <a:pt x="3358" y="3537"/>
                  </a:lnTo>
                  <a:lnTo>
                    <a:pt x="3075" y="3926"/>
                  </a:lnTo>
                  <a:lnTo>
                    <a:pt x="2460" y="3144"/>
                  </a:lnTo>
                  <a:lnTo>
                    <a:pt x="2254" y="1976"/>
                  </a:lnTo>
                  <a:lnTo>
                    <a:pt x="1290" y="1647"/>
                  </a:lnTo>
                  <a:lnTo>
                    <a:pt x="113" y="2069"/>
                  </a:lnTo>
                  <a:lnTo>
                    <a:pt x="0" y="3461"/>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28" name="Shape 193">
              <a:extLst>
                <a:ext uri="{FF2B5EF4-FFF2-40B4-BE49-F238E27FC236}">
                  <a16:creationId xmlns:a16="http://schemas.microsoft.com/office/drawing/2014/main" id="{BCAA86F2-DB66-4582-9507-0E71E8238A77}"/>
                </a:ext>
              </a:extLst>
            </p:cNvPr>
            <p:cNvSpPr/>
            <p:nvPr/>
          </p:nvSpPr>
          <p:spPr>
            <a:xfrm>
              <a:off x="11643676" y="7106853"/>
              <a:ext cx="1539254" cy="1916086"/>
            </a:xfrm>
            <a:custGeom>
              <a:avLst/>
              <a:gdLst/>
              <a:ahLst/>
              <a:cxnLst>
                <a:cxn ang="0">
                  <a:pos x="wd2" y="hd2"/>
                </a:cxn>
                <a:cxn ang="5400000">
                  <a:pos x="wd2" y="hd2"/>
                </a:cxn>
                <a:cxn ang="10800000">
                  <a:pos x="wd2" y="hd2"/>
                </a:cxn>
                <a:cxn ang="16200000">
                  <a:pos x="wd2" y="hd2"/>
                </a:cxn>
              </a:cxnLst>
              <a:rect l="0" t="0" r="r" b="b"/>
              <a:pathLst>
                <a:path w="21600" h="21600" extrusionOk="0">
                  <a:moveTo>
                    <a:pt x="5327" y="533"/>
                  </a:moveTo>
                  <a:lnTo>
                    <a:pt x="5316" y="1694"/>
                  </a:lnTo>
                  <a:lnTo>
                    <a:pt x="6929" y="2001"/>
                  </a:lnTo>
                  <a:lnTo>
                    <a:pt x="6847" y="2358"/>
                  </a:lnTo>
                  <a:lnTo>
                    <a:pt x="7200" y="2857"/>
                  </a:lnTo>
                  <a:lnTo>
                    <a:pt x="6984" y="3174"/>
                  </a:lnTo>
                  <a:lnTo>
                    <a:pt x="5914" y="3694"/>
                  </a:lnTo>
                  <a:lnTo>
                    <a:pt x="5392" y="3802"/>
                  </a:lnTo>
                  <a:lnTo>
                    <a:pt x="5091" y="3488"/>
                  </a:lnTo>
                  <a:lnTo>
                    <a:pt x="4987" y="2950"/>
                  </a:lnTo>
                  <a:lnTo>
                    <a:pt x="3471" y="2418"/>
                  </a:lnTo>
                  <a:lnTo>
                    <a:pt x="2716" y="2917"/>
                  </a:lnTo>
                  <a:lnTo>
                    <a:pt x="2690" y="3855"/>
                  </a:lnTo>
                  <a:lnTo>
                    <a:pt x="2887" y="4443"/>
                  </a:lnTo>
                  <a:lnTo>
                    <a:pt x="2737" y="4824"/>
                  </a:lnTo>
                  <a:lnTo>
                    <a:pt x="2188" y="4901"/>
                  </a:lnTo>
                  <a:lnTo>
                    <a:pt x="1876" y="5615"/>
                  </a:lnTo>
                  <a:lnTo>
                    <a:pt x="1900" y="6167"/>
                  </a:lnTo>
                  <a:lnTo>
                    <a:pt x="1616" y="6728"/>
                  </a:lnTo>
                  <a:lnTo>
                    <a:pt x="203" y="6722"/>
                  </a:lnTo>
                  <a:lnTo>
                    <a:pt x="0" y="7551"/>
                  </a:lnTo>
                  <a:lnTo>
                    <a:pt x="745" y="7814"/>
                  </a:lnTo>
                  <a:lnTo>
                    <a:pt x="1458" y="8390"/>
                  </a:lnTo>
                  <a:lnTo>
                    <a:pt x="1366" y="9088"/>
                  </a:lnTo>
                  <a:lnTo>
                    <a:pt x="2279" y="9213"/>
                  </a:lnTo>
                  <a:lnTo>
                    <a:pt x="3372" y="10135"/>
                  </a:lnTo>
                  <a:lnTo>
                    <a:pt x="3885" y="9629"/>
                  </a:lnTo>
                  <a:lnTo>
                    <a:pt x="4541" y="9315"/>
                  </a:lnTo>
                  <a:lnTo>
                    <a:pt x="4808" y="9730"/>
                  </a:lnTo>
                  <a:lnTo>
                    <a:pt x="4716" y="10707"/>
                  </a:lnTo>
                  <a:lnTo>
                    <a:pt x="5030" y="11610"/>
                  </a:lnTo>
                  <a:lnTo>
                    <a:pt x="4703" y="11916"/>
                  </a:lnTo>
                  <a:lnTo>
                    <a:pt x="3988" y="11882"/>
                  </a:lnTo>
                  <a:lnTo>
                    <a:pt x="2853" y="12729"/>
                  </a:lnTo>
                  <a:lnTo>
                    <a:pt x="2825" y="14145"/>
                  </a:lnTo>
                  <a:lnTo>
                    <a:pt x="3511" y="15141"/>
                  </a:lnTo>
                  <a:lnTo>
                    <a:pt x="4556" y="15028"/>
                  </a:lnTo>
                  <a:lnTo>
                    <a:pt x="5722" y="15358"/>
                  </a:lnTo>
                  <a:lnTo>
                    <a:pt x="5304" y="15827"/>
                  </a:lnTo>
                  <a:lnTo>
                    <a:pt x="4361" y="16481"/>
                  </a:lnTo>
                  <a:lnTo>
                    <a:pt x="4752" y="17269"/>
                  </a:lnTo>
                  <a:lnTo>
                    <a:pt x="5597" y="17874"/>
                  </a:lnTo>
                  <a:lnTo>
                    <a:pt x="5174" y="18579"/>
                  </a:lnTo>
                  <a:lnTo>
                    <a:pt x="5951" y="18679"/>
                  </a:lnTo>
                  <a:lnTo>
                    <a:pt x="6276" y="19071"/>
                  </a:lnTo>
                  <a:lnTo>
                    <a:pt x="6508" y="20111"/>
                  </a:lnTo>
                  <a:lnTo>
                    <a:pt x="7201" y="20187"/>
                  </a:lnTo>
                  <a:lnTo>
                    <a:pt x="8044" y="19798"/>
                  </a:lnTo>
                  <a:lnTo>
                    <a:pt x="8512" y="18952"/>
                  </a:lnTo>
                  <a:lnTo>
                    <a:pt x="9476" y="19275"/>
                  </a:lnTo>
                  <a:lnTo>
                    <a:pt x="9965" y="19708"/>
                  </a:lnTo>
                  <a:lnTo>
                    <a:pt x="9322" y="20195"/>
                  </a:lnTo>
                  <a:lnTo>
                    <a:pt x="8829" y="20567"/>
                  </a:lnTo>
                  <a:lnTo>
                    <a:pt x="9138" y="20993"/>
                  </a:lnTo>
                  <a:lnTo>
                    <a:pt x="9944" y="20993"/>
                  </a:lnTo>
                  <a:lnTo>
                    <a:pt x="10732" y="20437"/>
                  </a:lnTo>
                  <a:lnTo>
                    <a:pt x="10924" y="19632"/>
                  </a:lnTo>
                  <a:lnTo>
                    <a:pt x="11480" y="19248"/>
                  </a:lnTo>
                  <a:lnTo>
                    <a:pt x="11740" y="19772"/>
                  </a:lnTo>
                  <a:lnTo>
                    <a:pt x="12433" y="19959"/>
                  </a:lnTo>
                  <a:lnTo>
                    <a:pt x="12678" y="20518"/>
                  </a:lnTo>
                  <a:lnTo>
                    <a:pt x="13565" y="20788"/>
                  </a:lnTo>
                  <a:lnTo>
                    <a:pt x="14251" y="20859"/>
                  </a:lnTo>
                  <a:lnTo>
                    <a:pt x="14941" y="20893"/>
                  </a:lnTo>
                  <a:lnTo>
                    <a:pt x="15569" y="20945"/>
                  </a:lnTo>
                  <a:lnTo>
                    <a:pt x="15896" y="21600"/>
                  </a:lnTo>
                  <a:lnTo>
                    <a:pt x="17316" y="20741"/>
                  </a:lnTo>
                  <a:lnTo>
                    <a:pt x="18284" y="19965"/>
                  </a:lnTo>
                  <a:lnTo>
                    <a:pt x="18821" y="19219"/>
                  </a:lnTo>
                  <a:lnTo>
                    <a:pt x="18776" y="18112"/>
                  </a:lnTo>
                  <a:lnTo>
                    <a:pt x="18684" y="17364"/>
                  </a:lnTo>
                  <a:lnTo>
                    <a:pt x="19227" y="17200"/>
                  </a:lnTo>
                  <a:lnTo>
                    <a:pt x="20183" y="17394"/>
                  </a:lnTo>
                  <a:lnTo>
                    <a:pt x="20758" y="17061"/>
                  </a:lnTo>
                  <a:lnTo>
                    <a:pt x="20521" y="16412"/>
                  </a:lnTo>
                  <a:lnTo>
                    <a:pt x="20106" y="15960"/>
                  </a:lnTo>
                  <a:lnTo>
                    <a:pt x="20852" y="15390"/>
                  </a:lnTo>
                  <a:lnTo>
                    <a:pt x="21532" y="14729"/>
                  </a:lnTo>
                  <a:lnTo>
                    <a:pt x="21600" y="14048"/>
                  </a:lnTo>
                  <a:lnTo>
                    <a:pt x="21561" y="13508"/>
                  </a:lnTo>
                  <a:lnTo>
                    <a:pt x="20544" y="13384"/>
                  </a:lnTo>
                  <a:lnTo>
                    <a:pt x="19957" y="12900"/>
                  </a:lnTo>
                  <a:lnTo>
                    <a:pt x="19090" y="13035"/>
                  </a:lnTo>
                  <a:lnTo>
                    <a:pt x="18263" y="13492"/>
                  </a:lnTo>
                  <a:lnTo>
                    <a:pt x="17859" y="13258"/>
                  </a:lnTo>
                  <a:lnTo>
                    <a:pt x="18132" y="12513"/>
                  </a:lnTo>
                  <a:lnTo>
                    <a:pt x="17801" y="11999"/>
                  </a:lnTo>
                  <a:lnTo>
                    <a:pt x="16458" y="11555"/>
                  </a:lnTo>
                  <a:lnTo>
                    <a:pt x="16122" y="10371"/>
                  </a:lnTo>
                  <a:lnTo>
                    <a:pt x="16876" y="9867"/>
                  </a:lnTo>
                  <a:lnTo>
                    <a:pt x="17278" y="9283"/>
                  </a:lnTo>
                  <a:lnTo>
                    <a:pt x="16507" y="8478"/>
                  </a:lnTo>
                  <a:lnTo>
                    <a:pt x="17265" y="8355"/>
                  </a:lnTo>
                  <a:lnTo>
                    <a:pt x="18867" y="8650"/>
                  </a:lnTo>
                  <a:lnTo>
                    <a:pt x="19385" y="7749"/>
                  </a:lnTo>
                  <a:lnTo>
                    <a:pt x="18701" y="6478"/>
                  </a:lnTo>
                  <a:lnTo>
                    <a:pt x="17863" y="6191"/>
                  </a:lnTo>
                  <a:lnTo>
                    <a:pt x="17000" y="6455"/>
                  </a:lnTo>
                  <a:lnTo>
                    <a:pt x="16565" y="7090"/>
                  </a:lnTo>
                  <a:lnTo>
                    <a:pt x="15471" y="7129"/>
                  </a:lnTo>
                  <a:lnTo>
                    <a:pt x="14968" y="6716"/>
                  </a:lnTo>
                  <a:lnTo>
                    <a:pt x="15095" y="5979"/>
                  </a:lnTo>
                  <a:lnTo>
                    <a:pt x="14264" y="5549"/>
                  </a:lnTo>
                  <a:lnTo>
                    <a:pt x="13719" y="5868"/>
                  </a:lnTo>
                  <a:lnTo>
                    <a:pt x="13915" y="5171"/>
                  </a:lnTo>
                  <a:lnTo>
                    <a:pt x="14353" y="4309"/>
                  </a:lnTo>
                  <a:lnTo>
                    <a:pt x="14288" y="3107"/>
                  </a:lnTo>
                  <a:lnTo>
                    <a:pt x="12837" y="3285"/>
                  </a:lnTo>
                  <a:lnTo>
                    <a:pt x="12337" y="3500"/>
                  </a:lnTo>
                  <a:lnTo>
                    <a:pt x="12226" y="2868"/>
                  </a:lnTo>
                  <a:lnTo>
                    <a:pt x="11528" y="2301"/>
                  </a:lnTo>
                  <a:lnTo>
                    <a:pt x="9402" y="2014"/>
                  </a:lnTo>
                  <a:lnTo>
                    <a:pt x="8678" y="1183"/>
                  </a:lnTo>
                  <a:lnTo>
                    <a:pt x="8028" y="911"/>
                  </a:lnTo>
                  <a:lnTo>
                    <a:pt x="6174" y="0"/>
                  </a:lnTo>
                  <a:lnTo>
                    <a:pt x="5327" y="533"/>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29" name="Shape 194">
              <a:extLst>
                <a:ext uri="{FF2B5EF4-FFF2-40B4-BE49-F238E27FC236}">
                  <a16:creationId xmlns:a16="http://schemas.microsoft.com/office/drawing/2014/main" id="{442A9293-1469-4106-95A6-B2076C8D2742}"/>
                </a:ext>
              </a:extLst>
            </p:cNvPr>
            <p:cNvSpPr/>
            <p:nvPr/>
          </p:nvSpPr>
          <p:spPr>
            <a:xfrm>
              <a:off x="13634846" y="8020536"/>
              <a:ext cx="276898" cy="119935"/>
            </a:xfrm>
            <a:custGeom>
              <a:avLst/>
              <a:gdLst/>
              <a:ahLst/>
              <a:cxnLst>
                <a:cxn ang="0">
                  <a:pos x="wd2" y="hd2"/>
                </a:cxn>
                <a:cxn ang="5400000">
                  <a:pos x="wd2" y="hd2"/>
                </a:cxn>
                <a:cxn ang="10800000">
                  <a:pos x="wd2" y="hd2"/>
                </a:cxn>
                <a:cxn ang="16200000">
                  <a:pos x="wd2" y="hd2"/>
                </a:cxn>
              </a:cxnLst>
              <a:rect l="0" t="0" r="r" b="b"/>
              <a:pathLst>
                <a:path w="21600" h="21600" extrusionOk="0">
                  <a:moveTo>
                    <a:pt x="7229" y="1869"/>
                  </a:moveTo>
                  <a:lnTo>
                    <a:pt x="2003" y="0"/>
                  </a:lnTo>
                  <a:lnTo>
                    <a:pt x="0" y="4611"/>
                  </a:lnTo>
                  <a:lnTo>
                    <a:pt x="7236" y="12866"/>
                  </a:lnTo>
                  <a:lnTo>
                    <a:pt x="15277" y="21600"/>
                  </a:lnTo>
                  <a:lnTo>
                    <a:pt x="21600" y="19036"/>
                  </a:lnTo>
                  <a:lnTo>
                    <a:pt x="19645" y="12344"/>
                  </a:lnTo>
                  <a:lnTo>
                    <a:pt x="12403" y="7980"/>
                  </a:lnTo>
                  <a:lnTo>
                    <a:pt x="7229" y="1869"/>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30" name="Shape 195">
              <a:extLst>
                <a:ext uri="{FF2B5EF4-FFF2-40B4-BE49-F238E27FC236}">
                  <a16:creationId xmlns:a16="http://schemas.microsoft.com/office/drawing/2014/main" id="{292F9C35-835D-4E26-ADF2-2315778CEFA3}"/>
                </a:ext>
              </a:extLst>
            </p:cNvPr>
            <p:cNvSpPr/>
            <p:nvPr/>
          </p:nvSpPr>
          <p:spPr>
            <a:xfrm>
              <a:off x="13586162" y="8101827"/>
              <a:ext cx="308468" cy="331404"/>
            </a:xfrm>
            <a:custGeom>
              <a:avLst/>
              <a:gdLst/>
              <a:ahLst/>
              <a:cxnLst>
                <a:cxn ang="0">
                  <a:pos x="wd2" y="hd2"/>
                </a:cxn>
                <a:cxn ang="5400000">
                  <a:pos x="wd2" y="hd2"/>
                </a:cxn>
                <a:cxn ang="10800000">
                  <a:pos x="wd2" y="hd2"/>
                </a:cxn>
                <a:cxn ang="16200000">
                  <a:pos x="wd2" y="hd2"/>
                </a:cxn>
              </a:cxnLst>
              <a:rect l="0" t="0" r="r" b="b"/>
              <a:pathLst>
                <a:path w="21600" h="21600" extrusionOk="0">
                  <a:moveTo>
                    <a:pt x="6173" y="0"/>
                  </a:moveTo>
                  <a:lnTo>
                    <a:pt x="9194" y="1495"/>
                  </a:lnTo>
                  <a:lnTo>
                    <a:pt x="14480" y="5161"/>
                  </a:lnTo>
                  <a:lnTo>
                    <a:pt x="19733" y="9406"/>
                  </a:lnTo>
                  <a:lnTo>
                    <a:pt x="21600" y="12912"/>
                  </a:lnTo>
                  <a:lnTo>
                    <a:pt x="21506" y="15578"/>
                  </a:lnTo>
                  <a:lnTo>
                    <a:pt x="16985" y="16819"/>
                  </a:lnTo>
                  <a:lnTo>
                    <a:pt x="12257" y="19980"/>
                  </a:lnTo>
                  <a:lnTo>
                    <a:pt x="9978" y="21600"/>
                  </a:lnTo>
                  <a:lnTo>
                    <a:pt x="7050" y="20020"/>
                  </a:lnTo>
                  <a:lnTo>
                    <a:pt x="3683" y="18274"/>
                  </a:lnTo>
                  <a:lnTo>
                    <a:pt x="2402" y="14886"/>
                  </a:lnTo>
                  <a:lnTo>
                    <a:pt x="0" y="13124"/>
                  </a:lnTo>
                  <a:lnTo>
                    <a:pt x="2361" y="10798"/>
                  </a:lnTo>
                  <a:lnTo>
                    <a:pt x="2642" y="7040"/>
                  </a:lnTo>
                  <a:lnTo>
                    <a:pt x="6173" y="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31" name="Shape 196">
              <a:extLst>
                <a:ext uri="{FF2B5EF4-FFF2-40B4-BE49-F238E27FC236}">
                  <a16:creationId xmlns:a16="http://schemas.microsoft.com/office/drawing/2014/main" id="{B928F3E5-E7B0-4E46-92C2-39FE450B41FC}"/>
                </a:ext>
              </a:extLst>
            </p:cNvPr>
            <p:cNvSpPr/>
            <p:nvPr/>
          </p:nvSpPr>
          <p:spPr>
            <a:xfrm>
              <a:off x="12733366" y="8279884"/>
              <a:ext cx="1392374" cy="1491435"/>
            </a:xfrm>
            <a:custGeom>
              <a:avLst/>
              <a:gdLst/>
              <a:ahLst/>
              <a:cxnLst>
                <a:cxn ang="0">
                  <a:pos x="wd2" y="hd2"/>
                </a:cxn>
                <a:cxn ang="5400000">
                  <a:pos x="wd2" y="hd2"/>
                </a:cxn>
                <a:cxn ang="10800000">
                  <a:pos x="wd2" y="hd2"/>
                </a:cxn>
                <a:cxn ang="16200000">
                  <a:pos x="wd2" y="hd2"/>
                </a:cxn>
              </a:cxnLst>
              <a:rect l="0" t="0" r="r" b="b"/>
              <a:pathLst>
                <a:path w="21600" h="21600" extrusionOk="0">
                  <a:moveTo>
                    <a:pt x="6787" y="330"/>
                  </a:moveTo>
                  <a:lnTo>
                    <a:pt x="7614" y="0"/>
                  </a:lnTo>
                  <a:lnTo>
                    <a:pt x="8631" y="230"/>
                  </a:lnTo>
                  <a:lnTo>
                    <a:pt x="9091" y="1348"/>
                  </a:lnTo>
                  <a:lnTo>
                    <a:pt x="10394" y="1091"/>
                  </a:lnTo>
                  <a:lnTo>
                    <a:pt x="11142" y="810"/>
                  </a:lnTo>
                  <a:lnTo>
                    <a:pt x="11790" y="1621"/>
                  </a:lnTo>
                  <a:lnTo>
                    <a:pt x="12564" y="365"/>
                  </a:lnTo>
                  <a:lnTo>
                    <a:pt x="13133" y="97"/>
                  </a:lnTo>
                  <a:lnTo>
                    <a:pt x="13937" y="567"/>
                  </a:lnTo>
                  <a:lnTo>
                    <a:pt x="14237" y="1441"/>
                  </a:lnTo>
                  <a:lnTo>
                    <a:pt x="15542" y="2052"/>
                  </a:lnTo>
                  <a:lnTo>
                    <a:pt x="14897" y="2681"/>
                  </a:lnTo>
                  <a:lnTo>
                    <a:pt x="14079" y="3132"/>
                  </a:lnTo>
                  <a:lnTo>
                    <a:pt x="13730" y="3811"/>
                  </a:lnTo>
                  <a:lnTo>
                    <a:pt x="13100" y="4159"/>
                  </a:lnTo>
                  <a:lnTo>
                    <a:pt x="12115" y="4168"/>
                  </a:lnTo>
                  <a:lnTo>
                    <a:pt x="11288" y="4407"/>
                  </a:lnTo>
                  <a:lnTo>
                    <a:pt x="10616" y="5006"/>
                  </a:lnTo>
                  <a:lnTo>
                    <a:pt x="10169" y="5198"/>
                  </a:lnTo>
                  <a:lnTo>
                    <a:pt x="11649" y="4839"/>
                  </a:lnTo>
                  <a:lnTo>
                    <a:pt x="12514" y="4942"/>
                  </a:lnTo>
                  <a:lnTo>
                    <a:pt x="13651" y="5193"/>
                  </a:lnTo>
                  <a:lnTo>
                    <a:pt x="14166" y="4659"/>
                  </a:lnTo>
                  <a:lnTo>
                    <a:pt x="15097" y="4115"/>
                  </a:lnTo>
                  <a:lnTo>
                    <a:pt x="15984" y="4362"/>
                  </a:lnTo>
                  <a:lnTo>
                    <a:pt x="16986" y="4819"/>
                  </a:lnTo>
                  <a:lnTo>
                    <a:pt x="17701" y="5499"/>
                  </a:lnTo>
                  <a:lnTo>
                    <a:pt x="18720" y="5799"/>
                  </a:lnTo>
                  <a:lnTo>
                    <a:pt x="19401" y="5850"/>
                  </a:lnTo>
                  <a:lnTo>
                    <a:pt x="20237" y="5806"/>
                  </a:lnTo>
                  <a:lnTo>
                    <a:pt x="20052" y="6442"/>
                  </a:lnTo>
                  <a:lnTo>
                    <a:pt x="19357" y="6799"/>
                  </a:lnTo>
                  <a:lnTo>
                    <a:pt x="20226" y="7064"/>
                  </a:lnTo>
                  <a:lnTo>
                    <a:pt x="20715" y="6343"/>
                  </a:lnTo>
                  <a:lnTo>
                    <a:pt x="20449" y="5396"/>
                  </a:lnTo>
                  <a:lnTo>
                    <a:pt x="19430" y="4989"/>
                  </a:lnTo>
                  <a:lnTo>
                    <a:pt x="19274" y="4440"/>
                  </a:lnTo>
                  <a:lnTo>
                    <a:pt x="20498" y="4655"/>
                  </a:lnTo>
                  <a:lnTo>
                    <a:pt x="20964" y="4956"/>
                  </a:lnTo>
                  <a:lnTo>
                    <a:pt x="21600" y="5508"/>
                  </a:lnTo>
                  <a:lnTo>
                    <a:pt x="21213" y="6584"/>
                  </a:lnTo>
                  <a:lnTo>
                    <a:pt x="20814" y="7331"/>
                  </a:lnTo>
                  <a:lnTo>
                    <a:pt x="19064" y="7599"/>
                  </a:lnTo>
                  <a:lnTo>
                    <a:pt x="18327" y="7358"/>
                  </a:lnTo>
                  <a:lnTo>
                    <a:pt x="17797" y="7628"/>
                  </a:lnTo>
                  <a:lnTo>
                    <a:pt x="17026" y="8123"/>
                  </a:lnTo>
                  <a:lnTo>
                    <a:pt x="16965" y="8641"/>
                  </a:lnTo>
                  <a:lnTo>
                    <a:pt x="18164" y="8530"/>
                  </a:lnTo>
                  <a:lnTo>
                    <a:pt x="18233" y="8151"/>
                  </a:lnTo>
                  <a:lnTo>
                    <a:pt x="18836" y="8158"/>
                  </a:lnTo>
                  <a:lnTo>
                    <a:pt x="19349" y="8112"/>
                  </a:lnTo>
                  <a:lnTo>
                    <a:pt x="19582" y="9017"/>
                  </a:lnTo>
                  <a:lnTo>
                    <a:pt x="19881" y="9489"/>
                  </a:lnTo>
                  <a:cubicBezTo>
                    <a:pt x="20326" y="9764"/>
                    <a:pt x="20258" y="10392"/>
                    <a:pt x="19763" y="10577"/>
                  </a:cubicBezTo>
                  <a:cubicBezTo>
                    <a:pt x="19481" y="10683"/>
                    <a:pt x="19159" y="10572"/>
                    <a:pt x="19019" y="10320"/>
                  </a:cubicBezTo>
                  <a:lnTo>
                    <a:pt x="18196" y="9896"/>
                  </a:lnTo>
                  <a:lnTo>
                    <a:pt x="17641" y="9807"/>
                  </a:lnTo>
                  <a:lnTo>
                    <a:pt x="17741" y="10540"/>
                  </a:lnTo>
                  <a:lnTo>
                    <a:pt x="18495" y="10960"/>
                  </a:lnTo>
                  <a:lnTo>
                    <a:pt x="18106" y="11603"/>
                  </a:lnTo>
                  <a:lnTo>
                    <a:pt x="18599" y="12265"/>
                  </a:lnTo>
                  <a:lnTo>
                    <a:pt x="18171" y="12677"/>
                  </a:lnTo>
                  <a:lnTo>
                    <a:pt x="17248" y="12338"/>
                  </a:lnTo>
                  <a:lnTo>
                    <a:pt x="16386" y="12628"/>
                  </a:lnTo>
                  <a:lnTo>
                    <a:pt x="17319" y="13192"/>
                  </a:lnTo>
                  <a:lnTo>
                    <a:pt x="18246" y="13477"/>
                  </a:lnTo>
                  <a:lnTo>
                    <a:pt x="18611" y="13994"/>
                  </a:lnTo>
                  <a:lnTo>
                    <a:pt x="18709" y="14696"/>
                  </a:lnTo>
                  <a:lnTo>
                    <a:pt x="17815" y="14707"/>
                  </a:lnTo>
                  <a:lnTo>
                    <a:pt x="17541" y="15215"/>
                  </a:lnTo>
                  <a:lnTo>
                    <a:pt x="17202" y="15881"/>
                  </a:lnTo>
                  <a:lnTo>
                    <a:pt x="16774" y="16368"/>
                  </a:lnTo>
                  <a:lnTo>
                    <a:pt x="16442" y="15561"/>
                  </a:lnTo>
                  <a:lnTo>
                    <a:pt x="16776" y="14943"/>
                  </a:lnTo>
                  <a:lnTo>
                    <a:pt x="16298" y="14600"/>
                  </a:lnTo>
                  <a:lnTo>
                    <a:pt x="15837" y="15536"/>
                  </a:lnTo>
                  <a:lnTo>
                    <a:pt x="15862" y="16268"/>
                  </a:lnTo>
                  <a:lnTo>
                    <a:pt x="15529" y="17007"/>
                  </a:lnTo>
                  <a:lnTo>
                    <a:pt x="14787" y="16796"/>
                  </a:lnTo>
                  <a:lnTo>
                    <a:pt x="14193" y="16330"/>
                  </a:lnTo>
                  <a:lnTo>
                    <a:pt x="13520" y="16798"/>
                  </a:lnTo>
                  <a:lnTo>
                    <a:pt x="14293" y="17345"/>
                  </a:lnTo>
                  <a:lnTo>
                    <a:pt x="14854" y="17535"/>
                  </a:lnTo>
                  <a:lnTo>
                    <a:pt x="15205" y="18014"/>
                  </a:lnTo>
                  <a:lnTo>
                    <a:pt x="14636" y="18498"/>
                  </a:lnTo>
                  <a:lnTo>
                    <a:pt x="14380" y="18997"/>
                  </a:lnTo>
                  <a:lnTo>
                    <a:pt x="14291" y="19670"/>
                  </a:lnTo>
                  <a:lnTo>
                    <a:pt x="14613" y="20164"/>
                  </a:lnTo>
                  <a:lnTo>
                    <a:pt x="14515" y="20721"/>
                  </a:lnTo>
                  <a:lnTo>
                    <a:pt x="13746" y="21092"/>
                  </a:lnTo>
                  <a:lnTo>
                    <a:pt x="13216" y="21364"/>
                  </a:lnTo>
                  <a:lnTo>
                    <a:pt x="12403" y="21177"/>
                  </a:lnTo>
                  <a:lnTo>
                    <a:pt x="11795" y="21600"/>
                  </a:lnTo>
                  <a:lnTo>
                    <a:pt x="13162" y="20762"/>
                  </a:lnTo>
                  <a:lnTo>
                    <a:pt x="12034" y="20449"/>
                  </a:lnTo>
                  <a:lnTo>
                    <a:pt x="11319" y="20648"/>
                  </a:lnTo>
                  <a:lnTo>
                    <a:pt x="10431" y="21062"/>
                  </a:lnTo>
                  <a:lnTo>
                    <a:pt x="9594" y="20676"/>
                  </a:lnTo>
                  <a:lnTo>
                    <a:pt x="9199" y="19754"/>
                  </a:lnTo>
                  <a:lnTo>
                    <a:pt x="8621" y="19296"/>
                  </a:lnTo>
                  <a:lnTo>
                    <a:pt x="7981" y="19914"/>
                  </a:lnTo>
                  <a:lnTo>
                    <a:pt x="7632" y="20349"/>
                  </a:lnTo>
                  <a:lnTo>
                    <a:pt x="6973" y="20655"/>
                  </a:lnTo>
                  <a:lnTo>
                    <a:pt x="6208" y="20348"/>
                  </a:lnTo>
                  <a:lnTo>
                    <a:pt x="5448" y="20716"/>
                  </a:lnTo>
                  <a:lnTo>
                    <a:pt x="4954" y="20246"/>
                  </a:lnTo>
                  <a:lnTo>
                    <a:pt x="4920" y="19394"/>
                  </a:lnTo>
                  <a:lnTo>
                    <a:pt x="4496" y="18602"/>
                  </a:lnTo>
                  <a:lnTo>
                    <a:pt x="4031" y="18110"/>
                  </a:lnTo>
                  <a:lnTo>
                    <a:pt x="4412" y="17448"/>
                  </a:lnTo>
                  <a:lnTo>
                    <a:pt x="4227" y="16768"/>
                  </a:lnTo>
                  <a:lnTo>
                    <a:pt x="3772" y="16506"/>
                  </a:lnTo>
                  <a:lnTo>
                    <a:pt x="3069" y="16688"/>
                  </a:lnTo>
                  <a:lnTo>
                    <a:pt x="2683" y="16407"/>
                  </a:lnTo>
                  <a:lnTo>
                    <a:pt x="2550" y="15301"/>
                  </a:lnTo>
                  <a:lnTo>
                    <a:pt x="2232" y="14324"/>
                  </a:lnTo>
                  <a:lnTo>
                    <a:pt x="1550" y="13622"/>
                  </a:lnTo>
                  <a:lnTo>
                    <a:pt x="913" y="13099"/>
                  </a:lnTo>
                  <a:lnTo>
                    <a:pt x="238" y="12605"/>
                  </a:lnTo>
                  <a:lnTo>
                    <a:pt x="0" y="11966"/>
                  </a:lnTo>
                  <a:lnTo>
                    <a:pt x="265" y="11222"/>
                  </a:lnTo>
                  <a:lnTo>
                    <a:pt x="589" y="10792"/>
                  </a:lnTo>
                  <a:lnTo>
                    <a:pt x="1048" y="10397"/>
                  </a:lnTo>
                  <a:lnTo>
                    <a:pt x="1582" y="9780"/>
                  </a:lnTo>
                  <a:lnTo>
                    <a:pt x="2139" y="9426"/>
                  </a:lnTo>
                  <a:lnTo>
                    <a:pt x="2944" y="8715"/>
                  </a:lnTo>
                  <a:lnTo>
                    <a:pt x="3438" y="8053"/>
                  </a:lnTo>
                  <a:lnTo>
                    <a:pt x="3598" y="7539"/>
                  </a:lnTo>
                  <a:lnTo>
                    <a:pt x="3509" y="4990"/>
                  </a:lnTo>
                  <a:lnTo>
                    <a:pt x="4324" y="4782"/>
                  </a:lnTo>
                  <a:lnTo>
                    <a:pt x="5354" y="5043"/>
                  </a:lnTo>
                  <a:lnTo>
                    <a:pt x="5787" y="4737"/>
                  </a:lnTo>
                  <a:lnTo>
                    <a:pt x="5030" y="3502"/>
                  </a:lnTo>
                  <a:lnTo>
                    <a:pt x="6337" y="2242"/>
                  </a:lnTo>
                  <a:lnTo>
                    <a:pt x="6787" y="33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32" name="Shape 197">
              <a:extLst>
                <a:ext uri="{FF2B5EF4-FFF2-40B4-BE49-F238E27FC236}">
                  <a16:creationId xmlns:a16="http://schemas.microsoft.com/office/drawing/2014/main" id="{65DA4136-CB10-4651-91A9-74A6928F3B06}"/>
                </a:ext>
              </a:extLst>
            </p:cNvPr>
            <p:cNvSpPr/>
            <p:nvPr/>
          </p:nvSpPr>
          <p:spPr>
            <a:xfrm>
              <a:off x="5904317" y="8979913"/>
              <a:ext cx="2930792" cy="3084007"/>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5135" y="405"/>
                  </a:lnTo>
                  <a:lnTo>
                    <a:pt x="5158" y="888"/>
                  </a:lnTo>
                  <a:lnTo>
                    <a:pt x="4934" y="1028"/>
                  </a:lnTo>
                  <a:lnTo>
                    <a:pt x="4800" y="583"/>
                  </a:lnTo>
                  <a:lnTo>
                    <a:pt x="4299" y="777"/>
                  </a:lnTo>
                  <a:lnTo>
                    <a:pt x="4212" y="1591"/>
                  </a:lnTo>
                  <a:lnTo>
                    <a:pt x="4307" y="2549"/>
                  </a:lnTo>
                  <a:lnTo>
                    <a:pt x="3869" y="2659"/>
                  </a:lnTo>
                  <a:lnTo>
                    <a:pt x="3841" y="2386"/>
                  </a:lnTo>
                  <a:lnTo>
                    <a:pt x="3257" y="1887"/>
                  </a:lnTo>
                  <a:lnTo>
                    <a:pt x="3154" y="2317"/>
                  </a:lnTo>
                  <a:lnTo>
                    <a:pt x="2874" y="2374"/>
                  </a:lnTo>
                  <a:lnTo>
                    <a:pt x="2881" y="3042"/>
                  </a:lnTo>
                  <a:lnTo>
                    <a:pt x="2975" y="3760"/>
                  </a:lnTo>
                  <a:lnTo>
                    <a:pt x="3157" y="4291"/>
                  </a:lnTo>
                  <a:lnTo>
                    <a:pt x="3509" y="4212"/>
                  </a:lnTo>
                  <a:lnTo>
                    <a:pt x="3870" y="4253"/>
                  </a:lnTo>
                  <a:lnTo>
                    <a:pt x="4036" y="4619"/>
                  </a:lnTo>
                  <a:lnTo>
                    <a:pt x="4106" y="5063"/>
                  </a:lnTo>
                  <a:lnTo>
                    <a:pt x="3873" y="5191"/>
                  </a:lnTo>
                  <a:lnTo>
                    <a:pt x="3902" y="5546"/>
                  </a:lnTo>
                  <a:lnTo>
                    <a:pt x="4001" y="6084"/>
                  </a:lnTo>
                  <a:lnTo>
                    <a:pt x="3928" y="6794"/>
                  </a:lnTo>
                  <a:lnTo>
                    <a:pt x="3786" y="7429"/>
                  </a:lnTo>
                  <a:lnTo>
                    <a:pt x="3676" y="7785"/>
                  </a:lnTo>
                  <a:lnTo>
                    <a:pt x="3708" y="8099"/>
                  </a:lnTo>
                  <a:lnTo>
                    <a:pt x="3342" y="8034"/>
                  </a:lnTo>
                  <a:lnTo>
                    <a:pt x="3345" y="8367"/>
                  </a:lnTo>
                  <a:lnTo>
                    <a:pt x="3635" y="8645"/>
                  </a:lnTo>
                  <a:lnTo>
                    <a:pt x="3524" y="8956"/>
                  </a:lnTo>
                  <a:lnTo>
                    <a:pt x="3189" y="8704"/>
                  </a:lnTo>
                  <a:lnTo>
                    <a:pt x="2940" y="8755"/>
                  </a:lnTo>
                  <a:lnTo>
                    <a:pt x="2990" y="9122"/>
                  </a:lnTo>
                  <a:lnTo>
                    <a:pt x="2761" y="9340"/>
                  </a:lnTo>
                  <a:lnTo>
                    <a:pt x="2344" y="9308"/>
                  </a:lnTo>
                  <a:lnTo>
                    <a:pt x="2093" y="9346"/>
                  </a:lnTo>
                  <a:lnTo>
                    <a:pt x="1972" y="9601"/>
                  </a:lnTo>
                  <a:lnTo>
                    <a:pt x="1940" y="9875"/>
                  </a:lnTo>
                  <a:lnTo>
                    <a:pt x="1699" y="10161"/>
                  </a:lnTo>
                  <a:lnTo>
                    <a:pt x="1396" y="9992"/>
                  </a:lnTo>
                  <a:lnTo>
                    <a:pt x="1137" y="10120"/>
                  </a:lnTo>
                  <a:lnTo>
                    <a:pt x="922" y="10512"/>
                  </a:lnTo>
                  <a:lnTo>
                    <a:pt x="1055" y="10881"/>
                  </a:lnTo>
                  <a:lnTo>
                    <a:pt x="720" y="11069"/>
                  </a:lnTo>
                  <a:lnTo>
                    <a:pt x="537" y="11276"/>
                  </a:lnTo>
                  <a:lnTo>
                    <a:pt x="254" y="11879"/>
                  </a:lnTo>
                  <a:lnTo>
                    <a:pt x="378" y="12146"/>
                  </a:lnTo>
                  <a:lnTo>
                    <a:pt x="652" y="12129"/>
                  </a:lnTo>
                  <a:lnTo>
                    <a:pt x="719" y="12403"/>
                  </a:lnTo>
                  <a:lnTo>
                    <a:pt x="639" y="12925"/>
                  </a:lnTo>
                  <a:lnTo>
                    <a:pt x="311" y="13125"/>
                  </a:lnTo>
                  <a:lnTo>
                    <a:pt x="0" y="13323"/>
                  </a:lnTo>
                  <a:lnTo>
                    <a:pt x="270" y="13629"/>
                  </a:lnTo>
                  <a:lnTo>
                    <a:pt x="631" y="13444"/>
                  </a:lnTo>
                  <a:lnTo>
                    <a:pt x="1157" y="13179"/>
                  </a:lnTo>
                  <a:lnTo>
                    <a:pt x="1812" y="13140"/>
                  </a:lnTo>
                  <a:lnTo>
                    <a:pt x="2384" y="13099"/>
                  </a:lnTo>
                  <a:lnTo>
                    <a:pt x="3040" y="13061"/>
                  </a:lnTo>
                  <a:lnTo>
                    <a:pt x="3518" y="13158"/>
                  </a:lnTo>
                  <a:lnTo>
                    <a:pt x="3227" y="13528"/>
                  </a:lnTo>
                  <a:lnTo>
                    <a:pt x="2890" y="13737"/>
                  </a:lnTo>
                  <a:lnTo>
                    <a:pt x="2954" y="14018"/>
                  </a:lnTo>
                  <a:lnTo>
                    <a:pt x="3293" y="14221"/>
                  </a:lnTo>
                  <a:lnTo>
                    <a:pt x="3259" y="14545"/>
                  </a:lnTo>
                  <a:lnTo>
                    <a:pt x="3155" y="14752"/>
                  </a:lnTo>
                  <a:lnTo>
                    <a:pt x="3408" y="15335"/>
                  </a:lnTo>
                  <a:lnTo>
                    <a:pt x="3457" y="15619"/>
                  </a:lnTo>
                  <a:lnTo>
                    <a:pt x="3748" y="15859"/>
                  </a:lnTo>
                  <a:lnTo>
                    <a:pt x="4141" y="15956"/>
                  </a:lnTo>
                  <a:lnTo>
                    <a:pt x="4489" y="15977"/>
                  </a:lnTo>
                  <a:lnTo>
                    <a:pt x="4730" y="16373"/>
                  </a:lnTo>
                  <a:lnTo>
                    <a:pt x="4537" y="16494"/>
                  </a:lnTo>
                  <a:lnTo>
                    <a:pt x="4337" y="16647"/>
                  </a:lnTo>
                  <a:lnTo>
                    <a:pt x="4184" y="17047"/>
                  </a:lnTo>
                  <a:lnTo>
                    <a:pt x="4251" y="17367"/>
                  </a:lnTo>
                  <a:lnTo>
                    <a:pt x="4093" y="17598"/>
                  </a:lnTo>
                  <a:lnTo>
                    <a:pt x="3770" y="17771"/>
                  </a:lnTo>
                  <a:lnTo>
                    <a:pt x="3654" y="18014"/>
                  </a:lnTo>
                  <a:lnTo>
                    <a:pt x="3536" y="18209"/>
                  </a:lnTo>
                  <a:lnTo>
                    <a:pt x="3948" y="18394"/>
                  </a:lnTo>
                  <a:lnTo>
                    <a:pt x="4420" y="18521"/>
                  </a:lnTo>
                  <a:lnTo>
                    <a:pt x="4947" y="18595"/>
                  </a:lnTo>
                  <a:lnTo>
                    <a:pt x="5383" y="18624"/>
                  </a:lnTo>
                  <a:lnTo>
                    <a:pt x="5628" y="18769"/>
                  </a:lnTo>
                  <a:lnTo>
                    <a:pt x="5496" y="19078"/>
                  </a:lnTo>
                  <a:lnTo>
                    <a:pt x="5391" y="19436"/>
                  </a:lnTo>
                  <a:lnTo>
                    <a:pt x="5633" y="19696"/>
                  </a:lnTo>
                  <a:lnTo>
                    <a:pt x="5957" y="20068"/>
                  </a:lnTo>
                  <a:lnTo>
                    <a:pt x="5789" y="20345"/>
                  </a:lnTo>
                  <a:lnTo>
                    <a:pt x="6116" y="20418"/>
                  </a:lnTo>
                  <a:lnTo>
                    <a:pt x="6509" y="20339"/>
                  </a:lnTo>
                  <a:lnTo>
                    <a:pt x="6799" y="20408"/>
                  </a:lnTo>
                  <a:lnTo>
                    <a:pt x="7189" y="20578"/>
                  </a:lnTo>
                  <a:lnTo>
                    <a:pt x="7489" y="20291"/>
                  </a:lnTo>
                  <a:lnTo>
                    <a:pt x="7869" y="20060"/>
                  </a:lnTo>
                  <a:lnTo>
                    <a:pt x="8256" y="19931"/>
                  </a:lnTo>
                  <a:lnTo>
                    <a:pt x="8454" y="20324"/>
                  </a:lnTo>
                  <a:lnTo>
                    <a:pt x="8422" y="20635"/>
                  </a:lnTo>
                  <a:lnTo>
                    <a:pt x="8239" y="20954"/>
                  </a:lnTo>
                  <a:lnTo>
                    <a:pt x="8491" y="21218"/>
                  </a:lnTo>
                  <a:lnTo>
                    <a:pt x="8842" y="21296"/>
                  </a:lnTo>
                  <a:lnTo>
                    <a:pt x="9174" y="21380"/>
                  </a:lnTo>
                  <a:lnTo>
                    <a:pt x="9676" y="21488"/>
                  </a:lnTo>
                  <a:lnTo>
                    <a:pt x="9999" y="21600"/>
                  </a:lnTo>
                  <a:lnTo>
                    <a:pt x="10175" y="21347"/>
                  </a:lnTo>
                  <a:lnTo>
                    <a:pt x="9866" y="21153"/>
                  </a:lnTo>
                  <a:lnTo>
                    <a:pt x="9845" y="20897"/>
                  </a:lnTo>
                  <a:lnTo>
                    <a:pt x="10163" y="20433"/>
                  </a:lnTo>
                  <a:lnTo>
                    <a:pt x="10167" y="20124"/>
                  </a:lnTo>
                  <a:lnTo>
                    <a:pt x="10046" y="19861"/>
                  </a:lnTo>
                  <a:lnTo>
                    <a:pt x="9722" y="19452"/>
                  </a:lnTo>
                  <a:lnTo>
                    <a:pt x="9768" y="19033"/>
                  </a:lnTo>
                  <a:lnTo>
                    <a:pt x="9844" y="18569"/>
                  </a:lnTo>
                  <a:lnTo>
                    <a:pt x="10016" y="18160"/>
                  </a:lnTo>
                  <a:lnTo>
                    <a:pt x="10344" y="18366"/>
                  </a:lnTo>
                  <a:lnTo>
                    <a:pt x="10727" y="18336"/>
                  </a:lnTo>
                  <a:lnTo>
                    <a:pt x="11203" y="18492"/>
                  </a:lnTo>
                  <a:lnTo>
                    <a:pt x="11720" y="18115"/>
                  </a:lnTo>
                  <a:lnTo>
                    <a:pt x="11928" y="17489"/>
                  </a:lnTo>
                  <a:lnTo>
                    <a:pt x="12293" y="17387"/>
                  </a:lnTo>
                  <a:lnTo>
                    <a:pt x="12475" y="17724"/>
                  </a:lnTo>
                  <a:lnTo>
                    <a:pt x="12933" y="18119"/>
                  </a:lnTo>
                  <a:lnTo>
                    <a:pt x="13213" y="18392"/>
                  </a:lnTo>
                  <a:lnTo>
                    <a:pt x="13519" y="18369"/>
                  </a:lnTo>
                  <a:lnTo>
                    <a:pt x="13820" y="18005"/>
                  </a:lnTo>
                  <a:lnTo>
                    <a:pt x="14099" y="17618"/>
                  </a:lnTo>
                  <a:lnTo>
                    <a:pt x="14338" y="17478"/>
                  </a:lnTo>
                  <a:lnTo>
                    <a:pt x="14436" y="17830"/>
                  </a:lnTo>
                  <a:lnTo>
                    <a:pt x="14621" y="18190"/>
                  </a:lnTo>
                  <a:lnTo>
                    <a:pt x="14934" y="17885"/>
                  </a:lnTo>
                  <a:lnTo>
                    <a:pt x="15080" y="17558"/>
                  </a:lnTo>
                  <a:lnTo>
                    <a:pt x="15318" y="17759"/>
                  </a:lnTo>
                  <a:lnTo>
                    <a:pt x="15380" y="18149"/>
                  </a:lnTo>
                  <a:lnTo>
                    <a:pt x="15602" y="18461"/>
                  </a:lnTo>
                  <a:lnTo>
                    <a:pt x="16030" y="17999"/>
                  </a:lnTo>
                  <a:lnTo>
                    <a:pt x="16203" y="17596"/>
                  </a:lnTo>
                  <a:lnTo>
                    <a:pt x="16650" y="17907"/>
                  </a:lnTo>
                  <a:lnTo>
                    <a:pt x="16911" y="18037"/>
                  </a:lnTo>
                  <a:lnTo>
                    <a:pt x="17201" y="17803"/>
                  </a:lnTo>
                  <a:lnTo>
                    <a:pt x="17818" y="17679"/>
                  </a:lnTo>
                  <a:lnTo>
                    <a:pt x="18009" y="17389"/>
                  </a:lnTo>
                  <a:lnTo>
                    <a:pt x="18061" y="17056"/>
                  </a:lnTo>
                  <a:lnTo>
                    <a:pt x="18480" y="16807"/>
                  </a:lnTo>
                  <a:lnTo>
                    <a:pt x="18836" y="16664"/>
                  </a:lnTo>
                  <a:lnTo>
                    <a:pt x="19082" y="16529"/>
                  </a:lnTo>
                  <a:lnTo>
                    <a:pt x="19524" y="16594"/>
                  </a:lnTo>
                  <a:lnTo>
                    <a:pt x="19642" y="16829"/>
                  </a:lnTo>
                  <a:lnTo>
                    <a:pt x="20183" y="16466"/>
                  </a:lnTo>
                  <a:lnTo>
                    <a:pt x="20514" y="16046"/>
                  </a:lnTo>
                  <a:lnTo>
                    <a:pt x="20745" y="16314"/>
                  </a:lnTo>
                  <a:lnTo>
                    <a:pt x="21194" y="16367"/>
                  </a:lnTo>
                  <a:lnTo>
                    <a:pt x="21295" y="15953"/>
                  </a:lnTo>
                  <a:lnTo>
                    <a:pt x="21396" y="15704"/>
                  </a:lnTo>
                  <a:lnTo>
                    <a:pt x="21600" y="15347"/>
                  </a:lnTo>
                  <a:lnTo>
                    <a:pt x="21404" y="14850"/>
                  </a:lnTo>
                  <a:lnTo>
                    <a:pt x="21250" y="14315"/>
                  </a:lnTo>
                  <a:lnTo>
                    <a:pt x="20888" y="14470"/>
                  </a:lnTo>
                  <a:lnTo>
                    <a:pt x="20592" y="14644"/>
                  </a:lnTo>
                  <a:lnTo>
                    <a:pt x="20407" y="14662"/>
                  </a:lnTo>
                  <a:lnTo>
                    <a:pt x="20098" y="14483"/>
                  </a:lnTo>
                  <a:lnTo>
                    <a:pt x="19880" y="14472"/>
                  </a:lnTo>
                  <a:lnTo>
                    <a:pt x="19652" y="14603"/>
                  </a:lnTo>
                  <a:lnTo>
                    <a:pt x="19280" y="14496"/>
                  </a:lnTo>
                  <a:lnTo>
                    <a:pt x="19062" y="14555"/>
                  </a:lnTo>
                  <a:lnTo>
                    <a:pt x="19032" y="14342"/>
                  </a:lnTo>
                  <a:lnTo>
                    <a:pt x="19095" y="14003"/>
                  </a:lnTo>
                  <a:lnTo>
                    <a:pt x="18941" y="13746"/>
                  </a:lnTo>
                  <a:lnTo>
                    <a:pt x="18711" y="13656"/>
                  </a:lnTo>
                  <a:lnTo>
                    <a:pt x="18418" y="13645"/>
                  </a:lnTo>
                  <a:lnTo>
                    <a:pt x="18046" y="13573"/>
                  </a:lnTo>
                  <a:lnTo>
                    <a:pt x="17812" y="13754"/>
                  </a:lnTo>
                  <a:lnTo>
                    <a:pt x="17559" y="13539"/>
                  </a:lnTo>
                  <a:lnTo>
                    <a:pt x="17418" y="13312"/>
                  </a:lnTo>
                  <a:lnTo>
                    <a:pt x="17320" y="13099"/>
                  </a:lnTo>
                  <a:lnTo>
                    <a:pt x="17364" y="12677"/>
                  </a:lnTo>
                  <a:lnTo>
                    <a:pt x="17702" y="12300"/>
                  </a:lnTo>
                  <a:lnTo>
                    <a:pt x="17966" y="12101"/>
                  </a:lnTo>
                  <a:lnTo>
                    <a:pt x="18109" y="11881"/>
                  </a:lnTo>
                  <a:lnTo>
                    <a:pt x="18050" y="11684"/>
                  </a:lnTo>
                  <a:lnTo>
                    <a:pt x="18418" y="11623"/>
                  </a:lnTo>
                  <a:lnTo>
                    <a:pt x="18209" y="11419"/>
                  </a:lnTo>
                  <a:lnTo>
                    <a:pt x="17884" y="11237"/>
                  </a:lnTo>
                  <a:lnTo>
                    <a:pt x="17765" y="10976"/>
                  </a:lnTo>
                  <a:lnTo>
                    <a:pt x="17539" y="10616"/>
                  </a:lnTo>
                  <a:lnTo>
                    <a:pt x="17297" y="10499"/>
                  </a:lnTo>
                  <a:lnTo>
                    <a:pt x="17125" y="10285"/>
                  </a:lnTo>
                  <a:lnTo>
                    <a:pt x="17413" y="10002"/>
                  </a:lnTo>
                  <a:lnTo>
                    <a:pt x="17543" y="9683"/>
                  </a:lnTo>
                  <a:lnTo>
                    <a:pt x="17564" y="9370"/>
                  </a:lnTo>
                  <a:lnTo>
                    <a:pt x="17757" y="8991"/>
                  </a:lnTo>
                  <a:lnTo>
                    <a:pt x="18021" y="8765"/>
                  </a:lnTo>
                  <a:lnTo>
                    <a:pt x="18061" y="8443"/>
                  </a:lnTo>
                  <a:lnTo>
                    <a:pt x="17930" y="8137"/>
                  </a:lnTo>
                  <a:lnTo>
                    <a:pt x="17788" y="7868"/>
                  </a:lnTo>
                  <a:lnTo>
                    <a:pt x="17496" y="7700"/>
                  </a:lnTo>
                  <a:lnTo>
                    <a:pt x="17193" y="7935"/>
                  </a:lnTo>
                  <a:lnTo>
                    <a:pt x="16835" y="7801"/>
                  </a:lnTo>
                  <a:lnTo>
                    <a:pt x="16649" y="7929"/>
                  </a:lnTo>
                  <a:lnTo>
                    <a:pt x="16405" y="8086"/>
                  </a:lnTo>
                  <a:lnTo>
                    <a:pt x="16200" y="7916"/>
                  </a:lnTo>
                  <a:lnTo>
                    <a:pt x="16000" y="7678"/>
                  </a:lnTo>
                  <a:lnTo>
                    <a:pt x="15889" y="7498"/>
                  </a:lnTo>
                  <a:lnTo>
                    <a:pt x="15772" y="7285"/>
                  </a:lnTo>
                  <a:lnTo>
                    <a:pt x="16043" y="7132"/>
                  </a:lnTo>
                  <a:lnTo>
                    <a:pt x="16080" y="6887"/>
                  </a:lnTo>
                  <a:lnTo>
                    <a:pt x="15846" y="6637"/>
                  </a:lnTo>
                  <a:lnTo>
                    <a:pt x="15707" y="6422"/>
                  </a:lnTo>
                  <a:lnTo>
                    <a:pt x="16065" y="6202"/>
                  </a:lnTo>
                  <a:lnTo>
                    <a:pt x="16479" y="5886"/>
                  </a:lnTo>
                  <a:lnTo>
                    <a:pt x="16783" y="5831"/>
                  </a:lnTo>
                  <a:lnTo>
                    <a:pt x="16996" y="6155"/>
                  </a:lnTo>
                  <a:lnTo>
                    <a:pt x="17320" y="6112"/>
                  </a:lnTo>
                  <a:lnTo>
                    <a:pt x="17416" y="5860"/>
                  </a:lnTo>
                  <a:lnTo>
                    <a:pt x="17708" y="5843"/>
                  </a:lnTo>
                  <a:lnTo>
                    <a:pt x="17953" y="6163"/>
                  </a:lnTo>
                  <a:lnTo>
                    <a:pt x="18384" y="6247"/>
                  </a:lnTo>
                  <a:lnTo>
                    <a:pt x="18772" y="6122"/>
                  </a:lnTo>
                  <a:lnTo>
                    <a:pt x="19115" y="6023"/>
                  </a:lnTo>
                  <a:lnTo>
                    <a:pt x="19473" y="5965"/>
                  </a:lnTo>
                  <a:lnTo>
                    <a:pt x="19847" y="5734"/>
                  </a:lnTo>
                  <a:lnTo>
                    <a:pt x="20142" y="5137"/>
                  </a:lnTo>
                  <a:lnTo>
                    <a:pt x="19924" y="4695"/>
                  </a:lnTo>
                  <a:lnTo>
                    <a:pt x="20156" y="4236"/>
                  </a:lnTo>
                  <a:lnTo>
                    <a:pt x="19536" y="3790"/>
                  </a:lnTo>
                  <a:lnTo>
                    <a:pt x="18985" y="4276"/>
                  </a:lnTo>
                  <a:lnTo>
                    <a:pt x="18567" y="4569"/>
                  </a:lnTo>
                  <a:lnTo>
                    <a:pt x="18189" y="4474"/>
                  </a:lnTo>
                  <a:lnTo>
                    <a:pt x="17899" y="4314"/>
                  </a:lnTo>
                  <a:lnTo>
                    <a:pt x="18181" y="3503"/>
                  </a:lnTo>
                  <a:lnTo>
                    <a:pt x="17702" y="3322"/>
                  </a:lnTo>
                  <a:lnTo>
                    <a:pt x="17804" y="3007"/>
                  </a:lnTo>
                  <a:lnTo>
                    <a:pt x="18041" y="2699"/>
                  </a:lnTo>
                  <a:lnTo>
                    <a:pt x="17464" y="2356"/>
                  </a:lnTo>
                  <a:lnTo>
                    <a:pt x="16745" y="2360"/>
                  </a:lnTo>
                  <a:lnTo>
                    <a:pt x="16168" y="2508"/>
                  </a:lnTo>
                  <a:lnTo>
                    <a:pt x="16250" y="3005"/>
                  </a:lnTo>
                  <a:lnTo>
                    <a:pt x="16425" y="3303"/>
                  </a:lnTo>
                  <a:lnTo>
                    <a:pt x="16247" y="3411"/>
                  </a:lnTo>
                  <a:lnTo>
                    <a:pt x="16017" y="3226"/>
                  </a:lnTo>
                  <a:lnTo>
                    <a:pt x="15530" y="3447"/>
                  </a:lnTo>
                  <a:lnTo>
                    <a:pt x="15303" y="4047"/>
                  </a:lnTo>
                  <a:lnTo>
                    <a:pt x="15638" y="4268"/>
                  </a:lnTo>
                  <a:lnTo>
                    <a:pt x="15424" y="4553"/>
                  </a:lnTo>
                  <a:lnTo>
                    <a:pt x="14792" y="5144"/>
                  </a:lnTo>
                  <a:lnTo>
                    <a:pt x="14240" y="5376"/>
                  </a:lnTo>
                  <a:lnTo>
                    <a:pt x="13822" y="5773"/>
                  </a:lnTo>
                  <a:lnTo>
                    <a:pt x="13805" y="6474"/>
                  </a:lnTo>
                  <a:lnTo>
                    <a:pt x="14135" y="7832"/>
                  </a:lnTo>
                  <a:lnTo>
                    <a:pt x="13980" y="8100"/>
                  </a:lnTo>
                  <a:lnTo>
                    <a:pt x="13653" y="8201"/>
                  </a:lnTo>
                  <a:lnTo>
                    <a:pt x="13450" y="8509"/>
                  </a:lnTo>
                  <a:lnTo>
                    <a:pt x="13265" y="8527"/>
                  </a:lnTo>
                  <a:lnTo>
                    <a:pt x="13376" y="8160"/>
                  </a:lnTo>
                  <a:lnTo>
                    <a:pt x="12808" y="8101"/>
                  </a:lnTo>
                  <a:lnTo>
                    <a:pt x="12327" y="8369"/>
                  </a:lnTo>
                  <a:lnTo>
                    <a:pt x="12161" y="8654"/>
                  </a:lnTo>
                  <a:lnTo>
                    <a:pt x="11452" y="8696"/>
                  </a:lnTo>
                  <a:lnTo>
                    <a:pt x="11263" y="8495"/>
                  </a:lnTo>
                  <a:lnTo>
                    <a:pt x="11037" y="8329"/>
                  </a:lnTo>
                  <a:lnTo>
                    <a:pt x="11080" y="7847"/>
                  </a:lnTo>
                  <a:lnTo>
                    <a:pt x="10678" y="7690"/>
                  </a:lnTo>
                  <a:lnTo>
                    <a:pt x="10513" y="7445"/>
                  </a:lnTo>
                  <a:lnTo>
                    <a:pt x="10983" y="6943"/>
                  </a:lnTo>
                  <a:lnTo>
                    <a:pt x="10473" y="6902"/>
                  </a:lnTo>
                  <a:lnTo>
                    <a:pt x="10108" y="6283"/>
                  </a:lnTo>
                  <a:lnTo>
                    <a:pt x="9941" y="5897"/>
                  </a:lnTo>
                  <a:lnTo>
                    <a:pt x="9940" y="5566"/>
                  </a:lnTo>
                  <a:lnTo>
                    <a:pt x="9625" y="5159"/>
                  </a:lnTo>
                  <a:lnTo>
                    <a:pt x="9501" y="4604"/>
                  </a:lnTo>
                  <a:lnTo>
                    <a:pt x="9014" y="3706"/>
                  </a:lnTo>
                  <a:lnTo>
                    <a:pt x="8385" y="3960"/>
                  </a:lnTo>
                  <a:lnTo>
                    <a:pt x="8156" y="4180"/>
                  </a:lnTo>
                  <a:lnTo>
                    <a:pt x="8101" y="3895"/>
                  </a:lnTo>
                  <a:lnTo>
                    <a:pt x="7528" y="3323"/>
                  </a:lnTo>
                  <a:lnTo>
                    <a:pt x="7804" y="3143"/>
                  </a:lnTo>
                  <a:lnTo>
                    <a:pt x="7893" y="2569"/>
                  </a:lnTo>
                  <a:lnTo>
                    <a:pt x="7440" y="2136"/>
                  </a:lnTo>
                  <a:lnTo>
                    <a:pt x="7259" y="1671"/>
                  </a:lnTo>
                  <a:lnTo>
                    <a:pt x="6787" y="1132"/>
                  </a:lnTo>
                  <a:lnTo>
                    <a:pt x="6359" y="1606"/>
                  </a:lnTo>
                  <a:lnTo>
                    <a:pt x="5905" y="1836"/>
                  </a:lnTo>
                  <a:lnTo>
                    <a:pt x="5748" y="1974"/>
                  </a:lnTo>
                  <a:lnTo>
                    <a:pt x="6009" y="2349"/>
                  </a:lnTo>
                  <a:lnTo>
                    <a:pt x="5944" y="2588"/>
                  </a:lnTo>
                  <a:lnTo>
                    <a:pt x="5693" y="2318"/>
                  </a:lnTo>
                  <a:lnTo>
                    <a:pt x="5550" y="1979"/>
                  </a:lnTo>
                  <a:lnTo>
                    <a:pt x="5709" y="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33" name="Shape 198">
              <a:extLst>
                <a:ext uri="{FF2B5EF4-FFF2-40B4-BE49-F238E27FC236}">
                  <a16:creationId xmlns:a16="http://schemas.microsoft.com/office/drawing/2014/main" id="{CB391F8F-6876-435E-9DFF-F059487538BE}"/>
                </a:ext>
              </a:extLst>
            </p:cNvPr>
            <p:cNvSpPr/>
            <p:nvPr/>
          </p:nvSpPr>
          <p:spPr>
            <a:xfrm>
              <a:off x="8002079" y="9191472"/>
              <a:ext cx="1995950" cy="1688132"/>
            </a:xfrm>
            <a:custGeom>
              <a:avLst/>
              <a:gdLst/>
              <a:ahLst/>
              <a:cxnLst>
                <a:cxn ang="0">
                  <a:pos x="wd2" y="hd2"/>
                </a:cxn>
                <a:cxn ang="5400000">
                  <a:pos x="wd2" y="hd2"/>
                </a:cxn>
                <a:cxn ang="10800000">
                  <a:pos x="wd2" y="hd2"/>
                </a:cxn>
                <a:cxn ang="16200000">
                  <a:pos x="wd2" y="hd2"/>
                </a:cxn>
              </a:cxnLst>
              <a:rect l="0" t="0" r="r" b="b"/>
              <a:pathLst>
                <a:path w="21600" h="21600" extrusionOk="0">
                  <a:moveTo>
                    <a:pt x="10181" y="2529"/>
                  </a:moveTo>
                  <a:lnTo>
                    <a:pt x="9682" y="2523"/>
                  </a:lnTo>
                  <a:lnTo>
                    <a:pt x="8916" y="2314"/>
                  </a:lnTo>
                  <a:lnTo>
                    <a:pt x="7518" y="3038"/>
                  </a:lnTo>
                  <a:lnTo>
                    <a:pt x="7221" y="3888"/>
                  </a:lnTo>
                  <a:lnTo>
                    <a:pt x="7908" y="4873"/>
                  </a:lnTo>
                  <a:lnTo>
                    <a:pt x="8378" y="4557"/>
                  </a:lnTo>
                  <a:lnTo>
                    <a:pt x="8625" y="4992"/>
                  </a:lnTo>
                  <a:lnTo>
                    <a:pt x="9335" y="5317"/>
                  </a:lnTo>
                  <a:lnTo>
                    <a:pt x="9793" y="5391"/>
                  </a:lnTo>
                  <a:lnTo>
                    <a:pt x="9960" y="5924"/>
                  </a:lnTo>
                  <a:lnTo>
                    <a:pt x="9732" y="6294"/>
                  </a:lnTo>
                  <a:lnTo>
                    <a:pt x="7990" y="6873"/>
                  </a:lnTo>
                  <a:lnTo>
                    <a:pt x="7339" y="6413"/>
                  </a:lnTo>
                  <a:lnTo>
                    <a:pt x="6589" y="6632"/>
                  </a:lnTo>
                  <a:lnTo>
                    <a:pt x="6202" y="7603"/>
                  </a:lnTo>
                  <a:lnTo>
                    <a:pt x="5775" y="8049"/>
                  </a:lnTo>
                  <a:lnTo>
                    <a:pt x="4891" y="8274"/>
                  </a:lnTo>
                  <a:lnTo>
                    <a:pt x="4294" y="8532"/>
                  </a:lnTo>
                  <a:lnTo>
                    <a:pt x="3757" y="8376"/>
                  </a:lnTo>
                  <a:lnTo>
                    <a:pt x="3331" y="7818"/>
                  </a:lnTo>
                  <a:lnTo>
                    <a:pt x="2758" y="7737"/>
                  </a:lnTo>
                  <a:lnTo>
                    <a:pt x="2609" y="8267"/>
                  </a:lnTo>
                  <a:lnTo>
                    <a:pt x="2266" y="8282"/>
                  </a:lnTo>
                  <a:lnTo>
                    <a:pt x="2011" y="7734"/>
                  </a:lnTo>
                  <a:lnTo>
                    <a:pt x="1443" y="7821"/>
                  </a:lnTo>
                  <a:lnTo>
                    <a:pt x="0" y="9023"/>
                  </a:lnTo>
                  <a:lnTo>
                    <a:pt x="681" y="9887"/>
                  </a:lnTo>
                  <a:lnTo>
                    <a:pt x="246" y="10624"/>
                  </a:lnTo>
                  <a:lnTo>
                    <a:pt x="643" y="11610"/>
                  </a:lnTo>
                  <a:lnTo>
                    <a:pt x="1350" y="12520"/>
                  </a:lnTo>
                  <a:lnTo>
                    <a:pt x="2051" y="11969"/>
                  </a:lnTo>
                  <a:lnTo>
                    <a:pt x="2497" y="12088"/>
                  </a:lnTo>
                  <a:lnTo>
                    <a:pt x="3015" y="11752"/>
                  </a:lnTo>
                  <a:lnTo>
                    <a:pt x="3439" y="12258"/>
                  </a:lnTo>
                  <a:lnTo>
                    <a:pt x="3612" y="13170"/>
                  </a:lnTo>
                  <a:lnTo>
                    <a:pt x="3109" y="13662"/>
                  </a:lnTo>
                  <a:lnTo>
                    <a:pt x="2836" y="14360"/>
                  </a:lnTo>
                  <a:lnTo>
                    <a:pt x="2794" y="15122"/>
                  </a:lnTo>
                  <a:lnTo>
                    <a:pt x="2484" y="15666"/>
                  </a:lnTo>
                  <a:lnTo>
                    <a:pt x="2175" y="16087"/>
                  </a:lnTo>
                  <a:lnTo>
                    <a:pt x="2619" y="16899"/>
                  </a:lnTo>
                  <a:lnTo>
                    <a:pt x="3120" y="17113"/>
                  </a:lnTo>
                  <a:lnTo>
                    <a:pt x="3377" y="18005"/>
                  </a:lnTo>
                  <a:lnTo>
                    <a:pt x="4154" y="18456"/>
                  </a:lnTo>
                  <a:lnTo>
                    <a:pt x="3509" y="18510"/>
                  </a:lnTo>
                  <a:lnTo>
                    <a:pt x="3706" y="19057"/>
                  </a:lnTo>
                  <a:lnTo>
                    <a:pt x="3161" y="19691"/>
                  </a:lnTo>
                  <a:lnTo>
                    <a:pt x="2678" y="20334"/>
                  </a:lnTo>
                  <a:lnTo>
                    <a:pt x="3216" y="20876"/>
                  </a:lnTo>
                  <a:lnTo>
                    <a:pt x="3843" y="21243"/>
                  </a:lnTo>
                  <a:lnTo>
                    <a:pt x="4486" y="20655"/>
                  </a:lnTo>
                  <a:lnTo>
                    <a:pt x="4943" y="19888"/>
                  </a:lnTo>
                  <a:lnTo>
                    <a:pt x="5678" y="19385"/>
                  </a:lnTo>
                  <a:lnTo>
                    <a:pt x="5753" y="20038"/>
                  </a:lnTo>
                  <a:lnTo>
                    <a:pt x="6383" y="20077"/>
                  </a:lnTo>
                  <a:lnTo>
                    <a:pt x="6462" y="20570"/>
                  </a:lnTo>
                  <a:lnTo>
                    <a:pt x="7096" y="20722"/>
                  </a:lnTo>
                  <a:lnTo>
                    <a:pt x="7628" y="21128"/>
                  </a:lnTo>
                  <a:lnTo>
                    <a:pt x="8115" y="21247"/>
                  </a:lnTo>
                  <a:lnTo>
                    <a:pt x="8608" y="21600"/>
                  </a:lnTo>
                  <a:lnTo>
                    <a:pt x="8963" y="21183"/>
                  </a:lnTo>
                  <a:lnTo>
                    <a:pt x="9169" y="20723"/>
                  </a:lnTo>
                  <a:lnTo>
                    <a:pt x="9086" y="20091"/>
                  </a:lnTo>
                  <a:lnTo>
                    <a:pt x="9755" y="19992"/>
                  </a:lnTo>
                  <a:lnTo>
                    <a:pt x="10574" y="19419"/>
                  </a:lnTo>
                  <a:lnTo>
                    <a:pt x="11062" y="19183"/>
                  </a:lnTo>
                  <a:lnTo>
                    <a:pt x="11471" y="19038"/>
                  </a:lnTo>
                  <a:lnTo>
                    <a:pt x="12056" y="18529"/>
                  </a:lnTo>
                  <a:lnTo>
                    <a:pt x="11993" y="17967"/>
                  </a:lnTo>
                  <a:lnTo>
                    <a:pt x="12282" y="17526"/>
                  </a:lnTo>
                  <a:lnTo>
                    <a:pt x="12688" y="17004"/>
                  </a:lnTo>
                  <a:lnTo>
                    <a:pt x="13214" y="17164"/>
                  </a:lnTo>
                  <a:lnTo>
                    <a:pt x="13251" y="17794"/>
                  </a:lnTo>
                  <a:lnTo>
                    <a:pt x="13639" y="18513"/>
                  </a:lnTo>
                  <a:lnTo>
                    <a:pt x="13978" y="18978"/>
                  </a:lnTo>
                  <a:lnTo>
                    <a:pt x="14403" y="18498"/>
                  </a:lnTo>
                  <a:lnTo>
                    <a:pt x="14856" y="18972"/>
                  </a:lnTo>
                  <a:lnTo>
                    <a:pt x="15221" y="19574"/>
                  </a:lnTo>
                  <a:lnTo>
                    <a:pt x="15850" y="19373"/>
                  </a:lnTo>
                  <a:lnTo>
                    <a:pt x="16071" y="18986"/>
                  </a:lnTo>
                  <a:lnTo>
                    <a:pt x="16182" y="18459"/>
                  </a:lnTo>
                  <a:lnTo>
                    <a:pt x="16677" y="17753"/>
                  </a:lnTo>
                  <a:lnTo>
                    <a:pt x="17023" y="17445"/>
                  </a:lnTo>
                  <a:lnTo>
                    <a:pt x="17442" y="17978"/>
                  </a:lnTo>
                  <a:lnTo>
                    <a:pt x="17844" y="18442"/>
                  </a:lnTo>
                  <a:lnTo>
                    <a:pt x="18073" y="17888"/>
                  </a:lnTo>
                  <a:lnTo>
                    <a:pt x="18123" y="17449"/>
                  </a:lnTo>
                  <a:lnTo>
                    <a:pt x="18685" y="17396"/>
                  </a:lnTo>
                  <a:lnTo>
                    <a:pt x="19678" y="17428"/>
                  </a:lnTo>
                  <a:lnTo>
                    <a:pt x="19765" y="17040"/>
                  </a:lnTo>
                  <a:lnTo>
                    <a:pt x="19525" y="16736"/>
                  </a:lnTo>
                  <a:lnTo>
                    <a:pt x="19354" y="16464"/>
                  </a:lnTo>
                  <a:lnTo>
                    <a:pt x="19886" y="16111"/>
                  </a:lnTo>
                  <a:lnTo>
                    <a:pt x="20297" y="16404"/>
                  </a:lnTo>
                  <a:lnTo>
                    <a:pt x="20917" y="16019"/>
                  </a:lnTo>
                  <a:lnTo>
                    <a:pt x="21349" y="15208"/>
                  </a:lnTo>
                  <a:lnTo>
                    <a:pt x="21374" y="14075"/>
                  </a:lnTo>
                  <a:lnTo>
                    <a:pt x="20829" y="13991"/>
                  </a:lnTo>
                  <a:lnTo>
                    <a:pt x="20598" y="13562"/>
                  </a:lnTo>
                  <a:lnTo>
                    <a:pt x="20932" y="13207"/>
                  </a:lnTo>
                  <a:lnTo>
                    <a:pt x="21023" y="12747"/>
                  </a:lnTo>
                  <a:lnTo>
                    <a:pt x="20817" y="12250"/>
                  </a:lnTo>
                  <a:lnTo>
                    <a:pt x="20988" y="11888"/>
                  </a:lnTo>
                  <a:lnTo>
                    <a:pt x="21300" y="11627"/>
                  </a:lnTo>
                  <a:lnTo>
                    <a:pt x="21341" y="10965"/>
                  </a:lnTo>
                  <a:lnTo>
                    <a:pt x="21600" y="10559"/>
                  </a:lnTo>
                  <a:lnTo>
                    <a:pt x="21169" y="9715"/>
                  </a:lnTo>
                  <a:lnTo>
                    <a:pt x="20655" y="9817"/>
                  </a:lnTo>
                  <a:lnTo>
                    <a:pt x="20071" y="10239"/>
                  </a:lnTo>
                  <a:lnTo>
                    <a:pt x="19691" y="9956"/>
                  </a:lnTo>
                  <a:lnTo>
                    <a:pt x="19147" y="10420"/>
                  </a:lnTo>
                  <a:lnTo>
                    <a:pt x="18882" y="10230"/>
                  </a:lnTo>
                  <a:lnTo>
                    <a:pt x="19102" y="9641"/>
                  </a:lnTo>
                  <a:lnTo>
                    <a:pt x="19527" y="9195"/>
                  </a:lnTo>
                  <a:lnTo>
                    <a:pt x="20187" y="8471"/>
                  </a:lnTo>
                  <a:lnTo>
                    <a:pt x="20814" y="8667"/>
                  </a:lnTo>
                  <a:lnTo>
                    <a:pt x="21264" y="7927"/>
                  </a:lnTo>
                  <a:lnTo>
                    <a:pt x="21204" y="7370"/>
                  </a:lnTo>
                  <a:lnTo>
                    <a:pt x="20621" y="6815"/>
                  </a:lnTo>
                  <a:lnTo>
                    <a:pt x="20656" y="6194"/>
                  </a:lnTo>
                  <a:lnTo>
                    <a:pt x="20645" y="5072"/>
                  </a:lnTo>
                  <a:lnTo>
                    <a:pt x="20590" y="4512"/>
                  </a:lnTo>
                  <a:lnTo>
                    <a:pt x="20392" y="4108"/>
                  </a:lnTo>
                  <a:lnTo>
                    <a:pt x="20311" y="3702"/>
                  </a:lnTo>
                  <a:lnTo>
                    <a:pt x="20029" y="3770"/>
                  </a:lnTo>
                  <a:lnTo>
                    <a:pt x="19925" y="4666"/>
                  </a:lnTo>
                  <a:lnTo>
                    <a:pt x="19672" y="4970"/>
                  </a:lnTo>
                  <a:lnTo>
                    <a:pt x="19343" y="4677"/>
                  </a:lnTo>
                  <a:lnTo>
                    <a:pt x="19362" y="4146"/>
                  </a:lnTo>
                  <a:lnTo>
                    <a:pt x="19012" y="4401"/>
                  </a:lnTo>
                  <a:lnTo>
                    <a:pt x="18911" y="2787"/>
                  </a:lnTo>
                  <a:lnTo>
                    <a:pt x="18406" y="3148"/>
                  </a:lnTo>
                  <a:lnTo>
                    <a:pt x="18328" y="2504"/>
                  </a:lnTo>
                  <a:lnTo>
                    <a:pt x="17848" y="2533"/>
                  </a:lnTo>
                  <a:lnTo>
                    <a:pt x="17509" y="2166"/>
                  </a:lnTo>
                  <a:lnTo>
                    <a:pt x="17619" y="1362"/>
                  </a:lnTo>
                  <a:lnTo>
                    <a:pt x="17267" y="293"/>
                  </a:lnTo>
                  <a:lnTo>
                    <a:pt x="16545" y="719"/>
                  </a:lnTo>
                  <a:lnTo>
                    <a:pt x="15702" y="917"/>
                  </a:lnTo>
                  <a:lnTo>
                    <a:pt x="15143" y="146"/>
                  </a:lnTo>
                  <a:lnTo>
                    <a:pt x="13571" y="0"/>
                  </a:lnTo>
                  <a:lnTo>
                    <a:pt x="13990" y="1439"/>
                  </a:lnTo>
                  <a:lnTo>
                    <a:pt x="13580" y="1625"/>
                  </a:lnTo>
                  <a:lnTo>
                    <a:pt x="13071" y="1162"/>
                  </a:lnTo>
                  <a:lnTo>
                    <a:pt x="12575" y="1485"/>
                  </a:lnTo>
                  <a:lnTo>
                    <a:pt x="12375" y="1889"/>
                  </a:lnTo>
                  <a:lnTo>
                    <a:pt x="11876" y="1315"/>
                  </a:lnTo>
                  <a:lnTo>
                    <a:pt x="11743" y="2178"/>
                  </a:lnTo>
                  <a:lnTo>
                    <a:pt x="11751" y="2726"/>
                  </a:lnTo>
                  <a:lnTo>
                    <a:pt x="11537" y="3059"/>
                  </a:lnTo>
                  <a:lnTo>
                    <a:pt x="11435" y="2179"/>
                  </a:lnTo>
                  <a:lnTo>
                    <a:pt x="11034" y="1327"/>
                  </a:lnTo>
                  <a:lnTo>
                    <a:pt x="10800" y="1908"/>
                  </a:lnTo>
                  <a:lnTo>
                    <a:pt x="10695" y="2545"/>
                  </a:lnTo>
                  <a:lnTo>
                    <a:pt x="10181" y="2529"/>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34" name="Shape 199">
              <a:extLst>
                <a:ext uri="{FF2B5EF4-FFF2-40B4-BE49-F238E27FC236}">
                  <a16:creationId xmlns:a16="http://schemas.microsoft.com/office/drawing/2014/main" id="{CAA9866F-AB9D-4774-B341-81C0C4B12E6B}"/>
                </a:ext>
              </a:extLst>
            </p:cNvPr>
            <p:cNvSpPr/>
            <p:nvPr/>
          </p:nvSpPr>
          <p:spPr>
            <a:xfrm>
              <a:off x="9729447" y="8849225"/>
              <a:ext cx="1837288" cy="2043356"/>
            </a:xfrm>
            <a:custGeom>
              <a:avLst/>
              <a:gdLst/>
              <a:ahLst/>
              <a:cxnLst>
                <a:cxn ang="0">
                  <a:pos x="wd2" y="hd2"/>
                </a:cxn>
                <a:cxn ang="5400000">
                  <a:pos x="wd2" y="hd2"/>
                </a:cxn>
                <a:cxn ang="10800000">
                  <a:pos x="wd2" y="hd2"/>
                </a:cxn>
                <a:cxn ang="16200000">
                  <a:pos x="wd2" y="hd2"/>
                </a:cxn>
              </a:cxnLst>
              <a:rect l="0" t="0" r="r" b="b"/>
              <a:pathLst>
                <a:path w="21600" h="21579" extrusionOk="0">
                  <a:moveTo>
                    <a:pt x="19778" y="3768"/>
                  </a:moveTo>
                  <a:lnTo>
                    <a:pt x="19256" y="3689"/>
                  </a:lnTo>
                  <a:lnTo>
                    <a:pt x="19039" y="3176"/>
                  </a:lnTo>
                  <a:lnTo>
                    <a:pt x="19627" y="2048"/>
                  </a:lnTo>
                  <a:lnTo>
                    <a:pt x="18928" y="1540"/>
                  </a:lnTo>
                  <a:lnTo>
                    <a:pt x="18571" y="1408"/>
                  </a:lnTo>
                  <a:lnTo>
                    <a:pt x="18987" y="818"/>
                  </a:lnTo>
                  <a:lnTo>
                    <a:pt x="18199" y="571"/>
                  </a:lnTo>
                  <a:lnTo>
                    <a:pt x="17276" y="1434"/>
                  </a:lnTo>
                  <a:lnTo>
                    <a:pt x="16944" y="2043"/>
                  </a:lnTo>
                  <a:lnTo>
                    <a:pt x="16663" y="2334"/>
                  </a:lnTo>
                  <a:lnTo>
                    <a:pt x="16308" y="2234"/>
                  </a:lnTo>
                  <a:lnTo>
                    <a:pt x="16535" y="1318"/>
                  </a:lnTo>
                  <a:lnTo>
                    <a:pt x="15435" y="1050"/>
                  </a:lnTo>
                  <a:lnTo>
                    <a:pt x="15036" y="1576"/>
                  </a:lnTo>
                  <a:lnTo>
                    <a:pt x="14114" y="1883"/>
                  </a:lnTo>
                  <a:lnTo>
                    <a:pt x="13790" y="2085"/>
                  </a:lnTo>
                  <a:lnTo>
                    <a:pt x="13290" y="1881"/>
                  </a:lnTo>
                  <a:lnTo>
                    <a:pt x="12236" y="894"/>
                  </a:lnTo>
                  <a:lnTo>
                    <a:pt x="10788" y="656"/>
                  </a:lnTo>
                  <a:lnTo>
                    <a:pt x="10197" y="688"/>
                  </a:lnTo>
                  <a:lnTo>
                    <a:pt x="8910" y="0"/>
                  </a:lnTo>
                  <a:lnTo>
                    <a:pt x="7921" y="176"/>
                  </a:lnTo>
                  <a:lnTo>
                    <a:pt x="6916" y="73"/>
                  </a:lnTo>
                  <a:lnTo>
                    <a:pt x="6420" y="850"/>
                  </a:lnTo>
                  <a:lnTo>
                    <a:pt x="7156" y="1322"/>
                  </a:lnTo>
                  <a:lnTo>
                    <a:pt x="6721" y="1726"/>
                  </a:lnTo>
                  <a:lnTo>
                    <a:pt x="4191" y="1357"/>
                  </a:lnTo>
                  <a:lnTo>
                    <a:pt x="3567" y="1702"/>
                  </a:lnTo>
                  <a:lnTo>
                    <a:pt x="2596" y="2062"/>
                  </a:lnTo>
                  <a:lnTo>
                    <a:pt x="2225" y="2534"/>
                  </a:lnTo>
                  <a:lnTo>
                    <a:pt x="1800" y="3974"/>
                  </a:lnTo>
                  <a:lnTo>
                    <a:pt x="1884" y="4433"/>
                  </a:lnTo>
                  <a:lnTo>
                    <a:pt x="1492" y="4888"/>
                  </a:lnTo>
                  <a:lnTo>
                    <a:pt x="1913" y="5337"/>
                  </a:lnTo>
                  <a:lnTo>
                    <a:pt x="1525" y="6165"/>
                  </a:lnTo>
                  <a:lnTo>
                    <a:pt x="1732" y="7057"/>
                  </a:lnTo>
                  <a:lnTo>
                    <a:pt x="2046" y="7513"/>
                  </a:lnTo>
                  <a:lnTo>
                    <a:pt x="1925" y="9286"/>
                  </a:lnTo>
                  <a:lnTo>
                    <a:pt x="2652" y="9778"/>
                  </a:lnTo>
                  <a:lnTo>
                    <a:pt x="2608" y="10219"/>
                  </a:lnTo>
                  <a:lnTo>
                    <a:pt x="2300" y="10550"/>
                  </a:lnTo>
                  <a:lnTo>
                    <a:pt x="1565" y="10453"/>
                  </a:lnTo>
                  <a:lnTo>
                    <a:pt x="335" y="11484"/>
                  </a:lnTo>
                  <a:lnTo>
                    <a:pt x="0" y="12163"/>
                  </a:lnTo>
                  <a:lnTo>
                    <a:pt x="630" y="12467"/>
                  </a:lnTo>
                  <a:lnTo>
                    <a:pt x="1156" y="12174"/>
                  </a:lnTo>
                  <a:lnTo>
                    <a:pt x="1632" y="12382"/>
                  </a:lnTo>
                  <a:lnTo>
                    <a:pt x="2322" y="11983"/>
                  </a:lnTo>
                  <a:lnTo>
                    <a:pt x="2804" y="11967"/>
                  </a:lnTo>
                  <a:lnTo>
                    <a:pt x="2990" y="12356"/>
                  </a:lnTo>
                  <a:lnTo>
                    <a:pt x="2722" y="12532"/>
                  </a:lnTo>
                  <a:lnTo>
                    <a:pt x="2753" y="12952"/>
                  </a:lnTo>
                  <a:lnTo>
                    <a:pt x="2322" y="13290"/>
                  </a:lnTo>
                  <a:lnTo>
                    <a:pt x="2112" y="13772"/>
                  </a:lnTo>
                  <a:lnTo>
                    <a:pt x="2297" y="14268"/>
                  </a:lnTo>
                  <a:lnTo>
                    <a:pt x="1895" y="14676"/>
                  </a:lnTo>
                  <a:lnTo>
                    <a:pt x="2212" y="15361"/>
                  </a:lnTo>
                  <a:cubicBezTo>
                    <a:pt x="2288" y="15439"/>
                    <a:pt x="2416" y="15455"/>
                    <a:pt x="2514" y="15400"/>
                  </a:cubicBezTo>
                  <a:cubicBezTo>
                    <a:pt x="2589" y="15358"/>
                    <a:pt x="2669" y="15293"/>
                    <a:pt x="2727" y="15346"/>
                  </a:cubicBezTo>
                  <a:cubicBezTo>
                    <a:pt x="2779" y="15394"/>
                    <a:pt x="2734" y="15474"/>
                    <a:pt x="2661" y="15464"/>
                  </a:cubicBezTo>
                  <a:lnTo>
                    <a:pt x="2735" y="16188"/>
                  </a:lnTo>
                  <a:lnTo>
                    <a:pt x="3550" y="16417"/>
                  </a:lnTo>
                  <a:lnTo>
                    <a:pt x="3771" y="16899"/>
                  </a:lnTo>
                  <a:lnTo>
                    <a:pt x="4206" y="16712"/>
                  </a:lnTo>
                  <a:lnTo>
                    <a:pt x="4325" y="15931"/>
                  </a:lnTo>
                  <a:lnTo>
                    <a:pt x="4747" y="15464"/>
                  </a:lnTo>
                  <a:lnTo>
                    <a:pt x="5250" y="15411"/>
                  </a:lnTo>
                  <a:lnTo>
                    <a:pt x="5343" y="16021"/>
                  </a:lnTo>
                  <a:lnTo>
                    <a:pt x="5801" y="16457"/>
                  </a:lnTo>
                  <a:lnTo>
                    <a:pt x="6348" y="16402"/>
                  </a:lnTo>
                  <a:lnTo>
                    <a:pt x="6385" y="15872"/>
                  </a:lnTo>
                  <a:lnTo>
                    <a:pt x="6691" y="15349"/>
                  </a:lnTo>
                  <a:lnTo>
                    <a:pt x="7192" y="15224"/>
                  </a:lnTo>
                  <a:lnTo>
                    <a:pt x="7767" y="15249"/>
                  </a:lnTo>
                  <a:lnTo>
                    <a:pt x="8424" y="15233"/>
                  </a:lnTo>
                  <a:lnTo>
                    <a:pt x="8989" y="14955"/>
                  </a:lnTo>
                  <a:lnTo>
                    <a:pt x="9668" y="15174"/>
                  </a:lnTo>
                  <a:lnTo>
                    <a:pt x="9654" y="15628"/>
                  </a:lnTo>
                  <a:lnTo>
                    <a:pt x="9387" y="16119"/>
                  </a:lnTo>
                  <a:lnTo>
                    <a:pt x="9683" y="16582"/>
                  </a:lnTo>
                  <a:lnTo>
                    <a:pt x="10353" y="16510"/>
                  </a:lnTo>
                  <a:lnTo>
                    <a:pt x="10161" y="17424"/>
                  </a:lnTo>
                  <a:lnTo>
                    <a:pt x="9803" y="17764"/>
                  </a:lnTo>
                  <a:lnTo>
                    <a:pt x="9765" y="18310"/>
                  </a:lnTo>
                  <a:lnTo>
                    <a:pt x="9674" y="18881"/>
                  </a:lnTo>
                  <a:lnTo>
                    <a:pt x="8874" y="19387"/>
                  </a:lnTo>
                  <a:lnTo>
                    <a:pt x="8474" y="20007"/>
                  </a:lnTo>
                  <a:lnTo>
                    <a:pt x="8759" y="20552"/>
                  </a:lnTo>
                  <a:lnTo>
                    <a:pt x="9406" y="20318"/>
                  </a:lnTo>
                  <a:lnTo>
                    <a:pt x="9403" y="19908"/>
                  </a:lnTo>
                  <a:lnTo>
                    <a:pt x="10039" y="19673"/>
                  </a:lnTo>
                  <a:lnTo>
                    <a:pt x="10521" y="19911"/>
                  </a:lnTo>
                  <a:lnTo>
                    <a:pt x="10688" y="20472"/>
                  </a:lnTo>
                  <a:lnTo>
                    <a:pt x="10546" y="21504"/>
                  </a:lnTo>
                  <a:cubicBezTo>
                    <a:pt x="10763" y="21582"/>
                    <a:pt x="11002" y="21600"/>
                    <a:pt x="11230" y="21554"/>
                  </a:cubicBezTo>
                  <a:cubicBezTo>
                    <a:pt x="11523" y="21495"/>
                    <a:pt x="11780" y="21336"/>
                    <a:pt x="11945" y="21110"/>
                  </a:cubicBezTo>
                  <a:lnTo>
                    <a:pt x="12893" y="21142"/>
                  </a:lnTo>
                  <a:lnTo>
                    <a:pt x="13320" y="20880"/>
                  </a:lnTo>
                  <a:lnTo>
                    <a:pt x="13126" y="20153"/>
                  </a:lnTo>
                  <a:lnTo>
                    <a:pt x="13451" y="19599"/>
                  </a:lnTo>
                  <a:lnTo>
                    <a:pt x="14364" y="19518"/>
                  </a:lnTo>
                  <a:lnTo>
                    <a:pt x="15171" y="19537"/>
                  </a:lnTo>
                  <a:lnTo>
                    <a:pt x="15517" y="19904"/>
                  </a:lnTo>
                  <a:lnTo>
                    <a:pt x="16010" y="20436"/>
                  </a:lnTo>
                  <a:lnTo>
                    <a:pt x="16596" y="20589"/>
                  </a:lnTo>
                  <a:lnTo>
                    <a:pt x="17034" y="20153"/>
                  </a:lnTo>
                  <a:lnTo>
                    <a:pt x="16785" y="19924"/>
                  </a:lnTo>
                  <a:lnTo>
                    <a:pt x="17084" y="19420"/>
                  </a:lnTo>
                  <a:lnTo>
                    <a:pt x="16525" y="19162"/>
                  </a:lnTo>
                  <a:lnTo>
                    <a:pt x="16595" y="18768"/>
                  </a:lnTo>
                  <a:lnTo>
                    <a:pt x="17382" y="18269"/>
                  </a:lnTo>
                  <a:lnTo>
                    <a:pt x="18012" y="17970"/>
                  </a:lnTo>
                  <a:lnTo>
                    <a:pt x="18455" y="18603"/>
                  </a:lnTo>
                  <a:lnTo>
                    <a:pt x="19100" y="18730"/>
                  </a:lnTo>
                  <a:lnTo>
                    <a:pt x="19762" y="18644"/>
                  </a:lnTo>
                  <a:lnTo>
                    <a:pt x="20683" y="18435"/>
                  </a:lnTo>
                  <a:lnTo>
                    <a:pt x="20762" y="17697"/>
                  </a:lnTo>
                  <a:lnTo>
                    <a:pt x="20338" y="17188"/>
                  </a:lnTo>
                  <a:lnTo>
                    <a:pt x="20707" y="16751"/>
                  </a:lnTo>
                  <a:lnTo>
                    <a:pt x="21014" y="16467"/>
                  </a:lnTo>
                  <a:lnTo>
                    <a:pt x="20943" y="16076"/>
                  </a:lnTo>
                  <a:lnTo>
                    <a:pt x="20789" y="15764"/>
                  </a:lnTo>
                  <a:lnTo>
                    <a:pt x="21510" y="15568"/>
                  </a:lnTo>
                  <a:lnTo>
                    <a:pt x="21600" y="15216"/>
                  </a:lnTo>
                  <a:lnTo>
                    <a:pt x="21108" y="15203"/>
                  </a:lnTo>
                  <a:lnTo>
                    <a:pt x="20512" y="15371"/>
                  </a:lnTo>
                  <a:lnTo>
                    <a:pt x="20562" y="14915"/>
                  </a:lnTo>
                  <a:lnTo>
                    <a:pt x="21039" y="14529"/>
                  </a:lnTo>
                  <a:lnTo>
                    <a:pt x="21173" y="14029"/>
                  </a:lnTo>
                  <a:lnTo>
                    <a:pt x="20806" y="13703"/>
                  </a:lnTo>
                  <a:lnTo>
                    <a:pt x="20293" y="13512"/>
                  </a:lnTo>
                  <a:lnTo>
                    <a:pt x="19965" y="13270"/>
                  </a:lnTo>
                  <a:lnTo>
                    <a:pt x="19902" y="12986"/>
                  </a:lnTo>
                  <a:lnTo>
                    <a:pt x="20083" y="12676"/>
                  </a:lnTo>
                  <a:lnTo>
                    <a:pt x="20186" y="12298"/>
                  </a:lnTo>
                  <a:lnTo>
                    <a:pt x="19764" y="11896"/>
                  </a:lnTo>
                  <a:lnTo>
                    <a:pt x="19669" y="11633"/>
                  </a:lnTo>
                  <a:lnTo>
                    <a:pt x="19959" y="11075"/>
                  </a:lnTo>
                  <a:lnTo>
                    <a:pt x="19770" y="10610"/>
                  </a:lnTo>
                  <a:lnTo>
                    <a:pt x="19088" y="10730"/>
                  </a:lnTo>
                  <a:lnTo>
                    <a:pt x="18749" y="10270"/>
                  </a:lnTo>
                  <a:lnTo>
                    <a:pt x="19272" y="9409"/>
                  </a:lnTo>
                  <a:lnTo>
                    <a:pt x="19450" y="8844"/>
                  </a:lnTo>
                  <a:lnTo>
                    <a:pt x="19633" y="8228"/>
                  </a:lnTo>
                  <a:lnTo>
                    <a:pt x="20244" y="7944"/>
                  </a:lnTo>
                  <a:lnTo>
                    <a:pt x="20425" y="7669"/>
                  </a:lnTo>
                  <a:lnTo>
                    <a:pt x="20420" y="7365"/>
                  </a:lnTo>
                  <a:lnTo>
                    <a:pt x="20716" y="7079"/>
                  </a:lnTo>
                  <a:lnTo>
                    <a:pt x="21099" y="6861"/>
                  </a:lnTo>
                  <a:lnTo>
                    <a:pt x="21308" y="6592"/>
                  </a:lnTo>
                  <a:lnTo>
                    <a:pt x="21120" y="6312"/>
                  </a:lnTo>
                  <a:lnTo>
                    <a:pt x="20839" y="6185"/>
                  </a:lnTo>
                  <a:lnTo>
                    <a:pt x="20742" y="5830"/>
                  </a:lnTo>
                  <a:lnTo>
                    <a:pt x="20790" y="5176"/>
                  </a:lnTo>
                  <a:lnTo>
                    <a:pt x="20757" y="4741"/>
                  </a:lnTo>
                  <a:lnTo>
                    <a:pt x="20212" y="4428"/>
                  </a:lnTo>
                  <a:lnTo>
                    <a:pt x="19778" y="3768"/>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35" name="Shape 200">
              <a:extLst>
                <a:ext uri="{FF2B5EF4-FFF2-40B4-BE49-F238E27FC236}">
                  <a16:creationId xmlns:a16="http://schemas.microsoft.com/office/drawing/2014/main" id="{1C87ED11-1CEE-457D-8D4D-F4D164701CFE}"/>
                </a:ext>
              </a:extLst>
            </p:cNvPr>
            <p:cNvSpPr/>
            <p:nvPr/>
          </p:nvSpPr>
          <p:spPr>
            <a:xfrm>
              <a:off x="11303522" y="8765102"/>
              <a:ext cx="1622192" cy="2140846"/>
            </a:xfrm>
            <a:custGeom>
              <a:avLst/>
              <a:gdLst/>
              <a:ahLst/>
              <a:cxnLst>
                <a:cxn ang="0">
                  <a:pos x="wd2" y="hd2"/>
                </a:cxn>
                <a:cxn ang="5400000">
                  <a:pos x="wd2" y="hd2"/>
                </a:cxn>
                <a:cxn ang="10800000">
                  <a:pos x="wd2" y="hd2"/>
                </a:cxn>
                <a:cxn ang="16200000">
                  <a:pos x="wd2" y="hd2"/>
                </a:cxn>
              </a:cxnLst>
              <a:rect l="0" t="0" r="r" b="b"/>
              <a:pathLst>
                <a:path w="21600" h="21600" extrusionOk="0">
                  <a:moveTo>
                    <a:pt x="10783" y="1221"/>
                  </a:moveTo>
                  <a:lnTo>
                    <a:pt x="9990" y="1412"/>
                  </a:lnTo>
                  <a:lnTo>
                    <a:pt x="9027" y="1293"/>
                  </a:lnTo>
                  <a:lnTo>
                    <a:pt x="7932" y="1444"/>
                  </a:lnTo>
                  <a:lnTo>
                    <a:pt x="7694" y="1967"/>
                  </a:lnTo>
                  <a:lnTo>
                    <a:pt x="6839" y="2077"/>
                  </a:lnTo>
                  <a:lnTo>
                    <a:pt x="6525" y="2487"/>
                  </a:lnTo>
                  <a:lnTo>
                    <a:pt x="5891" y="2310"/>
                  </a:lnTo>
                  <a:lnTo>
                    <a:pt x="5362" y="2912"/>
                  </a:lnTo>
                  <a:lnTo>
                    <a:pt x="4529" y="3104"/>
                  </a:lnTo>
                  <a:lnTo>
                    <a:pt x="3885" y="3366"/>
                  </a:lnTo>
                  <a:lnTo>
                    <a:pt x="3196" y="3277"/>
                  </a:lnTo>
                  <a:lnTo>
                    <a:pt x="2429" y="3843"/>
                  </a:lnTo>
                  <a:lnTo>
                    <a:pt x="1845" y="4003"/>
                  </a:lnTo>
                  <a:lnTo>
                    <a:pt x="1318" y="4607"/>
                  </a:lnTo>
                  <a:lnTo>
                    <a:pt x="1579" y="5264"/>
                  </a:lnTo>
                  <a:lnTo>
                    <a:pt x="2255" y="5506"/>
                  </a:lnTo>
                  <a:lnTo>
                    <a:pt x="2282" y="6429"/>
                  </a:lnTo>
                  <a:lnTo>
                    <a:pt x="2528" y="6946"/>
                  </a:lnTo>
                  <a:lnTo>
                    <a:pt x="2974" y="7155"/>
                  </a:lnTo>
                  <a:lnTo>
                    <a:pt x="1855" y="7744"/>
                  </a:lnTo>
                  <a:lnTo>
                    <a:pt x="1866" y="8205"/>
                  </a:lnTo>
                  <a:lnTo>
                    <a:pt x="1012" y="8588"/>
                  </a:lnTo>
                  <a:lnTo>
                    <a:pt x="808" y="9532"/>
                  </a:lnTo>
                  <a:lnTo>
                    <a:pt x="119" y="10452"/>
                  </a:lnTo>
                  <a:lnTo>
                    <a:pt x="0" y="10817"/>
                  </a:lnTo>
                  <a:lnTo>
                    <a:pt x="537" y="11204"/>
                  </a:lnTo>
                  <a:lnTo>
                    <a:pt x="1332" y="11150"/>
                  </a:lnTo>
                  <a:lnTo>
                    <a:pt x="1409" y="11513"/>
                  </a:lnTo>
                  <a:lnTo>
                    <a:pt x="1091" y="11999"/>
                  </a:lnTo>
                  <a:lnTo>
                    <a:pt x="1366" y="12438"/>
                  </a:lnTo>
                  <a:lnTo>
                    <a:pt x="1587" y="12903"/>
                  </a:lnTo>
                  <a:lnTo>
                    <a:pt x="1368" y="13479"/>
                  </a:lnTo>
                  <a:lnTo>
                    <a:pt x="1580" y="13839"/>
                  </a:lnTo>
                  <a:lnTo>
                    <a:pt x="2495" y="14084"/>
                  </a:lnTo>
                  <a:lnTo>
                    <a:pt x="2830" y="14434"/>
                  </a:lnTo>
                  <a:lnTo>
                    <a:pt x="2566" y="14752"/>
                  </a:lnTo>
                  <a:lnTo>
                    <a:pt x="2158" y="14995"/>
                  </a:lnTo>
                  <a:lnTo>
                    <a:pt x="2070" y="15688"/>
                  </a:lnTo>
                  <a:lnTo>
                    <a:pt x="3171" y="15520"/>
                  </a:lnTo>
                  <a:lnTo>
                    <a:pt x="3116" y="15652"/>
                  </a:lnTo>
                  <a:lnTo>
                    <a:pt x="2294" y="15852"/>
                  </a:lnTo>
                  <a:lnTo>
                    <a:pt x="2677" y="16483"/>
                  </a:lnTo>
                  <a:lnTo>
                    <a:pt x="1864" y="17219"/>
                  </a:lnTo>
                  <a:lnTo>
                    <a:pt x="2383" y="17767"/>
                  </a:lnTo>
                  <a:lnTo>
                    <a:pt x="2290" y="18531"/>
                  </a:lnTo>
                  <a:lnTo>
                    <a:pt x="3096" y="18857"/>
                  </a:lnTo>
                  <a:lnTo>
                    <a:pt x="3972" y="18702"/>
                  </a:lnTo>
                  <a:lnTo>
                    <a:pt x="4677" y="18315"/>
                  </a:lnTo>
                  <a:lnTo>
                    <a:pt x="5314" y="18224"/>
                  </a:lnTo>
                  <a:lnTo>
                    <a:pt x="5349" y="18705"/>
                  </a:lnTo>
                  <a:lnTo>
                    <a:pt x="5915" y="19036"/>
                  </a:lnTo>
                  <a:lnTo>
                    <a:pt x="5645" y="19379"/>
                  </a:lnTo>
                  <a:lnTo>
                    <a:pt x="4971" y="19839"/>
                  </a:lnTo>
                  <a:lnTo>
                    <a:pt x="4559" y="20137"/>
                  </a:lnTo>
                  <a:lnTo>
                    <a:pt x="4414" y="20475"/>
                  </a:lnTo>
                  <a:lnTo>
                    <a:pt x="3979" y="20804"/>
                  </a:lnTo>
                  <a:lnTo>
                    <a:pt x="3507" y="20904"/>
                  </a:lnTo>
                  <a:lnTo>
                    <a:pt x="3883" y="21458"/>
                  </a:lnTo>
                  <a:lnTo>
                    <a:pt x="4628" y="21600"/>
                  </a:lnTo>
                  <a:lnTo>
                    <a:pt x="5517" y="21557"/>
                  </a:lnTo>
                  <a:lnTo>
                    <a:pt x="6093" y="21471"/>
                  </a:lnTo>
                  <a:lnTo>
                    <a:pt x="6616" y="21420"/>
                  </a:lnTo>
                  <a:lnTo>
                    <a:pt x="6858" y="21179"/>
                  </a:lnTo>
                  <a:lnTo>
                    <a:pt x="7809" y="20897"/>
                  </a:lnTo>
                  <a:lnTo>
                    <a:pt x="8471" y="20611"/>
                  </a:lnTo>
                  <a:lnTo>
                    <a:pt x="9047" y="20417"/>
                  </a:lnTo>
                  <a:lnTo>
                    <a:pt x="10094" y="21197"/>
                  </a:lnTo>
                  <a:lnTo>
                    <a:pt x="10640" y="21268"/>
                  </a:lnTo>
                  <a:lnTo>
                    <a:pt x="10847" y="20906"/>
                  </a:lnTo>
                  <a:lnTo>
                    <a:pt x="10745" y="20260"/>
                  </a:lnTo>
                  <a:lnTo>
                    <a:pt x="11040" y="19874"/>
                  </a:lnTo>
                  <a:lnTo>
                    <a:pt x="11541" y="19743"/>
                  </a:lnTo>
                  <a:lnTo>
                    <a:pt x="11254" y="19019"/>
                  </a:lnTo>
                  <a:lnTo>
                    <a:pt x="11425" y="18365"/>
                  </a:lnTo>
                  <a:lnTo>
                    <a:pt x="11830" y="17624"/>
                  </a:lnTo>
                  <a:lnTo>
                    <a:pt x="11855" y="16778"/>
                  </a:lnTo>
                  <a:lnTo>
                    <a:pt x="11935" y="16245"/>
                  </a:lnTo>
                  <a:lnTo>
                    <a:pt x="12970" y="15751"/>
                  </a:lnTo>
                  <a:lnTo>
                    <a:pt x="13815" y="15272"/>
                  </a:lnTo>
                  <a:lnTo>
                    <a:pt x="13168" y="14880"/>
                  </a:lnTo>
                  <a:lnTo>
                    <a:pt x="13225" y="14495"/>
                  </a:lnTo>
                  <a:lnTo>
                    <a:pt x="13582" y="14167"/>
                  </a:lnTo>
                  <a:lnTo>
                    <a:pt x="14111" y="13848"/>
                  </a:lnTo>
                  <a:lnTo>
                    <a:pt x="13605" y="13626"/>
                  </a:lnTo>
                  <a:lnTo>
                    <a:pt x="13539" y="13139"/>
                  </a:lnTo>
                  <a:lnTo>
                    <a:pt x="13639" y="12480"/>
                  </a:lnTo>
                  <a:lnTo>
                    <a:pt x="13764" y="12165"/>
                  </a:lnTo>
                  <a:lnTo>
                    <a:pt x="14193" y="11886"/>
                  </a:lnTo>
                  <a:lnTo>
                    <a:pt x="15021" y="11593"/>
                  </a:lnTo>
                  <a:lnTo>
                    <a:pt x="15319" y="11330"/>
                  </a:lnTo>
                  <a:lnTo>
                    <a:pt x="15844" y="10940"/>
                  </a:lnTo>
                  <a:lnTo>
                    <a:pt x="15988" y="10604"/>
                  </a:lnTo>
                  <a:lnTo>
                    <a:pt x="15829" y="10169"/>
                  </a:lnTo>
                  <a:lnTo>
                    <a:pt x="15549" y="9796"/>
                  </a:lnTo>
                  <a:lnTo>
                    <a:pt x="15933" y="9094"/>
                  </a:lnTo>
                  <a:lnTo>
                    <a:pt x="16402" y="8590"/>
                  </a:lnTo>
                  <a:lnTo>
                    <a:pt x="16894" y="8198"/>
                  </a:lnTo>
                  <a:lnTo>
                    <a:pt x="17330" y="8026"/>
                  </a:lnTo>
                  <a:lnTo>
                    <a:pt x="17849" y="8523"/>
                  </a:lnTo>
                  <a:lnTo>
                    <a:pt x="18814" y="8304"/>
                  </a:lnTo>
                  <a:lnTo>
                    <a:pt x="19242" y="7911"/>
                  </a:lnTo>
                  <a:lnTo>
                    <a:pt x="19911" y="7614"/>
                  </a:lnTo>
                  <a:lnTo>
                    <a:pt x="20838" y="7333"/>
                  </a:lnTo>
                  <a:lnTo>
                    <a:pt x="21061" y="6873"/>
                  </a:lnTo>
                  <a:lnTo>
                    <a:pt x="20956" y="6521"/>
                  </a:lnTo>
                  <a:lnTo>
                    <a:pt x="21600" y="6383"/>
                  </a:lnTo>
                  <a:lnTo>
                    <a:pt x="21334" y="5164"/>
                  </a:lnTo>
                  <a:lnTo>
                    <a:pt x="20576" y="4377"/>
                  </a:lnTo>
                  <a:lnTo>
                    <a:pt x="19547" y="3857"/>
                  </a:lnTo>
                  <a:lnTo>
                    <a:pt x="19327" y="3312"/>
                  </a:lnTo>
                  <a:lnTo>
                    <a:pt x="19898" y="2530"/>
                  </a:lnTo>
                  <a:lnTo>
                    <a:pt x="19368" y="1767"/>
                  </a:lnTo>
                  <a:lnTo>
                    <a:pt x="17859" y="1717"/>
                  </a:lnTo>
                  <a:lnTo>
                    <a:pt x="16776" y="1584"/>
                  </a:lnTo>
                  <a:lnTo>
                    <a:pt x="16511" y="946"/>
                  </a:lnTo>
                  <a:lnTo>
                    <a:pt x="15894" y="829"/>
                  </a:lnTo>
                  <a:lnTo>
                    <a:pt x="15651" y="320"/>
                  </a:lnTo>
                  <a:lnTo>
                    <a:pt x="14870" y="657"/>
                  </a:lnTo>
                  <a:lnTo>
                    <a:pt x="14606" y="1289"/>
                  </a:lnTo>
                  <a:lnTo>
                    <a:pt x="14074" y="1812"/>
                  </a:lnTo>
                  <a:lnTo>
                    <a:pt x="13421" y="1974"/>
                  </a:lnTo>
                  <a:lnTo>
                    <a:pt x="13307" y="1757"/>
                  </a:lnTo>
                  <a:lnTo>
                    <a:pt x="14379" y="843"/>
                  </a:lnTo>
                  <a:lnTo>
                    <a:pt x="13451" y="368"/>
                  </a:lnTo>
                  <a:lnTo>
                    <a:pt x="12533" y="0"/>
                  </a:lnTo>
                  <a:lnTo>
                    <a:pt x="12221" y="574"/>
                  </a:lnTo>
                  <a:lnTo>
                    <a:pt x="11769" y="929"/>
                  </a:lnTo>
                  <a:lnTo>
                    <a:pt x="10783" y="1221"/>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36" name="Shape 201">
              <a:extLst>
                <a:ext uri="{FF2B5EF4-FFF2-40B4-BE49-F238E27FC236}">
                  <a16:creationId xmlns:a16="http://schemas.microsoft.com/office/drawing/2014/main" id="{317F5C04-50F7-46C0-923E-B106B6A71047}"/>
                </a:ext>
              </a:extLst>
            </p:cNvPr>
            <p:cNvSpPr/>
            <p:nvPr/>
          </p:nvSpPr>
          <p:spPr>
            <a:xfrm>
              <a:off x="12138953" y="9371296"/>
              <a:ext cx="1470813" cy="1830837"/>
            </a:xfrm>
            <a:custGeom>
              <a:avLst/>
              <a:gdLst/>
              <a:ahLst/>
              <a:cxnLst>
                <a:cxn ang="0">
                  <a:pos x="wd2" y="hd2"/>
                </a:cxn>
                <a:cxn ang="5400000">
                  <a:pos x="wd2" y="hd2"/>
                </a:cxn>
                <a:cxn ang="10800000">
                  <a:pos x="wd2" y="hd2"/>
                </a:cxn>
                <a:cxn ang="16200000">
                  <a:pos x="wd2" y="hd2"/>
                </a:cxn>
              </a:cxnLst>
              <a:rect l="0" t="0" r="r" b="b"/>
              <a:pathLst>
                <a:path w="21600" h="21600" extrusionOk="0">
                  <a:moveTo>
                    <a:pt x="11393" y="0"/>
                  </a:moveTo>
                  <a:lnTo>
                    <a:pt x="10538" y="250"/>
                  </a:lnTo>
                  <a:lnTo>
                    <a:pt x="10671" y="1001"/>
                  </a:lnTo>
                  <a:lnTo>
                    <a:pt x="10354" y="1380"/>
                  </a:lnTo>
                  <a:lnTo>
                    <a:pt x="9367" y="1670"/>
                  </a:lnTo>
                  <a:lnTo>
                    <a:pt x="8371" y="2151"/>
                  </a:lnTo>
                  <a:lnTo>
                    <a:pt x="8080" y="2541"/>
                  </a:lnTo>
                  <a:lnTo>
                    <a:pt x="7535" y="2625"/>
                  </a:lnTo>
                  <a:lnTo>
                    <a:pt x="6982" y="2057"/>
                  </a:lnTo>
                  <a:lnTo>
                    <a:pt x="6039" y="2312"/>
                  </a:lnTo>
                  <a:lnTo>
                    <a:pt x="5328" y="3010"/>
                  </a:lnTo>
                  <a:lnTo>
                    <a:pt x="4527" y="4285"/>
                  </a:lnTo>
                  <a:lnTo>
                    <a:pt x="5021" y="5084"/>
                  </a:lnTo>
                  <a:lnTo>
                    <a:pt x="4987" y="5636"/>
                  </a:lnTo>
                  <a:lnTo>
                    <a:pt x="4346" y="6070"/>
                  </a:lnTo>
                  <a:lnTo>
                    <a:pt x="3062" y="6699"/>
                  </a:lnTo>
                  <a:lnTo>
                    <a:pt x="2497" y="7152"/>
                  </a:lnTo>
                  <a:lnTo>
                    <a:pt x="2419" y="8774"/>
                  </a:lnTo>
                  <a:lnTo>
                    <a:pt x="2890" y="9137"/>
                  </a:lnTo>
                  <a:lnTo>
                    <a:pt x="2181" y="9680"/>
                  </a:lnTo>
                  <a:lnTo>
                    <a:pt x="1905" y="10277"/>
                  </a:lnTo>
                  <a:lnTo>
                    <a:pt x="2689" y="10741"/>
                  </a:lnTo>
                  <a:lnTo>
                    <a:pt x="586" y="11647"/>
                  </a:lnTo>
                  <a:lnTo>
                    <a:pt x="599" y="13268"/>
                  </a:lnTo>
                  <a:lnTo>
                    <a:pt x="0" y="14675"/>
                  </a:lnTo>
                  <a:lnTo>
                    <a:pt x="100" y="15546"/>
                  </a:lnTo>
                  <a:lnTo>
                    <a:pt x="578" y="16101"/>
                  </a:lnTo>
                  <a:lnTo>
                    <a:pt x="1678" y="16461"/>
                  </a:lnTo>
                  <a:lnTo>
                    <a:pt x="2600" y="16252"/>
                  </a:lnTo>
                  <a:lnTo>
                    <a:pt x="3195" y="16705"/>
                  </a:lnTo>
                  <a:lnTo>
                    <a:pt x="3505" y="17099"/>
                  </a:lnTo>
                  <a:lnTo>
                    <a:pt x="4277" y="16900"/>
                  </a:lnTo>
                  <a:lnTo>
                    <a:pt x="4749" y="17255"/>
                  </a:lnTo>
                  <a:lnTo>
                    <a:pt x="4898" y="17924"/>
                  </a:lnTo>
                  <a:lnTo>
                    <a:pt x="5459" y="18623"/>
                  </a:lnTo>
                  <a:lnTo>
                    <a:pt x="5754" y="19093"/>
                  </a:lnTo>
                  <a:lnTo>
                    <a:pt x="5465" y="19571"/>
                  </a:lnTo>
                  <a:lnTo>
                    <a:pt x="5872" y="20390"/>
                  </a:lnTo>
                  <a:lnTo>
                    <a:pt x="6401" y="21051"/>
                  </a:lnTo>
                  <a:lnTo>
                    <a:pt x="7151" y="21600"/>
                  </a:lnTo>
                  <a:lnTo>
                    <a:pt x="7311" y="21068"/>
                  </a:lnTo>
                  <a:cubicBezTo>
                    <a:pt x="7345" y="20987"/>
                    <a:pt x="7380" y="20907"/>
                    <a:pt x="7415" y="20826"/>
                  </a:cubicBezTo>
                  <a:cubicBezTo>
                    <a:pt x="7450" y="20745"/>
                    <a:pt x="7484" y="20665"/>
                    <a:pt x="7519" y="20584"/>
                  </a:cubicBezTo>
                  <a:lnTo>
                    <a:pt x="7828" y="21313"/>
                  </a:lnTo>
                  <a:lnTo>
                    <a:pt x="8408" y="21155"/>
                  </a:lnTo>
                  <a:lnTo>
                    <a:pt x="8324" y="20003"/>
                  </a:lnTo>
                  <a:lnTo>
                    <a:pt x="9004" y="20059"/>
                  </a:lnTo>
                  <a:lnTo>
                    <a:pt x="9146" y="20897"/>
                  </a:lnTo>
                  <a:lnTo>
                    <a:pt x="9685" y="19854"/>
                  </a:lnTo>
                  <a:lnTo>
                    <a:pt x="10301" y="19201"/>
                  </a:lnTo>
                  <a:lnTo>
                    <a:pt x="11015" y="18592"/>
                  </a:lnTo>
                  <a:lnTo>
                    <a:pt x="11310" y="18196"/>
                  </a:lnTo>
                  <a:lnTo>
                    <a:pt x="11523" y="17799"/>
                  </a:lnTo>
                  <a:lnTo>
                    <a:pt x="10960" y="17805"/>
                  </a:lnTo>
                  <a:lnTo>
                    <a:pt x="10551" y="17685"/>
                  </a:lnTo>
                  <a:lnTo>
                    <a:pt x="11131" y="17415"/>
                  </a:lnTo>
                  <a:lnTo>
                    <a:pt x="12198" y="17553"/>
                  </a:lnTo>
                  <a:lnTo>
                    <a:pt x="12937" y="17435"/>
                  </a:lnTo>
                  <a:lnTo>
                    <a:pt x="12087" y="17255"/>
                  </a:lnTo>
                  <a:lnTo>
                    <a:pt x="11676" y="17150"/>
                  </a:lnTo>
                  <a:lnTo>
                    <a:pt x="11397" y="16860"/>
                  </a:lnTo>
                  <a:lnTo>
                    <a:pt x="11656" y="16571"/>
                  </a:lnTo>
                  <a:lnTo>
                    <a:pt x="12505" y="16786"/>
                  </a:lnTo>
                  <a:lnTo>
                    <a:pt x="13203" y="16589"/>
                  </a:lnTo>
                  <a:lnTo>
                    <a:pt x="14118" y="16643"/>
                  </a:lnTo>
                  <a:lnTo>
                    <a:pt x="14403" y="16123"/>
                  </a:lnTo>
                  <a:lnTo>
                    <a:pt x="14816" y="15662"/>
                  </a:lnTo>
                  <a:lnTo>
                    <a:pt x="14330" y="15539"/>
                  </a:lnTo>
                  <a:lnTo>
                    <a:pt x="14490" y="15141"/>
                  </a:lnTo>
                  <a:lnTo>
                    <a:pt x="15119" y="15210"/>
                  </a:lnTo>
                  <a:lnTo>
                    <a:pt x="15540" y="14697"/>
                  </a:lnTo>
                  <a:lnTo>
                    <a:pt x="15088" y="14530"/>
                  </a:lnTo>
                  <a:lnTo>
                    <a:pt x="15037" y="14176"/>
                  </a:lnTo>
                  <a:lnTo>
                    <a:pt x="15450" y="13749"/>
                  </a:lnTo>
                  <a:lnTo>
                    <a:pt x="16028" y="13595"/>
                  </a:lnTo>
                  <a:lnTo>
                    <a:pt x="16815" y="13814"/>
                  </a:lnTo>
                  <a:lnTo>
                    <a:pt x="17146" y="13288"/>
                  </a:lnTo>
                  <a:lnTo>
                    <a:pt x="16286" y="13037"/>
                  </a:lnTo>
                  <a:lnTo>
                    <a:pt x="15841" y="12976"/>
                  </a:lnTo>
                  <a:lnTo>
                    <a:pt x="16054" y="12568"/>
                  </a:lnTo>
                  <a:lnTo>
                    <a:pt x="16548" y="12354"/>
                  </a:lnTo>
                  <a:lnTo>
                    <a:pt x="17189" y="12959"/>
                  </a:lnTo>
                  <a:lnTo>
                    <a:pt x="17785" y="13044"/>
                  </a:lnTo>
                  <a:lnTo>
                    <a:pt x="18234" y="12583"/>
                  </a:lnTo>
                  <a:lnTo>
                    <a:pt x="18523" y="12286"/>
                  </a:lnTo>
                  <a:lnTo>
                    <a:pt x="19192" y="12305"/>
                  </a:lnTo>
                  <a:lnTo>
                    <a:pt x="19448" y="11828"/>
                  </a:lnTo>
                  <a:lnTo>
                    <a:pt x="19156" y="11408"/>
                  </a:lnTo>
                  <a:lnTo>
                    <a:pt x="18517" y="11120"/>
                  </a:lnTo>
                  <a:lnTo>
                    <a:pt x="18570" y="11594"/>
                  </a:lnTo>
                  <a:lnTo>
                    <a:pt x="17832" y="12071"/>
                  </a:lnTo>
                  <a:lnTo>
                    <a:pt x="17360" y="12091"/>
                  </a:lnTo>
                  <a:lnTo>
                    <a:pt x="17035" y="11738"/>
                  </a:lnTo>
                  <a:lnTo>
                    <a:pt x="17551" y="11481"/>
                  </a:lnTo>
                  <a:lnTo>
                    <a:pt x="18047" y="10961"/>
                  </a:lnTo>
                  <a:lnTo>
                    <a:pt x="18572" y="10402"/>
                  </a:lnTo>
                  <a:lnTo>
                    <a:pt x="18602" y="9966"/>
                  </a:lnTo>
                  <a:lnTo>
                    <a:pt x="18157" y="9776"/>
                  </a:lnTo>
                  <a:lnTo>
                    <a:pt x="17677" y="9779"/>
                  </a:lnTo>
                  <a:lnTo>
                    <a:pt x="17815" y="9296"/>
                  </a:lnTo>
                  <a:lnTo>
                    <a:pt x="18356" y="9137"/>
                  </a:lnTo>
                  <a:lnTo>
                    <a:pt x="19210" y="8797"/>
                  </a:lnTo>
                  <a:lnTo>
                    <a:pt x="19593" y="8553"/>
                  </a:lnTo>
                  <a:lnTo>
                    <a:pt x="19117" y="8317"/>
                  </a:lnTo>
                  <a:lnTo>
                    <a:pt x="18141" y="8536"/>
                  </a:lnTo>
                  <a:lnTo>
                    <a:pt x="17817" y="8291"/>
                  </a:lnTo>
                  <a:lnTo>
                    <a:pt x="17458" y="8030"/>
                  </a:lnTo>
                  <a:lnTo>
                    <a:pt x="18072" y="7805"/>
                  </a:lnTo>
                  <a:lnTo>
                    <a:pt x="18891" y="7769"/>
                  </a:lnTo>
                  <a:lnTo>
                    <a:pt x="18747" y="7462"/>
                  </a:lnTo>
                  <a:lnTo>
                    <a:pt x="18128" y="7345"/>
                  </a:lnTo>
                  <a:lnTo>
                    <a:pt x="17209" y="7173"/>
                  </a:lnTo>
                  <a:lnTo>
                    <a:pt x="17437" y="6740"/>
                  </a:lnTo>
                  <a:lnTo>
                    <a:pt x="17856" y="6544"/>
                  </a:lnTo>
                  <a:lnTo>
                    <a:pt x="18371" y="6696"/>
                  </a:lnTo>
                  <a:lnTo>
                    <a:pt x="18995" y="6944"/>
                  </a:lnTo>
                  <a:lnTo>
                    <a:pt x="19654" y="7244"/>
                  </a:lnTo>
                  <a:lnTo>
                    <a:pt x="20366" y="7129"/>
                  </a:lnTo>
                  <a:lnTo>
                    <a:pt x="20201" y="6742"/>
                  </a:lnTo>
                  <a:lnTo>
                    <a:pt x="19607" y="6498"/>
                  </a:lnTo>
                  <a:lnTo>
                    <a:pt x="19975" y="5899"/>
                  </a:lnTo>
                  <a:lnTo>
                    <a:pt x="20797" y="5324"/>
                  </a:lnTo>
                  <a:lnTo>
                    <a:pt x="21523" y="4312"/>
                  </a:lnTo>
                  <a:lnTo>
                    <a:pt x="21094" y="4332"/>
                  </a:lnTo>
                  <a:lnTo>
                    <a:pt x="21600" y="3859"/>
                  </a:lnTo>
                  <a:lnTo>
                    <a:pt x="20093" y="3526"/>
                  </a:lnTo>
                  <a:lnTo>
                    <a:pt x="19076" y="3765"/>
                  </a:lnTo>
                  <a:lnTo>
                    <a:pt x="18509" y="4032"/>
                  </a:lnTo>
                  <a:lnTo>
                    <a:pt x="18053" y="3816"/>
                  </a:lnTo>
                  <a:lnTo>
                    <a:pt x="17740" y="3087"/>
                  </a:lnTo>
                  <a:lnTo>
                    <a:pt x="16823" y="2541"/>
                  </a:lnTo>
                  <a:lnTo>
                    <a:pt x="15965" y="3392"/>
                  </a:lnTo>
                  <a:lnTo>
                    <a:pt x="15412" y="3732"/>
                  </a:lnTo>
                  <a:lnTo>
                    <a:pt x="14643" y="3513"/>
                  </a:lnTo>
                  <a:lnTo>
                    <a:pt x="14076" y="3713"/>
                  </a:lnTo>
                  <a:lnTo>
                    <a:pt x="13728" y="3518"/>
                  </a:lnTo>
                  <a:lnTo>
                    <a:pt x="13716" y="2855"/>
                  </a:lnTo>
                  <a:lnTo>
                    <a:pt x="13319" y="2265"/>
                  </a:lnTo>
                  <a:lnTo>
                    <a:pt x="13006" y="2000"/>
                  </a:lnTo>
                  <a:lnTo>
                    <a:pt x="13248" y="1434"/>
                  </a:lnTo>
                  <a:lnTo>
                    <a:pt x="13016" y="605"/>
                  </a:lnTo>
                  <a:lnTo>
                    <a:pt x="12225" y="354"/>
                  </a:lnTo>
                  <a:lnTo>
                    <a:pt x="11393" y="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37" name="Shape 202">
              <a:extLst>
                <a:ext uri="{FF2B5EF4-FFF2-40B4-BE49-F238E27FC236}">
                  <a16:creationId xmlns:a16="http://schemas.microsoft.com/office/drawing/2014/main" id="{81A8F1AF-DAEE-4125-9F24-A79C29DE2602}"/>
                </a:ext>
              </a:extLst>
            </p:cNvPr>
            <p:cNvSpPr/>
            <p:nvPr/>
          </p:nvSpPr>
          <p:spPr>
            <a:xfrm>
              <a:off x="13587567" y="10422342"/>
              <a:ext cx="662413" cy="1260777"/>
            </a:xfrm>
            <a:custGeom>
              <a:avLst/>
              <a:gdLst/>
              <a:ahLst/>
              <a:cxnLst>
                <a:cxn ang="0">
                  <a:pos x="wd2" y="hd2"/>
                </a:cxn>
                <a:cxn ang="5400000">
                  <a:pos x="wd2" y="hd2"/>
                </a:cxn>
                <a:cxn ang="10800000">
                  <a:pos x="wd2" y="hd2"/>
                </a:cxn>
                <a:cxn ang="16200000">
                  <a:pos x="wd2" y="hd2"/>
                </a:cxn>
              </a:cxnLst>
              <a:rect l="0" t="0" r="r" b="b"/>
              <a:pathLst>
                <a:path w="21600" h="21600" extrusionOk="0">
                  <a:moveTo>
                    <a:pt x="12292" y="1694"/>
                  </a:moveTo>
                  <a:lnTo>
                    <a:pt x="10855" y="1762"/>
                  </a:lnTo>
                  <a:lnTo>
                    <a:pt x="9986" y="3045"/>
                  </a:lnTo>
                  <a:lnTo>
                    <a:pt x="8189" y="4423"/>
                  </a:lnTo>
                  <a:lnTo>
                    <a:pt x="6201" y="5405"/>
                  </a:lnTo>
                  <a:lnTo>
                    <a:pt x="5385" y="6541"/>
                  </a:lnTo>
                  <a:lnTo>
                    <a:pt x="3886" y="7897"/>
                  </a:lnTo>
                  <a:lnTo>
                    <a:pt x="2289" y="9219"/>
                  </a:lnTo>
                  <a:lnTo>
                    <a:pt x="1709" y="9949"/>
                  </a:lnTo>
                  <a:lnTo>
                    <a:pt x="1306" y="11005"/>
                  </a:lnTo>
                  <a:lnTo>
                    <a:pt x="0" y="11346"/>
                  </a:lnTo>
                  <a:lnTo>
                    <a:pt x="111" y="12065"/>
                  </a:lnTo>
                  <a:lnTo>
                    <a:pt x="1321" y="11908"/>
                  </a:lnTo>
                  <a:lnTo>
                    <a:pt x="1050" y="12574"/>
                  </a:lnTo>
                  <a:lnTo>
                    <a:pt x="635" y="13417"/>
                  </a:lnTo>
                  <a:lnTo>
                    <a:pt x="487" y="14316"/>
                  </a:lnTo>
                  <a:lnTo>
                    <a:pt x="1304" y="14927"/>
                  </a:lnTo>
                  <a:lnTo>
                    <a:pt x="2169" y="15770"/>
                  </a:lnTo>
                  <a:lnTo>
                    <a:pt x="2313" y="16645"/>
                  </a:lnTo>
                  <a:lnTo>
                    <a:pt x="2934" y="17500"/>
                  </a:lnTo>
                  <a:lnTo>
                    <a:pt x="4628" y="18157"/>
                  </a:lnTo>
                  <a:lnTo>
                    <a:pt x="5865" y="18713"/>
                  </a:lnTo>
                  <a:lnTo>
                    <a:pt x="7018" y="19645"/>
                  </a:lnTo>
                  <a:lnTo>
                    <a:pt x="7690" y="20612"/>
                  </a:lnTo>
                  <a:lnTo>
                    <a:pt x="8092" y="21600"/>
                  </a:lnTo>
                  <a:lnTo>
                    <a:pt x="10111" y="21526"/>
                  </a:lnTo>
                  <a:lnTo>
                    <a:pt x="9853" y="20499"/>
                  </a:lnTo>
                  <a:lnTo>
                    <a:pt x="9045" y="19066"/>
                  </a:lnTo>
                  <a:lnTo>
                    <a:pt x="9923" y="17808"/>
                  </a:lnTo>
                  <a:lnTo>
                    <a:pt x="11448" y="16717"/>
                  </a:lnTo>
                  <a:lnTo>
                    <a:pt x="13278" y="15772"/>
                  </a:lnTo>
                  <a:lnTo>
                    <a:pt x="14846" y="14502"/>
                  </a:lnTo>
                  <a:lnTo>
                    <a:pt x="15759" y="13474"/>
                  </a:lnTo>
                  <a:lnTo>
                    <a:pt x="16157" y="11743"/>
                  </a:lnTo>
                  <a:lnTo>
                    <a:pt x="16851" y="9829"/>
                  </a:lnTo>
                  <a:lnTo>
                    <a:pt x="17834" y="8048"/>
                  </a:lnTo>
                  <a:lnTo>
                    <a:pt x="18568" y="6690"/>
                  </a:lnTo>
                  <a:lnTo>
                    <a:pt x="19931" y="5330"/>
                  </a:lnTo>
                  <a:lnTo>
                    <a:pt x="20791" y="4471"/>
                  </a:lnTo>
                  <a:lnTo>
                    <a:pt x="19953" y="3785"/>
                  </a:lnTo>
                  <a:lnTo>
                    <a:pt x="20551" y="2745"/>
                  </a:lnTo>
                  <a:lnTo>
                    <a:pt x="21600" y="2185"/>
                  </a:lnTo>
                  <a:lnTo>
                    <a:pt x="21185" y="1358"/>
                  </a:lnTo>
                  <a:lnTo>
                    <a:pt x="19289" y="1126"/>
                  </a:lnTo>
                  <a:lnTo>
                    <a:pt x="18171" y="693"/>
                  </a:lnTo>
                  <a:lnTo>
                    <a:pt x="16847" y="0"/>
                  </a:lnTo>
                  <a:lnTo>
                    <a:pt x="15851" y="364"/>
                  </a:lnTo>
                  <a:lnTo>
                    <a:pt x="14794" y="1073"/>
                  </a:lnTo>
                  <a:lnTo>
                    <a:pt x="13531" y="1319"/>
                  </a:lnTo>
                  <a:lnTo>
                    <a:pt x="12292" y="1694"/>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38" name="Shape 203">
              <a:extLst>
                <a:ext uri="{FF2B5EF4-FFF2-40B4-BE49-F238E27FC236}">
                  <a16:creationId xmlns:a16="http://schemas.microsoft.com/office/drawing/2014/main" id="{8E96E3E3-6C2E-48D7-BE64-673374CF99FE}"/>
                </a:ext>
              </a:extLst>
            </p:cNvPr>
            <p:cNvSpPr/>
            <p:nvPr/>
          </p:nvSpPr>
          <p:spPr>
            <a:xfrm>
              <a:off x="10012120" y="10532909"/>
              <a:ext cx="2608032" cy="2018505"/>
            </a:xfrm>
            <a:custGeom>
              <a:avLst/>
              <a:gdLst/>
              <a:ahLst/>
              <a:cxnLst>
                <a:cxn ang="0">
                  <a:pos x="wd2" y="hd2"/>
                </a:cxn>
                <a:cxn ang="5400000">
                  <a:pos x="wd2" y="hd2"/>
                </a:cxn>
                <a:cxn ang="10800000">
                  <a:pos x="wd2" y="hd2"/>
                </a:cxn>
                <a:cxn ang="16200000">
                  <a:pos x="wd2" y="hd2"/>
                </a:cxn>
              </a:cxnLst>
              <a:rect l="0" t="0" r="r" b="b"/>
              <a:pathLst>
                <a:path w="21600" h="21600" extrusionOk="0">
                  <a:moveTo>
                    <a:pt x="7132" y="1525"/>
                  </a:moveTo>
                  <a:lnTo>
                    <a:pt x="6724" y="2339"/>
                  </a:lnTo>
                  <a:lnTo>
                    <a:pt x="6953" y="3134"/>
                  </a:lnTo>
                  <a:lnTo>
                    <a:pt x="6613" y="3291"/>
                  </a:lnTo>
                  <a:lnTo>
                    <a:pt x="6482" y="3891"/>
                  </a:lnTo>
                  <a:lnTo>
                    <a:pt x="6690" y="4579"/>
                  </a:lnTo>
                  <a:lnTo>
                    <a:pt x="6730" y="5152"/>
                  </a:lnTo>
                  <a:lnTo>
                    <a:pt x="6582" y="5504"/>
                  </a:lnTo>
                  <a:lnTo>
                    <a:pt x="6306" y="5591"/>
                  </a:lnTo>
                  <a:lnTo>
                    <a:pt x="6455" y="6271"/>
                  </a:lnTo>
                  <a:lnTo>
                    <a:pt x="6486" y="6751"/>
                  </a:lnTo>
                  <a:lnTo>
                    <a:pt x="6177" y="7044"/>
                  </a:lnTo>
                  <a:lnTo>
                    <a:pt x="5685" y="7193"/>
                  </a:lnTo>
                  <a:lnTo>
                    <a:pt x="5610" y="7549"/>
                  </a:lnTo>
                  <a:lnTo>
                    <a:pt x="5614" y="7927"/>
                  </a:lnTo>
                  <a:lnTo>
                    <a:pt x="5351" y="8137"/>
                  </a:lnTo>
                  <a:lnTo>
                    <a:pt x="5039" y="8266"/>
                  </a:lnTo>
                  <a:lnTo>
                    <a:pt x="4819" y="8785"/>
                  </a:lnTo>
                  <a:lnTo>
                    <a:pt x="4938" y="9592"/>
                  </a:lnTo>
                  <a:lnTo>
                    <a:pt x="5082" y="10356"/>
                  </a:lnTo>
                  <a:lnTo>
                    <a:pt x="4725" y="10989"/>
                  </a:lnTo>
                  <a:lnTo>
                    <a:pt x="4506" y="11397"/>
                  </a:lnTo>
                  <a:lnTo>
                    <a:pt x="4256" y="11670"/>
                  </a:lnTo>
                  <a:lnTo>
                    <a:pt x="3886" y="11966"/>
                  </a:lnTo>
                  <a:lnTo>
                    <a:pt x="3603" y="12069"/>
                  </a:lnTo>
                  <a:lnTo>
                    <a:pt x="3201" y="12208"/>
                  </a:lnTo>
                  <a:lnTo>
                    <a:pt x="3094" y="12896"/>
                  </a:lnTo>
                  <a:lnTo>
                    <a:pt x="3253" y="13324"/>
                  </a:lnTo>
                  <a:lnTo>
                    <a:pt x="2934" y="13842"/>
                  </a:lnTo>
                  <a:lnTo>
                    <a:pt x="2620" y="13806"/>
                  </a:lnTo>
                  <a:lnTo>
                    <a:pt x="2322" y="13704"/>
                  </a:lnTo>
                  <a:lnTo>
                    <a:pt x="1956" y="13786"/>
                  </a:lnTo>
                  <a:lnTo>
                    <a:pt x="2003" y="14645"/>
                  </a:lnTo>
                  <a:lnTo>
                    <a:pt x="1967" y="15036"/>
                  </a:lnTo>
                  <a:lnTo>
                    <a:pt x="1506" y="14882"/>
                  </a:lnTo>
                  <a:lnTo>
                    <a:pt x="1232" y="14931"/>
                  </a:lnTo>
                  <a:lnTo>
                    <a:pt x="1024" y="15200"/>
                  </a:lnTo>
                  <a:lnTo>
                    <a:pt x="883" y="15506"/>
                  </a:lnTo>
                  <a:lnTo>
                    <a:pt x="591" y="15912"/>
                  </a:lnTo>
                  <a:lnTo>
                    <a:pt x="315" y="16170"/>
                  </a:lnTo>
                  <a:lnTo>
                    <a:pt x="341" y="16637"/>
                  </a:lnTo>
                  <a:lnTo>
                    <a:pt x="821" y="16718"/>
                  </a:lnTo>
                  <a:lnTo>
                    <a:pt x="671" y="17298"/>
                  </a:lnTo>
                  <a:lnTo>
                    <a:pt x="401" y="17415"/>
                  </a:lnTo>
                  <a:lnTo>
                    <a:pt x="244" y="17821"/>
                  </a:lnTo>
                  <a:lnTo>
                    <a:pt x="120" y="18155"/>
                  </a:lnTo>
                  <a:lnTo>
                    <a:pt x="0" y="18503"/>
                  </a:lnTo>
                  <a:lnTo>
                    <a:pt x="19" y="18962"/>
                  </a:lnTo>
                  <a:lnTo>
                    <a:pt x="67" y="19341"/>
                  </a:lnTo>
                  <a:lnTo>
                    <a:pt x="410" y="19463"/>
                  </a:lnTo>
                  <a:lnTo>
                    <a:pt x="370" y="19979"/>
                  </a:lnTo>
                  <a:lnTo>
                    <a:pt x="712" y="20267"/>
                  </a:lnTo>
                  <a:lnTo>
                    <a:pt x="1097" y="20731"/>
                  </a:lnTo>
                  <a:lnTo>
                    <a:pt x="1037" y="21103"/>
                  </a:lnTo>
                  <a:lnTo>
                    <a:pt x="661" y="21134"/>
                  </a:lnTo>
                  <a:lnTo>
                    <a:pt x="831" y="21572"/>
                  </a:lnTo>
                  <a:lnTo>
                    <a:pt x="1256" y="21453"/>
                  </a:lnTo>
                  <a:lnTo>
                    <a:pt x="1837" y="21600"/>
                  </a:lnTo>
                  <a:lnTo>
                    <a:pt x="2314" y="21321"/>
                  </a:lnTo>
                  <a:lnTo>
                    <a:pt x="2558" y="20992"/>
                  </a:lnTo>
                  <a:lnTo>
                    <a:pt x="2508" y="20424"/>
                  </a:lnTo>
                  <a:lnTo>
                    <a:pt x="2171" y="20267"/>
                  </a:lnTo>
                  <a:lnTo>
                    <a:pt x="1891" y="19849"/>
                  </a:lnTo>
                  <a:lnTo>
                    <a:pt x="2034" y="19504"/>
                  </a:lnTo>
                  <a:lnTo>
                    <a:pt x="2355" y="19528"/>
                  </a:lnTo>
                  <a:lnTo>
                    <a:pt x="2180" y="19216"/>
                  </a:lnTo>
                  <a:lnTo>
                    <a:pt x="1864" y="19226"/>
                  </a:lnTo>
                  <a:lnTo>
                    <a:pt x="1644" y="19115"/>
                  </a:lnTo>
                  <a:cubicBezTo>
                    <a:pt x="1518" y="18984"/>
                    <a:pt x="1492" y="18750"/>
                    <a:pt x="1584" y="18578"/>
                  </a:cubicBezTo>
                  <a:cubicBezTo>
                    <a:pt x="1696" y="18368"/>
                    <a:pt x="1928" y="18339"/>
                    <a:pt x="2070" y="18518"/>
                  </a:cubicBezTo>
                  <a:lnTo>
                    <a:pt x="2613" y="18523"/>
                  </a:lnTo>
                  <a:lnTo>
                    <a:pt x="2509" y="18217"/>
                  </a:lnTo>
                  <a:lnTo>
                    <a:pt x="2141" y="18159"/>
                  </a:lnTo>
                  <a:lnTo>
                    <a:pt x="2156" y="17822"/>
                  </a:lnTo>
                  <a:lnTo>
                    <a:pt x="2450" y="17659"/>
                  </a:lnTo>
                  <a:lnTo>
                    <a:pt x="3024" y="17413"/>
                  </a:lnTo>
                  <a:lnTo>
                    <a:pt x="3448" y="16882"/>
                  </a:lnTo>
                  <a:lnTo>
                    <a:pt x="3822" y="16873"/>
                  </a:lnTo>
                  <a:lnTo>
                    <a:pt x="4278" y="16489"/>
                  </a:lnTo>
                  <a:lnTo>
                    <a:pt x="4734" y="16241"/>
                  </a:lnTo>
                  <a:lnTo>
                    <a:pt x="4852" y="16642"/>
                  </a:lnTo>
                  <a:lnTo>
                    <a:pt x="5327" y="16575"/>
                  </a:lnTo>
                  <a:lnTo>
                    <a:pt x="5478" y="16289"/>
                  </a:lnTo>
                  <a:lnTo>
                    <a:pt x="5854" y="16354"/>
                  </a:lnTo>
                  <a:lnTo>
                    <a:pt x="6185" y="15922"/>
                  </a:lnTo>
                  <a:lnTo>
                    <a:pt x="6184" y="15553"/>
                  </a:lnTo>
                  <a:lnTo>
                    <a:pt x="6612" y="15865"/>
                  </a:lnTo>
                  <a:lnTo>
                    <a:pt x="6993" y="15940"/>
                  </a:lnTo>
                  <a:lnTo>
                    <a:pt x="7017" y="15505"/>
                  </a:lnTo>
                  <a:lnTo>
                    <a:pt x="6914" y="15162"/>
                  </a:lnTo>
                  <a:lnTo>
                    <a:pt x="7352" y="15197"/>
                  </a:lnTo>
                  <a:lnTo>
                    <a:pt x="7462" y="15654"/>
                  </a:lnTo>
                  <a:lnTo>
                    <a:pt x="7889" y="15589"/>
                  </a:lnTo>
                  <a:lnTo>
                    <a:pt x="8102" y="15226"/>
                  </a:lnTo>
                  <a:lnTo>
                    <a:pt x="8121" y="14718"/>
                  </a:lnTo>
                  <a:lnTo>
                    <a:pt x="8526" y="15288"/>
                  </a:lnTo>
                  <a:lnTo>
                    <a:pt x="8936" y="15688"/>
                  </a:lnTo>
                  <a:lnTo>
                    <a:pt x="8918" y="14929"/>
                  </a:lnTo>
                  <a:lnTo>
                    <a:pt x="9099" y="14620"/>
                  </a:lnTo>
                  <a:lnTo>
                    <a:pt x="9478" y="14698"/>
                  </a:lnTo>
                  <a:lnTo>
                    <a:pt x="10098" y="14829"/>
                  </a:lnTo>
                  <a:lnTo>
                    <a:pt x="9748" y="14241"/>
                  </a:lnTo>
                  <a:lnTo>
                    <a:pt x="9624" y="13590"/>
                  </a:lnTo>
                  <a:lnTo>
                    <a:pt x="9825" y="13205"/>
                  </a:lnTo>
                  <a:lnTo>
                    <a:pt x="10057" y="13790"/>
                  </a:lnTo>
                  <a:lnTo>
                    <a:pt x="10071" y="14222"/>
                  </a:lnTo>
                  <a:lnTo>
                    <a:pt x="10578" y="14257"/>
                  </a:lnTo>
                  <a:lnTo>
                    <a:pt x="10711" y="13800"/>
                  </a:lnTo>
                  <a:lnTo>
                    <a:pt x="11313" y="13686"/>
                  </a:lnTo>
                  <a:lnTo>
                    <a:pt x="11596" y="13446"/>
                  </a:lnTo>
                  <a:lnTo>
                    <a:pt x="11530" y="12918"/>
                  </a:lnTo>
                  <a:lnTo>
                    <a:pt x="11373" y="12473"/>
                  </a:lnTo>
                  <a:lnTo>
                    <a:pt x="11537" y="12194"/>
                  </a:lnTo>
                  <a:lnTo>
                    <a:pt x="11600" y="11828"/>
                  </a:lnTo>
                  <a:lnTo>
                    <a:pt x="11322" y="11511"/>
                  </a:lnTo>
                  <a:cubicBezTo>
                    <a:pt x="11207" y="11511"/>
                    <a:pt x="11114" y="11389"/>
                    <a:pt x="11116" y="11240"/>
                  </a:cubicBezTo>
                  <a:cubicBezTo>
                    <a:pt x="11119" y="10922"/>
                    <a:pt x="11440" y="10802"/>
                    <a:pt x="11574" y="11070"/>
                  </a:cubicBezTo>
                  <a:lnTo>
                    <a:pt x="12086" y="11686"/>
                  </a:lnTo>
                  <a:lnTo>
                    <a:pt x="12153" y="12319"/>
                  </a:lnTo>
                  <a:lnTo>
                    <a:pt x="12482" y="12107"/>
                  </a:lnTo>
                  <a:lnTo>
                    <a:pt x="12654" y="12554"/>
                  </a:lnTo>
                  <a:lnTo>
                    <a:pt x="12936" y="12796"/>
                  </a:lnTo>
                  <a:lnTo>
                    <a:pt x="13184" y="12458"/>
                  </a:lnTo>
                  <a:lnTo>
                    <a:pt x="13147" y="12043"/>
                  </a:lnTo>
                  <a:lnTo>
                    <a:pt x="13540" y="12387"/>
                  </a:lnTo>
                  <a:lnTo>
                    <a:pt x="13935" y="12041"/>
                  </a:lnTo>
                  <a:lnTo>
                    <a:pt x="13863" y="11691"/>
                  </a:lnTo>
                  <a:lnTo>
                    <a:pt x="14357" y="11998"/>
                  </a:lnTo>
                  <a:lnTo>
                    <a:pt x="14435" y="11683"/>
                  </a:lnTo>
                  <a:lnTo>
                    <a:pt x="14357" y="11376"/>
                  </a:lnTo>
                  <a:lnTo>
                    <a:pt x="14498" y="11054"/>
                  </a:lnTo>
                  <a:lnTo>
                    <a:pt x="14785" y="11508"/>
                  </a:lnTo>
                  <a:lnTo>
                    <a:pt x="15230" y="11678"/>
                  </a:lnTo>
                  <a:lnTo>
                    <a:pt x="15380" y="11397"/>
                  </a:lnTo>
                  <a:lnTo>
                    <a:pt x="15638" y="10933"/>
                  </a:lnTo>
                  <a:lnTo>
                    <a:pt x="15990" y="10654"/>
                  </a:lnTo>
                  <a:lnTo>
                    <a:pt x="16417" y="10974"/>
                  </a:lnTo>
                  <a:lnTo>
                    <a:pt x="16950" y="11293"/>
                  </a:lnTo>
                  <a:lnTo>
                    <a:pt x="17276" y="10942"/>
                  </a:lnTo>
                  <a:lnTo>
                    <a:pt x="17242" y="10447"/>
                  </a:lnTo>
                  <a:lnTo>
                    <a:pt x="17762" y="10610"/>
                  </a:lnTo>
                  <a:lnTo>
                    <a:pt x="18145" y="10638"/>
                  </a:lnTo>
                  <a:lnTo>
                    <a:pt x="18661" y="10312"/>
                  </a:lnTo>
                  <a:lnTo>
                    <a:pt x="19018" y="10077"/>
                  </a:lnTo>
                  <a:lnTo>
                    <a:pt x="19096" y="9588"/>
                  </a:lnTo>
                  <a:lnTo>
                    <a:pt x="19544" y="10006"/>
                  </a:lnTo>
                  <a:lnTo>
                    <a:pt x="19905" y="9840"/>
                  </a:lnTo>
                  <a:lnTo>
                    <a:pt x="19931" y="9076"/>
                  </a:lnTo>
                  <a:lnTo>
                    <a:pt x="20476" y="8656"/>
                  </a:lnTo>
                  <a:lnTo>
                    <a:pt x="20385" y="8253"/>
                  </a:lnTo>
                  <a:lnTo>
                    <a:pt x="19842" y="8155"/>
                  </a:lnTo>
                  <a:lnTo>
                    <a:pt x="20431" y="7785"/>
                  </a:lnTo>
                  <a:lnTo>
                    <a:pt x="20861" y="7841"/>
                  </a:lnTo>
                  <a:lnTo>
                    <a:pt x="21143" y="7302"/>
                  </a:lnTo>
                  <a:lnTo>
                    <a:pt x="21600" y="6876"/>
                  </a:lnTo>
                  <a:cubicBezTo>
                    <a:pt x="21482" y="6750"/>
                    <a:pt x="21378" y="6604"/>
                    <a:pt x="21291" y="6442"/>
                  </a:cubicBezTo>
                  <a:cubicBezTo>
                    <a:pt x="21188" y="6250"/>
                    <a:pt x="21110" y="6038"/>
                    <a:pt x="21060" y="5814"/>
                  </a:cubicBezTo>
                  <a:lnTo>
                    <a:pt x="20869" y="5380"/>
                  </a:lnTo>
                  <a:lnTo>
                    <a:pt x="21037" y="4772"/>
                  </a:lnTo>
                  <a:lnTo>
                    <a:pt x="20561" y="3691"/>
                  </a:lnTo>
                  <a:lnTo>
                    <a:pt x="20413" y="3076"/>
                  </a:lnTo>
                  <a:lnTo>
                    <a:pt x="20017" y="2663"/>
                  </a:lnTo>
                  <a:lnTo>
                    <a:pt x="19657" y="2850"/>
                  </a:lnTo>
                  <a:lnTo>
                    <a:pt x="19082" y="2055"/>
                  </a:lnTo>
                  <a:lnTo>
                    <a:pt x="18604" y="2320"/>
                  </a:lnTo>
                  <a:lnTo>
                    <a:pt x="17751" y="1926"/>
                  </a:lnTo>
                  <a:lnTo>
                    <a:pt x="17470" y="1978"/>
                  </a:lnTo>
                  <a:lnTo>
                    <a:pt x="17210" y="2516"/>
                  </a:lnTo>
                  <a:lnTo>
                    <a:pt x="17314" y="3167"/>
                  </a:lnTo>
                  <a:lnTo>
                    <a:pt x="16988" y="3390"/>
                  </a:lnTo>
                  <a:lnTo>
                    <a:pt x="16575" y="2866"/>
                  </a:lnTo>
                  <a:lnTo>
                    <a:pt x="16315" y="2440"/>
                  </a:lnTo>
                  <a:lnTo>
                    <a:pt x="15626" y="2987"/>
                  </a:lnTo>
                  <a:lnTo>
                    <a:pt x="14969" y="3328"/>
                  </a:lnTo>
                  <a:lnTo>
                    <a:pt x="14721" y="3655"/>
                  </a:lnTo>
                  <a:lnTo>
                    <a:pt x="13822" y="3806"/>
                  </a:lnTo>
                  <a:lnTo>
                    <a:pt x="13323" y="3718"/>
                  </a:lnTo>
                  <a:lnTo>
                    <a:pt x="13093" y="3391"/>
                  </a:lnTo>
                  <a:lnTo>
                    <a:pt x="13623" y="2937"/>
                  </a:lnTo>
                  <a:lnTo>
                    <a:pt x="13876" y="2315"/>
                  </a:lnTo>
                  <a:lnTo>
                    <a:pt x="14573" y="1330"/>
                  </a:lnTo>
                  <a:lnTo>
                    <a:pt x="14266" y="821"/>
                  </a:lnTo>
                  <a:lnTo>
                    <a:pt x="14113" y="239"/>
                  </a:lnTo>
                  <a:lnTo>
                    <a:pt x="13495" y="348"/>
                  </a:lnTo>
                  <a:lnTo>
                    <a:pt x="13097" y="785"/>
                  </a:lnTo>
                  <a:lnTo>
                    <a:pt x="12639" y="940"/>
                  </a:lnTo>
                  <a:lnTo>
                    <a:pt x="11991" y="481"/>
                  </a:lnTo>
                  <a:lnTo>
                    <a:pt x="11313" y="808"/>
                  </a:lnTo>
                  <a:lnTo>
                    <a:pt x="10842" y="778"/>
                  </a:lnTo>
                  <a:lnTo>
                    <a:pt x="10459" y="0"/>
                  </a:lnTo>
                  <a:lnTo>
                    <a:pt x="9813" y="364"/>
                  </a:lnTo>
                  <a:lnTo>
                    <a:pt x="9285" y="737"/>
                  </a:lnTo>
                  <a:lnTo>
                    <a:pt x="9156" y="1259"/>
                  </a:lnTo>
                  <a:lnTo>
                    <a:pt x="9305" y="1664"/>
                  </a:lnTo>
                  <a:lnTo>
                    <a:pt x="9605" y="1766"/>
                  </a:lnTo>
                  <a:cubicBezTo>
                    <a:pt x="9513" y="1821"/>
                    <a:pt x="9442" y="1922"/>
                    <a:pt x="9408" y="2045"/>
                  </a:cubicBezTo>
                  <a:cubicBezTo>
                    <a:pt x="9364" y="2207"/>
                    <a:pt x="9387" y="2387"/>
                    <a:pt x="9470" y="2521"/>
                  </a:cubicBezTo>
                  <a:lnTo>
                    <a:pt x="9204" y="2744"/>
                  </a:lnTo>
                  <a:lnTo>
                    <a:pt x="8768" y="2031"/>
                  </a:lnTo>
                  <a:lnTo>
                    <a:pt x="8466" y="1564"/>
                  </a:lnTo>
                  <a:lnTo>
                    <a:pt x="7132" y="1525"/>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39" name="Shape 204">
              <a:extLst>
                <a:ext uri="{FF2B5EF4-FFF2-40B4-BE49-F238E27FC236}">
                  <a16:creationId xmlns:a16="http://schemas.microsoft.com/office/drawing/2014/main" id="{D890321D-F0E2-4143-AB8A-854953BB5595}"/>
                </a:ext>
              </a:extLst>
            </p:cNvPr>
            <p:cNvSpPr/>
            <p:nvPr/>
          </p:nvSpPr>
          <p:spPr>
            <a:xfrm>
              <a:off x="8234633" y="10239847"/>
              <a:ext cx="2608407" cy="1869947"/>
            </a:xfrm>
            <a:custGeom>
              <a:avLst/>
              <a:gdLst/>
              <a:ahLst/>
              <a:cxnLst>
                <a:cxn ang="0">
                  <a:pos x="wd2" y="hd2"/>
                </a:cxn>
                <a:cxn ang="5400000">
                  <a:pos x="wd2" y="hd2"/>
                </a:cxn>
                <a:cxn ang="10800000">
                  <a:pos x="wd2" y="hd2"/>
                </a:cxn>
                <a:cxn ang="16200000">
                  <a:pos x="wd2" y="hd2"/>
                </a:cxn>
              </a:cxnLst>
              <a:rect l="0" t="0" r="r" b="b"/>
              <a:pathLst>
                <a:path w="21600" h="21600" extrusionOk="0">
                  <a:moveTo>
                    <a:pt x="14304" y="1585"/>
                  </a:moveTo>
                  <a:lnTo>
                    <a:pt x="14018" y="2171"/>
                  </a:lnTo>
                  <a:lnTo>
                    <a:pt x="13663" y="2466"/>
                  </a:lnTo>
                  <a:lnTo>
                    <a:pt x="13183" y="2331"/>
                  </a:lnTo>
                  <a:lnTo>
                    <a:pt x="12657" y="2666"/>
                  </a:lnTo>
                  <a:lnTo>
                    <a:pt x="13031" y="3381"/>
                  </a:lnTo>
                  <a:lnTo>
                    <a:pt x="11955" y="3438"/>
                  </a:lnTo>
                  <a:lnTo>
                    <a:pt x="11784" y="3916"/>
                  </a:lnTo>
                  <a:lnTo>
                    <a:pt x="11678" y="4265"/>
                  </a:lnTo>
                  <a:lnTo>
                    <a:pt x="11146" y="3458"/>
                  </a:lnTo>
                  <a:lnTo>
                    <a:pt x="10789" y="3614"/>
                  </a:lnTo>
                  <a:lnTo>
                    <a:pt x="10290" y="4450"/>
                  </a:lnTo>
                  <a:lnTo>
                    <a:pt x="10180" y="5049"/>
                  </a:lnTo>
                  <a:lnTo>
                    <a:pt x="9816" y="5307"/>
                  </a:lnTo>
                  <a:lnTo>
                    <a:pt x="9546" y="4903"/>
                  </a:lnTo>
                  <a:lnTo>
                    <a:pt x="9023" y="4290"/>
                  </a:lnTo>
                  <a:lnTo>
                    <a:pt x="8806" y="4748"/>
                  </a:lnTo>
                  <a:lnTo>
                    <a:pt x="8313" y="4061"/>
                  </a:lnTo>
                  <a:lnTo>
                    <a:pt x="8365" y="3253"/>
                  </a:lnTo>
                  <a:lnTo>
                    <a:pt x="7811" y="3004"/>
                  </a:lnTo>
                  <a:lnTo>
                    <a:pt x="7134" y="3991"/>
                  </a:lnTo>
                  <a:lnTo>
                    <a:pt x="7209" y="4563"/>
                  </a:lnTo>
                  <a:lnTo>
                    <a:pt x="6979" y="4809"/>
                  </a:lnTo>
                  <a:lnTo>
                    <a:pt x="6184" y="5177"/>
                  </a:lnTo>
                  <a:lnTo>
                    <a:pt x="5562" y="5842"/>
                  </a:lnTo>
                  <a:lnTo>
                    <a:pt x="4963" y="5902"/>
                  </a:lnTo>
                  <a:lnTo>
                    <a:pt x="4946" y="6559"/>
                  </a:lnTo>
                  <a:lnTo>
                    <a:pt x="4729" y="7263"/>
                  </a:lnTo>
                  <a:lnTo>
                    <a:pt x="4313" y="6934"/>
                  </a:lnTo>
                  <a:lnTo>
                    <a:pt x="3933" y="6816"/>
                  </a:lnTo>
                  <a:lnTo>
                    <a:pt x="3531" y="6426"/>
                  </a:lnTo>
                  <a:lnTo>
                    <a:pt x="3164" y="6389"/>
                  </a:lnTo>
                  <a:lnTo>
                    <a:pt x="3092" y="5902"/>
                  </a:lnTo>
                  <a:lnTo>
                    <a:pt x="2632" y="5814"/>
                  </a:lnTo>
                  <a:lnTo>
                    <a:pt x="2492" y="5275"/>
                  </a:lnTo>
                  <a:lnTo>
                    <a:pt x="1856" y="5468"/>
                  </a:lnTo>
                  <a:lnTo>
                    <a:pt x="1567" y="5956"/>
                  </a:lnTo>
                  <a:lnTo>
                    <a:pt x="1172" y="6747"/>
                  </a:lnTo>
                  <a:lnTo>
                    <a:pt x="856" y="6697"/>
                  </a:lnTo>
                  <a:lnTo>
                    <a:pt x="67" y="6242"/>
                  </a:lnTo>
                  <a:lnTo>
                    <a:pt x="0" y="6887"/>
                  </a:lnTo>
                  <a:lnTo>
                    <a:pt x="317" y="8017"/>
                  </a:lnTo>
                  <a:lnTo>
                    <a:pt x="843" y="8483"/>
                  </a:lnTo>
                  <a:lnTo>
                    <a:pt x="1124" y="8018"/>
                  </a:lnTo>
                  <a:lnTo>
                    <a:pt x="1872" y="8274"/>
                  </a:lnTo>
                  <a:lnTo>
                    <a:pt x="2003" y="8673"/>
                  </a:lnTo>
                  <a:lnTo>
                    <a:pt x="2013" y="9737"/>
                  </a:lnTo>
                  <a:lnTo>
                    <a:pt x="2431" y="9583"/>
                  </a:lnTo>
                  <a:lnTo>
                    <a:pt x="2807" y="9760"/>
                  </a:lnTo>
                  <a:lnTo>
                    <a:pt x="3177" y="9498"/>
                  </a:lnTo>
                  <a:lnTo>
                    <a:pt x="3690" y="9849"/>
                  </a:lnTo>
                  <a:lnTo>
                    <a:pt x="4119" y="9740"/>
                  </a:lnTo>
                  <a:lnTo>
                    <a:pt x="4560" y="9325"/>
                  </a:lnTo>
                  <a:lnTo>
                    <a:pt x="4834" y="10688"/>
                  </a:lnTo>
                  <a:lnTo>
                    <a:pt x="4571" y="11592"/>
                  </a:lnTo>
                  <a:lnTo>
                    <a:pt x="4423" y="12272"/>
                  </a:lnTo>
                  <a:lnTo>
                    <a:pt x="4126" y="12146"/>
                  </a:lnTo>
                  <a:lnTo>
                    <a:pt x="3824" y="11650"/>
                  </a:lnTo>
                  <a:lnTo>
                    <a:pt x="3422" y="12272"/>
                  </a:lnTo>
                  <a:lnTo>
                    <a:pt x="2768" y="13037"/>
                  </a:lnTo>
                  <a:lnTo>
                    <a:pt x="2939" y="13696"/>
                  </a:lnTo>
                  <a:lnTo>
                    <a:pt x="3347" y="14216"/>
                  </a:lnTo>
                  <a:lnTo>
                    <a:pt x="3777" y="14426"/>
                  </a:lnTo>
                  <a:lnTo>
                    <a:pt x="4307" y="14699"/>
                  </a:lnTo>
                  <a:lnTo>
                    <a:pt x="4827" y="14692"/>
                  </a:lnTo>
                  <a:lnTo>
                    <a:pt x="5158" y="15025"/>
                  </a:lnTo>
                  <a:lnTo>
                    <a:pt x="5644" y="14682"/>
                  </a:lnTo>
                  <a:lnTo>
                    <a:pt x="6165" y="14725"/>
                  </a:lnTo>
                  <a:lnTo>
                    <a:pt x="6576" y="15245"/>
                  </a:lnTo>
                  <a:lnTo>
                    <a:pt x="6437" y="15701"/>
                  </a:lnTo>
                  <a:lnTo>
                    <a:pt x="6198" y="15729"/>
                  </a:lnTo>
                  <a:lnTo>
                    <a:pt x="6191" y="16286"/>
                  </a:lnTo>
                  <a:lnTo>
                    <a:pt x="5823" y="16191"/>
                  </a:lnTo>
                  <a:lnTo>
                    <a:pt x="5777" y="16782"/>
                  </a:lnTo>
                  <a:lnTo>
                    <a:pt x="5967" y="17366"/>
                  </a:lnTo>
                  <a:lnTo>
                    <a:pt x="6042" y="17945"/>
                  </a:lnTo>
                  <a:lnTo>
                    <a:pt x="6198" y="18473"/>
                  </a:lnTo>
                  <a:lnTo>
                    <a:pt x="6519" y="18878"/>
                  </a:lnTo>
                  <a:lnTo>
                    <a:pt x="6945" y="19365"/>
                  </a:lnTo>
                  <a:lnTo>
                    <a:pt x="7160" y="19888"/>
                  </a:lnTo>
                  <a:lnTo>
                    <a:pt x="7552" y="20264"/>
                  </a:lnTo>
                  <a:lnTo>
                    <a:pt x="8217" y="20399"/>
                  </a:lnTo>
                  <a:lnTo>
                    <a:pt x="8916" y="20646"/>
                  </a:lnTo>
                  <a:lnTo>
                    <a:pt x="9584" y="20281"/>
                  </a:lnTo>
                  <a:lnTo>
                    <a:pt x="9926" y="20991"/>
                  </a:lnTo>
                  <a:lnTo>
                    <a:pt x="10441" y="21026"/>
                  </a:lnTo>
                  <a:lnTo>
                    <a:pt x="10480" y="20427"/>
                  </a:lnTo>
                  <a:lnTo>
                    <a:pt x="10878" y="20800"/>
                  </a:lnTo>
                  <a:lnTo>
                    <a:pt x="11415" y="20722"/>
                  </a:lnTo>
                  <a:lnTo>
                    <a:pt x="11422" y="20172"/>
                  </a:lnTo>
                  <a:lnTo>
                    <a:pt x="11110" y="19656"/>
                  </a:lnTo>
                  <a:lnTo>
                    <a:pt x="11418" y="19156"/>
                  </a:lnTo>
                  <a:lnTo>
                    <a:pt x="11846" y="19446"/>
                  </a:lnTo>
                  <a:lnTo>
                    <a:pt x="11817" y="19994"/>
                  </a:lnTo>
                  <a:lnTo>
                    <a:pt x="12044" y="20598"/>
                  </a:lnTo>
                  <a:lnTo>
                    <a:pt x="12395" y="20641"/>
                  </a:lnTo>
                  <a:lnTo>
                    <a:pt x="12482" y="20162"/>
                  </a:lnTo>
                  <a:lnTo>
                    <a:pt x="12866" y="20441"/>
                  </a:lnTo>
                  <a:lnTo>
                    <a:pt x="13140" y="20629"/>
                  </a:lnTo>
                  <a:lnTo>
                    <a:pt x="13040" y="21153"/>
                  </a:lnTo>
                  <a:lnTo>
                    <a:pt x="13096" y="21600"/>
                  </a:lnTo>
                  <a:lnTo>
                    <a:pt x="13701" y="21404"/>
                  </a:lnTo>
                  <a:lnTo>
                    <a:pt x="14115" y="21263"/>
                  </a:lnTo>
                  <a:lnTo>
                    <a:pt x="14416" y="20955"/>
                  </a:lnTo>
                  <a:lnTo>
                    <a:pt x="14196" y="20289"/>
                  </a:lnTo>
                  <a:lnTo>
                    <a:pt x="14526" y="20292"/>
                  </a:lnTo>
                  <a:lnTo>
                    <a:pt x="14797" y="20803"/>
                  </a:lnTo>
                  <a:lnTo>
                    <a:pt x="15227" y="21178"/>
                  </a:lnTo>
                  <a:lnTo>
                    <a:pt x="15379" y="20796"/>
                  </a:lnTo>
                  <a:lnTo>
                    <a:pt x="15933" y="19938"/>
                  </a:lnTo>
                  <a:lnTo>
                    <a:pt x="16318" y="19729"/>
                  </a:lnTo>
                  <a:lnTo>
                    <a:pt x="16882" y="19826"/>
                  </a:lnTo>
                  <a:lnTo>
                    <a:pt x="16883" y="18468"/>
                  </a:lnTo>
                  <a:lnTo>
                    <a:pt x="17218" y="18494"/>
                  </a:lnTo>
                  <a:lnTo>
                    <a:pt x="17768" y="18575"/>
                  </a:lnTo>
                  <a:lnTo>
                    <a:pt x="18237" y="17789"/>
                  </a:lnTo>
                  <a:lnTo>
                    <a:pt x="18019" y="17366"/>
                  </a:lnTo>
                  <a:lnTo>
                    <a:pt x="18122" y="16790"/>
                  </a:lnTo>
                  <a:lnTo>
                    <a:pt x="18814" y="16416"/>
                  </a:lnTo>
                  <a:lnTo>
                    <a:pt x="19396" y="15846"/>
                  </a:lnTo>
                  <a:lnTo>
                    <a:pt x="19946" y="14652"/>
                  </a:lnTo>
                  <a:lnTo>
                    <a:pt x="19744" y="12879"/>
                  </a:lnTo>
                  <a:lnTo>
                    <a:pt x="19909" y="12468"/>
                  </a:lnTo>
                  <a:lnTo>
                    <a:pt x="20509" y="12018"/>
                  </a:lnTo>
                  <a:lnTo>
                    <a:pt x="20545" y="11281"/>
                  </a:lnTo>
                  <a:lnTo>
                    <a:pt x="20975" y="11188"/>
                  </a:lnTo>
                  <a:lnTo>
                    <a:pt x="21409" y="10677"/>
                  </a:lnTo>
                  <a:lnTo>
                    <a:pt x="21274" y="9588"/>
                  </a:lnTo>
                  <a:lnTo>
                    <a:pt x="21577" y="9173"/>
                  </a:lnTo>
                  <a:lnTo>
                    <a:pt x="21600" y="8265"/>
                  </a:lnTo>
                  <a:lnTo>
                    <a:pt x="21435" y="7525"/>
                  </a:lnTo>
                  <a:lnTo>
                    <a:pt x="21458" y="6814"/>
                  </a:lnTo>
                  <a:lnTo>
                    <a:pt x="20807" y="6778"/>
                  </a:lnTo>
                  <a:lnTo>
                    <a:pt x="20440" y="7171"/>
                  </a:lnTo>
                  <a:lnTo>
                    <a:pt x="20041" y="7211"/>
                  </a:lnTo>
                  <a:lnTo>
                    <a:pt x="20096" y="6367"/>
                  </a:lnTo>
                  <a:lnTo>
                    <a:pt x="19931" y="5446"/>
                  </a:lnTo>
                  <a:lnTo>
                    <a:pt x="19584" y="5137"/>
                  </a:lnTo>
                  <a:lnTo>
                    <a:pt x="18952" y="5453"/>
                  </a:lnTo>
                  <a:lnTo>
                    <a:pt x="18865" y="5922"/>
                  </a:lnTo>
                  <a:lnTo>
                    <a:pt x="18647" y="6109"/>
                  </a:lnTo>
                  <a:lnTo>
                    <a:pt x="18626" y="5571"/>
                  </a:lnTo>
                  <a:lnTo>
                    <a:pt x="19350" y="4730"/>
                  </a:lnTo>
                  <a:lnTo>
                    <a:pt x="19462" y="3476"/>
                  </a:lnTo>
                  <a:lnTo>
                    <a:pt x="19787" y="2835"/>
                  </a:lnTo>
                  <a:lnTo>
                    <a:pt x="19849" y="1727"/>
                  </a:lnTo>
                  <a:lnTo>
                    <a:pt x="19297" y="1854"/>
                  </a:lnTo>
                  <a:lnTo>
                    <a:pt x="19164" y="1564"/>
                  </a:lnTo>
                  <a:lnTo>
                    <a:pt x="19342" y="1085"/>
                  </a:lnTo>
                  <a:lnTo>
                    <a:pt x="19359" y="281"/>
                  </a:lnTo>
                  <a:lnTo>
                    <a:pt x="18762" y="0"/>
                  </a:lnTo>
                  <a:lnTo>
                    <a:pt x="18344" y="430"/>
                  </a:lnTo>
                  <a:lnTo>
                    <a:pt x="17491" y="440"/>
                  </a:lnTo>
                  <a:lnTo>
                    <a:pt x="17042" y="546"/>
                  </a:lnTo>
                  <a:lnTo>
                    <a:pt x="16766" y="996"/>
                  </a:lnTo>
                  <a:lnTo>
                    <a:pt x="16704" y="1648"/>
                  </a:lnTo>
                  <a:lnTo>
                    <a:pt x="16442" y="1542"/>
                  </a:lnTo>
                  <a:lnTo>
                    <a:pt x="16221" y="648"/>
                  </a:lnTo>
                  <a:lnTo>
                    <a:pt x="15663" y="779"/>
                  </a:lnTo>
                  <a:lnTo>
                    <a:pt x="15347" y="1371"/>
                  </a:lnTo>
                  <a:lnTo>
                    <a:pt x="15222" y="2029"/>
                  </a:lnTo>
                  <a:lnTo>
                    <a:pt x="14933" y="1785"/>
                  </a:lnTo>
                  <a:lnTo>
                    <a:pt x="14304" y="1585"/>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40" name="Shape 205">
              <a:extLst>
                <a:ext uri="{FF2B5EF4-FFF2-40B4-BE49-F238E27FC236}">
                  <a16:creationId xmlns:a16="http://schemas.microsoft.com/office/drawing/2014/main" id="{E756D161-1BD7-4887-853C-82A45ED28656}"/>
                </a:ext>
              </a:extLst>
            </p:cNvPr>
            <p:cNvSpPr/>
            <p:nvPr/>
          </p:nvSpPr>
          <p:spPr>
            <a:xfrm>
              <a:off x="9641337" y="12605256"/>
              <a:ext cx="848187" cy="704304"/>
            </a:xfrm>
            <a:custGeom>
              <a:avLst/>
              <a:gdLst/>
              <a:ahLst/>
              <a:cxnLst>
                <a:cxn ang="0">
                  <a:pos x="wd2" y="hd2"/>
                </a:cxn>
                <a:cxn ang="5400000">
                  <a:pos x="wd2" y="hd2"/>
                </a:cxn>
                <a:cxn ang="10800000">
                  <a:pos x="wd2" y="hd2"/>
                </a:cxn>
                <a:cxn ang="16200000">
                  <a:pos x="wd2" y="hd2"/>
                </a:cxn>
              </a:cxnLst>
              <a:rect l="0" t="0" r="r" b="b"/>
              <a:pathLst>
                <a:path w="21600" h="21600" extrusionOk="0">
                  <a:moveTo>
                    <a:pt x="17991" y="11"/>
                  </a:moveTo>
                  <a:lnTo>
                    <a:pt x="16882" y="936"/>
                  </a:lnTo>
                  <a:lnTo>
                    <a:pt x="16138" y="218"/>
                  </a:lnTo>
                  <a:lnTo>
                    <a:pt x="14562" y="1021"/>
                  </a:lnTo>
                  <a:lnTo>
                    <a:pt x="12610" y="1291"/>
                  </a:lnTo>
                  <a:lnTo>
                    <a:pt x="11151" y="1972"/>
                  </a:lnTo>
                  <a:lnTo>
                    <a:pt x="9522" y="1017"/>
                  </a:lnTo>
                  <a:lnTo>
                    <a:pt x="8187" y="2138"/>
                  </a:lnTo>
                  <a:lnTo>
                    <a:pt x="8131" y="3662"/>
                  </a:lnTo>
                  <a:lnTo>
                    <a:pt x="6998" y="2290"/>
                  </a:lnTo>
                  <a:lnTo>
                    <a:pt x="5739" y="2730"/>
                  </a:lnTo>
                  <a:lnTo>
                    <a:pt x="4934" y="4047"/>
                  </a:lnTo>
                  <a:lnTo>
                    <a:pt x="4795" y="5286"/>
                  </a:lnTo>
                  <a:lnTo>
                    <a:pt x="3708" y="6144"/>
                  </a:lnTo>
                  <a:lnTo>
                    <a:pt x="1841" y="7835"/>
                  </a:lnTo>
                  <a:lnTo>
                    <a:pt x="680" y="8534"/>
                  </a:lnTo>
                  <a:lnTo>
                    <a:pt x="0" y="9977"/>
                  </a:lnTo>
                  <a:lnTo>
                    <a:pt x="385" y="12300"/>
                  </a:lnTo>
                  <a:lnTo>
                    <a:pt x="874" y="14405"/>
                  </a:lnTo>
                  <a:lnTo>
                    <a:pt x="751" y="16432"/>
                  </a:lnTo>
                  <a:lnTo>
                    <a:pt x="741" y="18004"/>
                  </a:lnTo>
                  <a:lnTo>
                    <a:pt x="2205" y="18925"/>
                  </a:lnTo>
                  <a:lnTo>
                    <a:pt x="4234" y="19195"/>
                  </a:lnTo>
                  <a:lnTo>
                    <a:pt x="5729" y="20220"/>
                  </a:lnTo>
                  <a:lnTo>
                    <a:pt x="7575" y="21116"/>
                  </a:lnTo>
                  <a:lnTo>
                    <a:pt x="8871" y="21600"/>
                  </a:lnTo>
                  <a:lnTo>
                    <a:pt x="9960" y="21252"/>
                  </a:lnTo>
                  <a:lnTo>
                    <a:pt x="10024" y="19961"/>
                  </a:lnTo>
                  <a:lnTo>
                    <a:pt x="10812" y="18922"/>
                  </a:lnTo>
                  <a:lnTo>
                    <a:pt x="12228" y="19218"/>
                  </a:lnTo>
                  <a:lnTo>
                    <a:pt x="13651" y="19521"/>
                  </a:lnTo>
                  <a:lnTo>
                    <a:pt x="14214" y="18174"/>
                  </a:lnTo>
                  <a:lnTo>
                    <a:pt x="14726" y="16924"/>
                  </a:lnTo>
                  <a:lnTo>
                    <a:pt x="15589" y="16225"/>
                  </a:lnTo>
                  <a:lnTo>
                    <a:pt x="16575" y="15899"/>
                  </a:lnTo>
                  <a:lnTo>
                    <a:pt x="17881" y="14827"/>
                  </a:lnTo>
                  <a:lnTo>
                    <a:pt x="17472" y="14079"/>
                  </a:lnTo>
                  <a:lnTo>
                    <a:pt x="16547" y="13850"/>
                  </a:lnTo>
                  <a:lnTo>
                    <a:pt x="17745" y="12267"/>
                  </a:lnTo>
                  <a:lnTo>
                    <a:pt x="18506" y="10358"/>
                  </a:lnTo>
                  <a:lnTo>
                    <a:pt x="19014" y="8416"/>
                  </a:lnTo>
                  <a:lnTo>
                    <a:pt x="19901" y="6647"/>
                  </a:lnTo>
                  <a:lnTo>
                    <a:pt x="21276" y="5419"/>
                  </a:lnTo>
                  <a:lnTo>
                    <a:pt x="21600" y="3677"/>
                  </a:lnTo>
                  <a:lnTo>
                    <a:pt x="21453" y="1309"/>
                  </a:lnTo>
                  <a:lnTo>
                    <a:pt x="20184" y="1014"/>
                  </a:lnTo>
                  <a:lnTo>
                    <a:pt x="19205" y="0"/>
                  </a:lnTo>
                  <a:lnTo>
                    <a:pt x="17991" y="11"/>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5800" cap="none">
                  <a:solidFill>
                    <a:srgbClr val="000000"/>
                  </a:solidFill>
                  <a:latin typeface="+mn-lt"/>
                  <a:ea typeface="+mn-ea"/>
                  <a:cs typeface="+mn-cs"/>
                  <a:sym typeface="Helvetica Light"/>
                </a:defRPr>
              </a:pPr>
              <a:endParaRPr kumimoji="0" sz="29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grpSp>
      <p:grpSp>
        <p:nvGrpSpPr>
          <p:cNvPr id="41" name="组合 40">
            <a:extLst>
              <a:ext uri="{FF2B5EF4-FFF2-40B4-BE49-F238E27FC236}">
                <a16:creationId xmlns:a16="http://schemas.microsoft.com/office/drawing/2014/main" id="{12BCB16E-1191-4112-8E63-D0F8803DA6D1}"/>
              </a:ext>
            </a:extLst>
          </p:cNvPr>
          <p:cNvGrpSpPr/>
          <p:nvPr/>
        </p:nvGrpSpPr>
        <p:grpSpPr>
          <a:xfrm>
            <a:off x="1583760" y="5027570"/>
            <a:ext cx="733450" cy="1099605"/>
            <a:chOff x="1673355" y="4749703"/>
            <a:chExt cx="733450" cy="1099605"/>
          </a:xfrm>
        </p:grpSpPr>
        <p:sp>
          <p:nvSpPr>
            <p:cNvPr id="42" name="Freeform 7">
              <a:extLst>
                <a:ext uri="{FF2B5EF4-FFF2-40B4-BE49-F238E27FC236}">
                  <a16:creationId xmlns:a16="http://schemas.microsoft.com/office/drawing/2014/main" id="{2BA9720C-629E-478B-BC13-AA4E2EF17281}"/>
                </a:ext>
              </a:extLst>
            </p:cNvPr>
            <p:cNvSpPr>
              <a:spLocks/>
            </p:cNvSpPr>
            <p:nvPr/>
          </p:nvSpPr>
          <p:spPr bwMode="auto">
            <a:xfrm>
              <a:off x="1812497" y="4920390"/>
              <a:ext cx="109849" cy="94638"/>
            </a:xfrm>
            <a:custGeom>
              <a:avLst/>
              <a:gdLst>
                <a:gd name="T0" fmla="*/ 21 w 144"/>
                <a:gd name="T1" fmla="*/ 37 h 124"/>
                <a:gd name="T2" fmla="*/ 12 w 144"/>
                <a:gd name="T3" fmla="*/ 46 h 124"/>
                <a:gd name="T4" fmla="*/ 2 w 144"/>
                <a:gd name="T5" fmla="*/ 60 h 124"/>
                <a:gd name="T6" fmla="*/ 3 w 144"/>
                <a:gd name="T7" fmla="*/ 84 h 124"/>
                <a:gd name="T8" fmla="*/ 6 w 144"/>
                <a:gd name="T9" fmla="*/ 96 h 124"/>
                <a:gd name="T10" fmla="*/ 13 w 144"/>
                <a:gd name="T11" fmla="*/ 106 h 124"/>
                <a:gd name="T12" fmla="*/ 32 w 144"/>
                <a:gd name="T13" fmla="*/ 115 h 124"/>
                <a:gd name="T14" fmla="*/ 53 w 144"/>
                <a:gd name="T15" fmla="*/ 122 h 124"/>
                <a:gd name="T16" fmla="*/ 66 w 144"/>
                <a:gd name="T17" fmla="*/ 119 h 124"/>
                <a:gd name="T18" fmla="*/ 80 w 144"/>
                <a:gd name="T19" fmla="*/ 110 h 124"/>
                <a:gd name="T20" fmla="*/ 89 w 144"/>
                <a:gd name="T21" fmla="*/ 104 h 124"/>
                <a:gd name="T22" fmla="*/ 101 w 144"/>
                <a:gd name="T23" fmla="*/ 94 h 124"/>
                <a:gd name="T24" fmla="*/ 114 w 144"/>
                <a:gd name="T25" fmla="*/ 80 h 124"/>
                <a:gd name="T26" fmla="*/ 123 w 144"/>
                <a:gd name="T27" fmla="*/ 56 h 124"/>
                <a:gd name="T28" fmla="*/ 137 w 144"/>
                <a:gd name="T29" fmla="*/ 37 h 124"/>
                <a:gd name="T30" fmla="*/ 142 w 144"/>
                <a:gd name="T31" fmla="*/ 16 h 124"/>
                <a:gd name="T32" fmla="*/ 134 w 144"/>
                <a:gd name="T33" fmla="*/ 6 h 124"/>
                <a:gd name="T34" fmla="*/ 113 w 144"/>
                <a:gd name="T35" fmla="*/ 5 h 124"/>
                <a:gd name="T36" fmla="*/ 92 w 144"/>
                <a:gd name="T37" fmla="*/ 4 h 124"/>
                <a:gd name="T38" fmla="*/ 73 w 144"/>
                <a:gd name="T39" fmla="*/ 9 h 124"/>
                <a:gd name="T40" fmla="*/ 58 w 144"/>
                <a:gd name="T41" fmla="*/ 12 h 124"/>
                <a:gd name="T42" fmla="*/ 49 w 144"/>
                <a:gd name="T43" fmla="*/ 16 h 124"/>
                <a:gd name="T44" fmla="*/ 34 w 144"/>
                <a:gd name="T45" fmla="*/ 22 h 124"/>
                <a:gd name="T46" fmla="*/ 29 w 144"/>
                <a:gd name="T47" fmla="*/ 32 h 124"/>
                <a:gd name="T48" fmla="*/ 21 w 144"/>
                <a:gd name="T49" fmla="*/ 3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24">
                  <a:moveTo>
                    <a:pt x="21" y="37"/>
                  </a:moveTo>
                  <a:cubicBezTo>
                    <a:pt x="21" y="37"/>
                    <a:pt x="19" y="40"/>
                    <a:pt x="12" y="46"/>
                  </a:cubicBezTo>
                  <a:cubicBezTo>
                    <a:pt x="4" y="51"/>
                    <a:pt x="3" y="51"/>
                    <a:pt x="2" y="60"/>
                  </a:cubicBezTo>
                  <a:cubicBezTo>
                    <a:pt x="2" y="70"/>
                    <a:pt x="0" y="77"/>
                    <a:pt x="3" y="84"/>
                  </a:cubicBezTo>
                  <a:cubicBezTo>
                    <a:pt x="6" y="91"/>
                    <a:pt x="5" y="90"/>
                    <a:pt x="6" y="96"/>
                  </a:cubicBezTo>
                  <a:cubicBezTo>
                    <a:pt x="6" y="103"/>
                    <a:pt x="5" y="103"/>
                    <a:pt x="13" y="106"/>
                  </a:cubicBezTo>
                  <a:cubicBezTo>
                    <a:pt x="20" y="108"/>
                    <a:pt x="27" y="112"/>
                    <a:pt x="32" y="115"/>
                  </a:cubicBezTo>
                  <a:cubicBezTo>
                    <a:pt x="38" y="118"/>
                    <a:pt x="44" y="119"/>
                    <a:pt x="53" y="122"/>
                  </a:cubicBezTo>
                  <a:cubicBezTo>
                    <a:pt x="61" y="124"/>
                    <a:pt x="62" y="124"/>
                    <a:pt x="66" y="119"/>
                  </a:cubicBezTo>
                  <a:cubicBezTo>
                    <a:pt x="70" y="114"/>
                    <a:pt x="73" y="112"/>
                    <a:pt x="80" y="110"/>
                  </a:cubicBezTo>
                  <a:cubicBezTo>
                    <a:pt x="86" y="109"/>
                    <a:pt x="85" y="109"/>
                    <a:pt x="89" y="104"/>
                  </a:cubicBezTo>
                  <a:cubicBezTo>
                    <a:pt x="93" y="98"/>
                    <a:pt x="95" y="96"/>
                    <a:pt x="101" y="94"/>
                  </a:cubicBezTo>
                  <a:cubicBezTo>
                    <a:pt x="108" y="92"/>
                    <a:pt x="111" y="89"/>
                    <a:pt x="114" y="80"/>
                  </a:cubicBezTo>
                  <a:cubicBezTo>
                    <a:pt x="117" y="72"/>
                    <a:pt x="118" y="65"/>
                    <a:pt x="123" y="56"/>
                  </a:cubicBezTo>
                  <a:cubicBezTo>
                    <a:pt x="127" y="46"/>
                    <a:pt x="130" y="44"/>
                    <a:pt x="137" y="37"/>
                  </a:cubicBezTo>
                  <a:cubicBezTo>
                    <a:pt x="144" y="30"/>
                    <a:pt x="144" y="23"/>
                    <a:pt x="142" y="16"/>
                  </a:cubicBezTo>
                  <a:cubicBezTo>
                    <a:pt x="140" y="10"/>
                    <a:pt x="140" y="7"/>
                    <a:pt x="134" y="6"/>
                  </a:cubicBezTo>
                  <a:cubicBezTo>
                    <a:pt x="128" y="5"/>
                    <a:pt x="121" y="7"/>
                    <a:pt x="113" y="5"/>
                  </a:cubicBezTo>
                  <a:cubicBezTo>
                    <a:pt x="105" y="2"/>
                    <a:pt x="96" y="0"/>
                    <a:pt x="92" y="4"/>
                  </a:cubicBezTo>
                  <a:cubicBezTo>
                    <a:pt x="88" y="8"/>
                    <a:pt x="85" y="13"/>
                    <a:pt x="73" y="9"/>
                  </a:cubicBezTo>
                  <a:cubicBezTo>
                    <a:pt x="61" y="6"/>
                    <a:pt x="60" y="7"/>
                    <a:pt x="58" y="12"/>
                  </a:cubicBezTo>
                  <a:cubicBezTo>
                    <a:pt x="55" y="17"/>
                    <a:pt x="58" y="17"/>
                    <a:pt x="49" y="16"/>
                  </a:cubicBezTo>
                  <a:cubicBezTo>
                    <a:pt x="39" y="14"/>
                    <a:pt x="36" y="16"/>
                    <a:pt x="34" y="22"/>
                  </a:cubicBezTo>
                  <a:cubicBezTo>
                    <a:pt x="33" y="28"/>
                    <a:pt x="33" y="29"/>
                    <a:pt x="29" y="32"/>
                  </a:cubicBezTo>
                  <a:cubicBezTo>
                    <a:pt x="25" y="34"/>
                    <a:pt x="21" y="37"/>
                    <a:pt x="21" y="37"/>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43" name="Freeform 8">
              <a:extLst>
                <a:ext uri="{FF2B5EF4-FFF2-40B4-BE49-F238E27FC236}">
                  <a16:creationId xmlns:a16="http://schemas.microsoft.com/office/drawing/2014/main" id="{0CFF871D-7979-4363-AF09-30A8102884BB}"/>
                </a:ext>
              </a:extLst>
            </p:cNvPr>
            <p:cNvSpPr>
              <a:spLocks/>
            </p:cNvSpPr>
            <p:nvPr/>
          </p:nvSpPr>
          <p:spPr bwMode="auto">
            <a:xfrm>
              <a:off x="2326813" y="4749703"/>
              <a:ext cx="68726" cy="82245"/>
            </a:xfrm>
            <a:custGeom>
              <a:avLst/>
              <a:gdLst>
                <a:gd name="T0" fmla="*/ 89 w 90"/>
                <a:gd name="T1" fmla="*/ 0 h 108"/>
                <a:gd name="T2" fmla="*/ 7 w 90"/>
                <a:gd name="T3" fmla="*/ 0 h 108"/>
                <a:gd name="T4" fmla="*/ 7 w 90"/>
                <a:gd name="T5" fmla="*/ 13 h 108"/>
                <a:gd name="T6" fmla="*/ 6 w 90"/>
                <a:gd name="T7" fmla="*/ 37 h 108"/>
                <a:gd name="T8" fmla="*/ 15 w 90"/>
                <a:gd name="T9" fmla="*/ 54 h 108"/>
                <a:gd name="T10" fmla="*/ 25 w 90"/>
                <a:gd name="T11" fmla="*/ 72 h 108"/>
                <a:gd name="T12" fmla="*/ 41 w 90"/>
                <a:gd name="T13" fmla="*/ 91 h 108"/>
                <a:gd name="T14" fmla="*/ 51 w 90"/>
                <a:gd name="T15" fmla="*/ 105 h 108"/>
                <a:gd name="T16" fmla="*/ 55 w 90"/>
                <a:gd name="T17" fmla="*/ 95 h 108"/>
                <a:gd name="T18" fmla="*/ 66 w 90"/>
                <a:gd name="T19" fmla="*/ 58 h 108"/>
                <a:gd name="T20" fmla="*/ 84 w 90"/>
                <a:gd name="T21" fmla="*/ 26 h 108"/>
                <a:gd name="T22" fmla="*/ 89 w 90"/>
                <a:gd name="T2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108">
                  <a:moveTo>
                    <a:pt x="89" y="0"/>
                  </a:moveTo>
                  <a:cubicBezTo>
                    <a:pt x="7" y="0"/>
                    <a:pt x="7" y="0"/>
                    <a:pt x="7" y="0"/>
                  </a:cubicBezTo>
                  <a:cubicBezTo>
                    <a:pt x="7" y="0"/>
                    <a:pt x="10" y="5"/>
                    <a:pt x="7" y="13"/>
                  </a:cubicBezTo>
                  <a:cubicBezTo>
                    <a:pt x="4" y="22"/>
                    <a:pt x="0" y="28"/>
                    <a:pt x="6" y="37"/>
                  </a:cubicBezTo>
                  <a:cubicBezTo>
                    <a:pt x="13" y="45"/>
                    <a:pt x="14" y="44"/>
                    <a:pt x="15" y="54"/>
                  </a:cubicBezTo>
                  <a:cubicBezTo>
                    <a:pt x="16" y="64"/>
                    <a:pt x="18" y="69"/>
                    <a:pt x="25" y="72"/>
                  </a:cubicBezTo>
                  <a:cubicBezTo>
                    <a:pt x="31" y="75"/>
                    <a:pt x="39" y="82"/>
                    <a:pt x="41" y="91"/>
                  </a:cubicBezTo>
                  <a:cubicBezTo>
                    <a:pt x="43" y="101"/>
                    <a:pt x="47" y="102"/>
                    <a:pt x="51" y="105"/>
                  </a:cubicBezTo>
                  <a:cubicBezTo>
                    <a:pt x="54" y="108"/>
                    <a:pt x="55" y="103"/>
                    <a:pt x="55" y="95"/>
                  </a:cubicBezTo>
                  <a:cubicBezTo>
                    <a:pt x="56" y="86"/>
                    <a:pt x="57" y="69"/>
                    <a:pt x="66" y="58"/>
                  </a:cubicBezTo>
                  <a:cubicBezTo>
                    <a:pt x="74" y="48"/>
                    <a:pt x="79" y="39"/>
                    <a:pt x="84" y="26"/>
                  </a:cubicBezTo>
                  <a:cubicBezTo>
                    <a:pt x="88" y="14"/>
                    <a:pt x="90" y="8"/>
                    <a:pt x="89"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44" name="Freeform 31">
              <a:extLst>
                <a:ext uri="{FF2B5EF4-FFF2-40B4-BE49-F238E27FC236}">
                  <a16:creationId xmlns:a16="http://schemas.microsoft.com/office/drawing/2014/main" id="{3DE28BD1-0F39-488E-AD4F-B71062F94B91}"/>
                </a:ext>
              </a:extLst>
            </p:cNvPr>
            <p:cNvSpPr>
              <a:spLocks/>
            </p:cNvSpPr>
            <p:nvPr/>
          </p:nvSpPr>
          <p:spPr bwMode="auto">
            <a:xfrm>
              <a:off x="1974734" y="5697775"/>
              <a:ext cx="9577"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45" name="Freeform 32">
              <a:extLst>
                <a:ext uri="{FF2B5EF4-FFF2-40B4-BE49-F238E27FC236}">
                  <a16:creationId xmlns:a16="http://schemas.microsoft.com/office/drawing/2014/main" id="{A40114BD-3A8D-4AB0-9C58-7699B1BD26F9}"/>
                </a:ext>
              </a:extLst>
            </p:cNvPr>
            <p:cNvSpPr>
              <a:spLocks/>
            </p:cNvSpPr>
            <p:nvPr/>
          </p:nvSpPr>
          <p:spPr bwMode="auto">
            <a:xfrm>
              <a:off x="2022054" y="5576660"/>
              <a:ext cx="10140"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46" name="Freeform 33">
              <a:extLst>
                <a:ext uri="{FF2B5EF4-FFF2-40B4-BE49-F238E27FC236}">
                  <a16:creationId xmlns:a16="http://schemas.microsoft.com/office/drawing/2014/main" id="{61021D6E-FB5C-4ECE-82DF-68C4539462C4}"/>
                </a:ext>
              </a:extLst>
            </p:cNvPr>
            <p:cNvSpPr>
              <a:spLocks/>
            </p:cNvSpPr>
            <p:nvPr/>
          </p:nvSpPr>
          <p:spPr bwMode="auto">
            <a:xfrm>
              <a:off x="1995577" y="5458926"/>
              <a:ext cx="10140" cy="3943"/>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47" name="Freeform 34">
              <a:extLst>
                <a:ext uri="{FF2B5EF4-FFF2-40B4-BE49-F238E27FC236}">
                  <a16:creationId xmlns:a16="http://schemas.microsoft.com/office/drawing/2014/main" id="{A54CF0E0-E2BB-44DE-A4D3-109B268911CE}"/>
                </a:ext>
              </a:extLst>
            </p:cNvPr>
            <p:cNvSpPr>
              <a:spLocks/>
            </p:cNvSpPr>
            <p:nvPr/>
          </p:nvSpPr>
          <p:spPr bwMode="auto">
            <a:xfrm>
              <a:off x="2072753" y="5415550"/>
              <a:ext cx="9577" cy="3380"/>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48" name="Freeform 35">
              <a:extLst>
                <a:ext uri="{FF2B5EF4-FFF2-40B4-BE49-F238E27FC236}">
                  <a16:creationId xmlns:a16="http://schemas.microsoft.com/office/drawing/2014/main" id="{BE17284C-FECD-40B1-BC48-9943F05CDD7C}"/>
                </a:ext>
              </a:extLst>
            </p:cNvPr>
            <p:cNvSpPr>
              <a:spLocks/>
            </p:cNvSpPr>
            <p:nvPr/>
          </p:nvSpPr>
          <p:spPr bwMode="auto">
            <a:xfrm>
              <a:off x="2075006" y="5336122"/>
              <a:ext cx="10140" cy="3943"/>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49" name="Freeform 36">
              <a:extLst>
                <a:ext uri="{FF2B5EF4-FFF2-40B4-BE49-F238E27FC236}">
                  <a16:creationId xmlns:a16="http://schemas.microsoft.com/office/drawing/2014/main" id="{7A25C756-6C16-47DE-8645-1B1EC7355490}"/>
                </a:ext>
              </a:extLst>
            </p:cNvPr>
            <p:cNvSpPr>
              <a:spLocks/>
            </p:cNvSpPr>
            <p:nvPr/>
          </p:nvSpPr>
          <p:spPr bwMode="auto">
            <a:xfrm>
              <a:off x="2171335" y="5362598"/>
              <a:ext cx="9577"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5"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0" name="Freeform 37">
              <a:extLst>
                <a:ext uri="{FF2B5EF4-FFF2-40B4-BE49-F238E27FC236}">
                  <a16:creationId xmlns:a16="http://schemas.microsoft.com/office/drawing/2014/main" id="{4AE0A2C1-0519-420A-B814-6C88384C858B}"/>
                </a:ext>
              </a:extLst>
            </p:cNvPr>
            <p:cNvSpPr>
              <a:spLocks/>
            </p:cNvSpPr>
            <p:nvPr/>
          </p:nvSpPr>
          <p:spPr bwMode="auto">
            <a:xfrm>
              <a:off x="2109932" y="5353021"/>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1" name="Freeform 38">
              <a:extLst>
                <a:ext uri="{FF2B5EF4-FFF2-40B4-BE49-F238E27FC236}">
                  <a16:creationId xmlns:a16="http://schemas.microsoft.com/office/drawing/2014/main" id="{BF51A63E-0B39-44C2-88D0-A83B7E2E8B85}"/>
                </a:ext>
              </a:extLst>
            </p:cNvPr>
            <p:cNvSpPr>
              <a:spLocks/>
            </p:cNvSpPr>
            <p:nvPr/>
          </p:nvSpPr>
          <p:spPr bwMode="auto">
            <a:xfrm>
              <a:off x="2006844" y="5424000"/>
              <a:ext cx="10140" cy="3380"/>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2" name="Freeform 39">
              <a:extLst>
                <a:ext uri="{FF2B5EF4-FFF2-40B4-BE49-F238E27FC236}">
                  <a16:creationId xmlns:a16="http://schemas.microsoft.com/office/drawing/2014/main" id="{96B624F6-C63A-4188-850B-E7F5184EA49E}"/>
                </a:ext>
              </a:extLst>
            </p:cNvPr>
            <p:cNvSpPr>
              <a:spLocks/>
            </p:cNvSpPr>
            <p:nvPr/>
          </p:nvSpPr>
          <p:spPr bwMode="auto">
            <a:xfrm>
              <a:off x="1989381" y="5612713"/>
              <a:ext cx="10140" cy="3943"/>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3" name="Freeform 40">
              <a:extLst>
                <a:ext uri="{FF2B5EF4-FFF2-40B4-BE49-F238E27FC236}">
                  <a16:creationId xmlns:a16="http://schemas.microsoft.com/office/drawing/2014/main" id="{D77D05F3-6C6E-428F-91E6-7CA3152CAD99}"/>
                </a:ext>
              </a:extLst>
            </p:cNvPr>
            <p:cNvSpPr>
              <a:spLocks/>
            </p:cNvSpPr>
            <p:nvPr/>
          </p:nvSpPr>
          <p:spPr bwMode="auto">
            <a:xfrm>
              <a:off x="1892489" y="5494415"/>
              <a:ext cx="10140"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4" name="Freeform 41">
              <a:extLst>
                <a:ext uri="{FF2B5EF4-FFF2-40B4-BE49-F238E27FC236}">
                  <a16:creationId xmlns:a16="http://schemas.microsoft.com/office/drawing/2014/main" id="{521E6231-7BFE-4ED7-8ED5-EAE8CD75C90B}"/>
                </a:ext>
              </a:extLst>
            </p:cNvPr>
            <p:cNvSpPr>
              <a:spLocks/>
            </p:cNvSpPr>
            <p:nvPr/>
          </p:nvSpPr>
          <p:spPr bwMode="auto">
            <a:xfrm>
              <a:off x="2227667" y="5374991"/>
              <a:ext cx="9013"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5" name="Freeform 42">
              <a:extLst>
                <a:ext uri="{FF2B5EF4-FFF2-40B4-BE49-F238E27FC236}">
                  <a16:creationId xmlns:a16="http://schemas.microsoft.com/office/drawing/2014/main" id="{CDBC0837-60B4-454C-AF96-778775C476FA}"/>
                </a:ext>
              </a:extLst>
            </p:cNvPr>
            <p:cNvSpPr>
              <a:spLocks/>
            </p:cNvSpPr>
            <p:nvPr/>
          </p:nvSpPr>
          <p:spPr bwMode="auto">
            <a:xfrm>
              <a:off x="2079513" y="5372738"/>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6" name="Freeform 43">
              <a:extLst>
                <a:ext uri="{FF2B5EF4-FFF2-40B4-BE49-F238E27FC236}">
                  <a16:creationId xmlns:a16="http://schemas.microsoft.com/office/drawing/2014/main" id="{106A9ADD-2FBD-4D56-B618-D8C198920FBE}"/>
                </a:ext>
              </a:extLst>
            </p:cNvPr>
            <p:cNvSpPr>
              <a:spLocks/>
            </p:cNvSpPr>
            <p:nvPr/>
          </p:nvSpPr>
          <p:spPr bwMode="auto">
            <a:xfrm>
              <a:off x="2079513" y="5390200"/>
              <a:ext cx="9013"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7" name="Freeform 44">
              <a:extLst>
                <a:ext uri="{FF2B5EF4-FFF2-40B4-BE49-F238E27FC236}">
                  <a16:creationId xmlns:a16="http://schemas.microsoft.com/office/drawing/2014/main" id="{D715F544-4F20-4CE3-91FC-C4D8D631B221}"/>
                </a:ext>
              </a:extLst>
            </p:cNvPr>
            <p:cNvSpPr>
              <a:spLocks/>
            </p:cNvSpPr>
            <p:nvPr/>
          </p:nvSpPr>
          <p:spPr bwMode="auto">
            <a:xfrm>
              <a:off x="2067119" y="5461179"/>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8" name="Freeform 45">
              <a:extLst>
                <a:ext uri="{FF2B5EF4-FFF2-40B4-BE49-F238E27FC236}">
                  <a16:creationId xmlns:a16="http://schemas.microsoft.com/office/drawing/2014/main" id="{4D56ED0F-218F-437E-B953-A441C2B3326E}"/>
                </a:ext>
              </a:extLst>
            </p:cNvPr>
            <p:cNvSpPr>
              <a:spLocks/>
            </p:cNvSpPr>
            <p:nvPr/>
          </p:nvSpPr>
          <p:spPr bwMode="auto">
            <a:xfrm>
              <a:off x="2234991" y="5149099"/>
              <a:ext cx="9577" cy="3380"/>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9" name="Freeform 46">
              <a:extLst>
                <a:ext uri="{FF2B5EF4-FFF2-40B4-BE49-F238E27FC236}">
                  <a16:creationId xmlns:a16="http://schemas.microsoft.com/office/drawing/2014/main" id="{016A4DAF-75DE-4469-8D91-41B64646395E}"/>
                </a:ext>
              </a:extLst>
            </p:cNvPr>
            <p:cNvSpPr>
              <a:spLocks/>
            </p:cNvSpPr>
            <p:nvPr/>
          </p:nvSpPr>
          <p:spPr bwMode="auto">
            <a:xfrm>
              <a:off x="1976424" y="5072487"/>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5"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0" name="Freeform 47">
              <a:extLst>
                <a:ext uri="{FF2B5EF4-FFF2-40B4-BE49-F238E27FC236}">
                  <a16:creationId xmlns:a16="http://schemas.microsoft.com/office/drawing/2014/main" id="{21B8A00A-71B1-4630-B1D4-6CDF54877523}"/>
                </a:ext>
              </a:extLst>
            </p:cNvPr>
            <p:cNvSpPr>
              <a:spLocks/>
            </p:cNvSpPr>
            <p:nvPr/>
          </p:nvSpPr>
          <p:spPr bwMode="auto">
            <a:xfrm>
              <a:off x="1998394" y="5087133"/>
              <a:ext cx="10140" cy="3380"/>
            </a:xfrm>
            <a:custGeom>
              <a:avLst/>
              <a:gdLst>
                <a:gd name="T0" fmla="*/ 3 w 13"/>
                <a:gd name="T1" fmla="*/ 0 h 4"/>
                <a:gd name="T2" fmla="*/ 3 w 13"/>
                <a:gd name="T3" fmla="*/ 4 h 4"/>
                <a:gd name="T4" fmla="*/ 9 w 13"/>
                <a:gd name="T5" fmla="*/ 0 h 4"/>
                <a:gd name="T6" fmla="*/ 3 w 13"/>
                <a:gd name="T7" fmla="*/ 0 h 4"/>
              </a:gdLst>
              <a:ahLst/>
              <a:cxnLst>
                <a:cxn ang="0">
                  <a:pos x="T0" y="T1"/>
                </a:cxn>
                <a:cxn ang="0">
                  <a:pos x="T2" y="T3"/>
                </a:cxn>
                <a:cxn ang="0">
                  <a:pos x="T4" y="T5"/>
                </a:cxn>
                <a:cxn ang="0">
                  <a:pos x="T6" y="T7"/>
                </a:cxn>
              </a:cxnLst>
              <a:rect l="0" t="0" r="r" b="b"/>
              <a:pathLst>
                <a:path w="13" h="4">
                  <a:moveTo>
                    <a:pt x="3" y="0"/>
                  </a:moveTo>
                  <a:cubicBezTo>
                    <a:pt x="3" y="0"/>
                    <a:pt x="0" y="4"/>
                    <a:pt x="3" y="4"/>
                  </a:cubicBezTo>
                  <a:cubicBezTo>
                    <a:pt x="7" y="4"/>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1" name="Freeform 48">
              <a:extLst>
                <a:ext uri="{FF2B5EF4-FFF2-40B4-BE49-F238E27FC236}">
                  <a16:creationId xmlns:a16="http://schemas.microsoft.com/office/drawing/2014/main" id="{ED4C8898-CD69-44C7-BFCA-E84685577FD0}"/>
                </a:ext>
              </a:extLst>
            </p:cNvPr>
            <p:cNvSpPr>
              <a:spLocks/>
            </p:cNvSpPr>
            <p:nvPr/>
          </p:nvSpPr>
          <p:spPr bwMode="auto">
            <a:xfrm>
              <a:off x="1948821" y="5092766"/>
              <a:ext cx="10140" cy="3380"/>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2" name="Freeform 49">
              <a:extLst>
                <a:ext uri="{FF2B5EF4-FFF2-40B4-BE49-F238E27FC236}">
                  <a16:creationId xmlns:a16="http://schemas.microsoft.com/office/drawing/2014/main" id="{C01B14E0-FD9B-4ECD-9FE7-60A3DC8BDAAA}"/>
                </a:ext>
              </a:extLst>
            </p:cNvPr>
            <p:cNvSpPr>
              <a:spLocks/>
            </p:cNvSpPr>
            <p:nvPr/>
          </p:nvSpPr>
          <p:spPr bwMode="auto">
            <a:xfrm>
              <a:off x="1926852" y="5129946"/>
              <a:ext cx="9013"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3" name="Freeform 50">
              <a:extLst>
                <a:ext uri="{FF2B5EF4-FFF2-40B4-BE49-F238E27FC236}">
                  <a16:creationId xmlns:a16="http://schemas.microsoft.com/office/drawing/2014/main" id="{73AC90F2-1256-4F93-8C04-B507336C8FF6}"/>
                </a:ext>
              </a:extLst>
            </p:cNvPr>
            <p:cNvSpPr>
              <a:spLocks/>
            </p:cNvSpPr>
            <p:nvPr/>
          </p:nvSpPr>
          <p:spPr bwMode="auto">
            <a:xfrm>
              <a:off x="2091906" y="5109103"/>
              <a:ext cx="9013"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4" name="Freeform 51">
              <a:extLst>
                <a:ext uri="{FF2B5EF4-FFF2-40B4-BE49-F238E27FC236}">
                  <a16:creationId xmlns:a16="http://schemas.microsoft.com/office/drawing/2014/main" id="{B708F865-75CA-4236-BA80-3CD6D17907BD}"/>
                </a:ext>
              </a:extLst>
            </p:cNvPr>
            <p:cNvSpPr>
              <a:spLocks/>
            </p:cNvSpPr>
            <p:nvPr/>
          </p:nvSpPr>
          <p:spPr bwMode="auto">
            <a:xfrm>
              <a:off x="2054163" y="5127693"/>
              <a:ext cx="10140"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5" name="Freeform 52">
              <a:extLst>
                <a:ext uri="{FF2B5EF4-FFF2-40B4-BE49-F238E27FC236}">
                  <a16:creationId xmlns:a16="http://schemas.microsoft.com/office/drawing/2014/main" id="{1F7F1005-F4E5-48C4-9F78-99F98EF70C8E}"/>
                </a:ext>
              </a:extLst>
            </p:cNvPr>
            <p:cNvSpPr>
              <a:spLocks/>
            </p:cNvSpPr>
            <p:nvPr/>
          </p:nvSpPr>
          <p:spPr bwMode="auto">
            <a:xfrm>
              <a:off x="2092469" y="5128256"/>
              <a:ext cx="10140" cy="3943"/>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6" name="Freeform 53">
              <a:extLst>
                <a:ext uri="{FF2B5EF4-FFF2-40B4-BE49-F238E27FC236}">
                  <a16:creationId xmlns:a16="http://schemas.microsoft.com/office/drawing/2014/main" id="{8795420A-830A-40F7-967A-3B33DE5F3BC8}"/>
                </a:ext>
              </a:extLst>
            </p:cNvPr>
            <p:cNvSpPr>
              <a:spLocks/>
            </p:cNvSpPr>
            <p:nvPr/>
          </p:nvSpPr>
          <p:spPr bwMode="auto">
            <a:xfrm>
              <a:off x="2182602" y="4893914"/>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7" name="Freeform 54">
              <a:extLst>
                <a:ext uri="{FF2B5EF4-FFF2-40B4-BE49-F238E27FC236}">
                  <a16:creationId xmlns:a16="http://schemas.microsoft.com/office/drawing/2014/main" id="{29D29EF5-0F91-4E41-93C1-90EA9F6D4B71}"/>
                </a:ext>
              </a:extLst>
            </p:cNvPr>
            <p:cNvSpPr>
              <a:spLocks/>
            </p:cNvSpPr>
            <p:nvPr/>
          </p:nvSpPr>
          <p:spPr bwMode="auto">
            <a:xfrm>
              <a:off x="2295830" y="4753083"/>
              <a:ext cx="18027" cy="8450"/>
            </a:xfrm>
            <a:custGeom>
              <a:avLst/>
              <a:gdLst>
                <a:gd name="T0" fmla="*/ 10 w 24"/>
                <a:gd name="T1" fmla="*/ 0 h 11"/>
                <a:gd name="T2" fmla="*/ 6 w 24"/>
                <a:gd name="T3" fmla="*/ 7 h 11"/>
                <a:gd name="T4" fmla="*/ 19 w 24"/>
                <a:gd name="T5" fmla="*/ 5 h 11"/>
                <a:gd name="T6" fmla="*/ 10 w 24"/>
                <a:gd name="T7" fmla="*/ 0 h 11"/>
              </a:gdLst>
              <a:ahLst/>
              <a:cxnLst>
                <a:cxn ang="0">
                  <a:pos x="T0" y="T1"/>
                </a:cxn>
                <a:cxn ang="0">
                  <a:pos x="T2" y="T3"/>
                </a:cxn>
                <a:cxn ang="0">
                  <a:pos x="T4" y="T5"/>
                </a:cxn>
                <a:cxn ang="0">
                  <a:pos x="T6" y="T7"/>
                </a:cxn>
              </a:cxnLst>
              <a:rect l="0" t="0" r="r" b="b"/>
              <a:pathLst>
                <a:path w="24" h="11">
                  <a:moveTo>
                    <a:pt x="10" y="0"/>
                  </a:moveTo>
                  <a:cubicBezTo>
                    <a:pt x="10" y="0"/>
                    <a:pt x="0" y="4"/>
                    <a:pt x="6" y="7"/>
                  </a:cubicBezTo>
                  <a:cubicBezTo>
                    <a:pt x="11" y="11"/>
                    <a:pt x="24" y="8"/>
                    <a:pt x="19" y="5"/>
                  </a:cubicBezTo>
                  <a:cubicBezTo>
                    <a:pt x="13" y="2"/>
                    <a:pt x="10" y="0"/>
                    <a:pt x="10"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8" name="Freeform 55">
              <a:extLst>
                <a:ext uri="{FF2B5EF4-FFF2-40B4-BE49-F238E27FC236}">
                  <a16:creationId xmlns:a16="http://schemas.microsoft.com/office/drawing/2014/main" id="{41F1081A-6437-432B-BA4C-CC113163B8A5}"/>
                </a:ext>
              </a:extLst>
            </p:cNvPr>
            <p:cNvSpPr>
              <a:spLocks/>
            </p:cNvSpPr>
            <p:nvPr/>
          </p:nvSpPr>
          <p:spPr bwMode="auto">
            <a:xfrm>
              <a:off x="2392722" y="4824625"/>
              <a:ext cx="9577"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9" name="Freeform 56">
              <a:extLst>
                <a:ext uri="{FF2B5EF4-FFF2-40B4-BE49-F238E27FC236}">
                  <a16:creationId xmlns:a16="http://schemas.microsoft.com/office/drawing/2014/main" id="{C146D476-ED87-442C-A841-30D9406CA2D6}"/>
                </a:ext>
              </a:extLst>
            </p:cNvPr>
            <p:cNvSpPr>
              <a:spLocks/>
            </p:cNvSpPr>
            <p:nvPr/>
          </p:nvSpPr>
          <p:spPr bwMode="auto">
            <a:xfrm>
              <a:off x="1954455" y="5116989"/>
              <a:ext cx="9013"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0" name="Freeform 57">
              <a:extLst>
                <a:ext uri="{FF2B5EF4-FFF2-40B4-BE49-F238E27FC236}">
                  <a16:creationId xmlns:a16="http://schemas.microsoft.com/office/drawing/2014/main" id="{966016B9-3ADE-4265-9CA0-9403D6D75C28}"/>
                </a:ext>
              </a:extLst>
            </p:cNvPr>
            <p:cNvSpPr>
              <a:spLocks/>
            </p:cNvSpPr>
            <p:nvPr/>
          </p:nvSpPr>
          <p:spPr bwMode="auto">
            <a:xfrm>
              <a:off x="1853619" y="5523708"/>
              <a:ext cx="10140" cy="3380"/>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1" name="Freeform 58">
              <a:extLst>
                <a:ext uri="{FF2B5EF4-FFF2-40B4-BE49-F238E27FC236}">
                  <a16:creationId xmlns:a16="http://schemas.microsoft.com/office/drawing/2014/main" id="{35BB6181-7DE0-454C-BC9B-57C081FDB310}"/>
                </a:ext>
              </a:extLst>
            </p:cNvPr>
            <p:cNvSpPr>
              <a:spLocks/>
            </p:cNvSpPr>
            <p:nvPr/>
          </p:nvSpPr>
          <p:spPr bwMode="auto">
            <a:xfrm>
              <a:off x="2067119" y="5518075"/>
              <a:ext cx="10140"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2" name="Freeform 59">
              <a:extLst>
                <a:ext uri="{FF2B5EF4-FFF2-40B4-BE49-F238E27FC236}">
                  <a16:creationId xmlns:a16="http://schemas.microsoft.com/office/drawing/2014/main" id="{1D139C05-0CD2-4067-A06D-E816119680E7}"/>
                </a:ext>
              </a:extLst>
            </p:cNvPr>
            <p:cNvSpPr>
              <a:spLocks/>
            </p:cNvSpPr>
            <p:nvPr/>
          </p:nvSpPr>
          <p:spPr bwMode="auto">
            <a:xfrm>
              <a:off x="2187108" y="5418367"/>
              <a:ext cx="10140" cy="3380"/>
            </a:xfrm>
            <a:custGeom>
              <a:avLst/>
              <a:gdLst>
                <a:gd name="T0" fmla="*/ 3 w 13"/>
                <a:gd name="T1" fmla="*/ 0 h 4"/>
                <a:gd name="T2" fmla="*/ 3 w 13"/>
                <a:gd name="T3" fmla="*/ 4 h 4"/>
                <a:gd name="T4" fmla="*/ 9 w 13"/>
                <a:gd name="T5" fmla="*/ 0 h 4"/>
                <a:gd name="T6" fmla="*/ 3 w 13"/>
                <a:gd name="T7" fmla="*/ 0 h 4"/>
              </a:gdLst>
              <a:ahLst/>
              <a:cxnLst>
                <a:cxn ang="0">
                  <a:pos x="T0" y="T1"/>
                </a:cxn>
                <a:cxn ang="0">
                  <a:pos x="T2" y="T3"/>
                </a:cxn>
                <a:cxn ang="0">
                  <a:pos x="T4" y="T5"/>
                </a:cxn>
                <a:cxn ang="0">
                  <a:pos x="T6" y="T7"/>
                </a:cxn>
              </a:cxnLst>
              <a:rect l="0" t="0" r="r" b="b"/>
              <a:pathLst>
                <a:path w="13" h="4">
                  <a:moveTo>
                    <a:pt x="3" y="0"/>
                  </a:moveTo>
                  <a:cubicBezTo>
                    <a:pt x="3" y="0"/>
                    <a:pt x="0" y="4"/>
                    <a:pt x="3" y="4"/>
                  </a:cubicBezTo>
                  <a:cubicBezTo>
                    <a:pt x="7" y="4"/>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3" name="Freeform 60">
              <a:extLst>
                <a:ext uri="{FF2B5EF4-FFF2-40B4-BE49-F238E27FC236}">
                  <a16:creationId xmlns:a16="http://schemas.microsoft.com/office/drawing/2014/main" id="{9DB9B235-CF80-4169-BAA5-255FFBAB0D59}"/>
                </a:ext>
              </a:extLst>
            </p:cNvPr>
            <p:cNvSpPr>
              <a:spLocks/>
            </p:cNvSpPr>
            <p:nvPr/>
          </p:nvSpPr>
          <p:spPr bwMode="auto">
            <a:xfrm>
              <a:off x="1948258" y="5526525"/>
              <a:ext cx="10140" cy="2817"/>
            </a:xfrm>
            <a:custGeom>
              <a:avLst/>
              <a:gdLst>
                <a:gd name="T0" fmla="*/ 3 w 13"/>
                <a:gd name="T1" fmla="*/ 0 h 4"/>
                <a:gd name="T2" fmla="*/ 3 w 13"/>
                <a:gd name="T3" fmla="*/ 4 h 4"/>
                <a:gd name="T4" fmla="*/ 9 w 13"/>
                <a:gd name="T5" fmla="*/ 0 h 4"/>
                <a:gd name="T6" fmla="*/ 3 w 13"/>
                <a:gd name="T7" fmla="*/ 0 h 4"/>
              </a:gdLst>
              <a:ahLst/>
              <a:cxnLst>
                <a:cxn ang="0">
                  <a:pos x="T0" y="T1"/>
                </a:cxn>
                <a:cxn ang="0">
                  <a:pos x="T2" y="T3"/>
                </a:cxn>
                <a:cxn ang="0">
                  <a:pos x="T4" y="T5"/>
                </a:cxn>
                <a:cxn ang="0">
                  <a:pos x="T6" y="T7"/>
                </a:cxn>
              </a:cxnLst>
              <a:rect l="0" t="0" r="r" b="b"/>
              <a:pathLst>
                <a:path w="13" h="4">
                  <a:moveTo>
                    <a:pt x="3" y="0"/>
                  </a:moveTo>
                  <a:cubicBezTo>
                    <a:pt x="3" y="0"/>
                    <a:pt x="0" y="4"/>
                    <a:pt x="3" y="4"/>
                  </a:cubicBezTo>
                  <a:cubicBezTo>
                    <a:pt x="7" y="4"/>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4" name="Freeform 61">
              <a:extLst>
                <a:ext uri="{FF2B5EF4-FFF2-40B4-BE49-F238E27FC236}">
                  <a16:creationId xmlns:a16="http://schemas.microsoft.com/office/drawing/2014/main" id="{B1D1D8ED-BE2C-4446-85A0-EC73A8235F4C}"/>
                </a:ext>
              </a:extLst>
            </p:cNvPr>
            <p:cNvSpPr>
              <a:spLocks/>
            </p:cNvSpPr>
            <p:nvPr/>
          </p:nvSpPr>
          <p:spPr bwMode="auto">
            <a:xfrm>
              <a:off x="2068246" y="5358091"/>
              <a:ext cx="9577" cy="3943"/>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5" name="Freeform 62">
              <a:extLst>
                <a:ext uri="{FF2B5EF4-FFF2-40B4-BE49-F238E27FC236}">
                  <a16:creationId xmlns:a16="http://schemas.microsoft.com/office/drawing/2014/main" id="{3A183EA0-F162-457E-9545-D1394BB9A1DA}"/>
                </a:ext>
              </a:extLst>
            </p:cNvPr>
            <p:cNvSpPr>
              <a:spLocks/>
            </p:cNvSpPr>
            <p:nvPr/>
          </p:nvSpPr>
          <p:spPr bwMode="auto">
            <a:xfrm>
              <a:off x="2188798" y="5335558"/>
              <a:ext cx="9577"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5"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6" name="Freeform 63">
              <a:extLst>
                <a:ext uri="{FF2B5EF4-FFF2-40B4-BE49-F238E27FC236}">
                  <a16:creationId xmlns:a16="http://schemas.microsoft.com/office/drawing/2014/main" id="{702864E6-253D-4EE2-9A40-997A01A004AC}"/>
                </a:ext>
              </a:extLst>
            </p:cNvPr>
            <p:cNvSpPr>
              <a:spLocks/>
            </p:cNvSpPr>
            <p:nvPr/>
          </p:nvSpPr>
          <p:spPr bwMode="auto">
            <a:xfrm>
              <a:off x="2146549" y="5369921"/>
              <a:ext cx="10140" cy="3380"/>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7" name="Freeform 64">
              <a:extLst>
                <a:ext uri="{FF2B5EF4-FFF2-40B4-BE49-F238E27FC236}">
                  <a16:creationId xmlns:a16="http://schemas.microsoft.com/office/drawing/2014/main" id="{D2C8BBEC-54EE-4860-9303-53C84688FCED}"/>
                </a:ext>
              </a:extLst>
            </p:cNvPr>
            <p:cNvSpPr>
              <a:spLocks/>
            </p:cNvSpPr>
            <p:nvPr/>
          </p:nvSpPr>
          <p:spPr bwMode="auto">
            <a:xfrm>
              <a:off x="1940371" y="5065727"/>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8" name="Freeform 65">
              <a:extLst>
                <a:ext uri="{FF2B5EF4-FFF2-40B4-BE49-F238E27FC236}">
                  <a16:creationId xmlns:a16="http://schemas.microsoft.com/office/drawing/2014/main" id="{CA90E249-F6D4-4428-B994-31D2E854A691}"/>
                </a:ext>
              </a:extLst>
            </p:cNvPr>
            <p:cNvSpPr>
              <a:spLocks/>
            </p:cNvSpPr>
            <p:nvPr/>
          </p:nvSpPr>
          <p:spPr bwMode="auto">
            <a:xfrm>
              <a:off x="2391032" y="4795332"/>
              <a:ext cx="10140" cy="3380"/>
            </a:xfrm>
            <a:custGeom>
              <a:avLst/>
              <a:gdLst>
                <a:gd name="T0" fmla="*/ 4 w 13"/>
                <a:gd name="T1" fmla="*/ 0 h 4"/>
                <a:gd name="T2" fmla="*/ 4 w 13"/>
                <a:gd name="T3" fmla="*/ 4 h 4"/>
                <a:gd name="T4" fmla="*/ 9 w 13"/>
                <a:gd name="T5" fmla="*/ 0 h 4"/>
                <a:gd name="T6" fmla="*/ 4 w 13"/>
                <a:gd name="T7" fmla="*/ 0 h 4"/>
              </a:gdLst>
              <a:ahLst/>
              <a:cxnLst>
                <a:cxn ang="0">
                  <a:pos x="T0" y="T1"/>
                </a:cxn>
                <a:cxn ang="0">
                  <a:pos x="T2" y="T3"/>
                </a:cxn>
                <a:cxn ang="0">
                  <a:pos x="T4" y="T5"/>
                </a:cxn>
                <a:cxn ang="0">
                  <a:pos x="T6" y="T7"/>
                </a:cxn>
              </a:cxnLst>
              <a:rect l="0" t="0" r="r" b="b"/>
              <a:pathLst>
                <a:path w="13" h="4">
                  <a:moveTo>
                    <a:pt x="4" y="0"/>
                  </a:moveTo>
                  <a:cubicBezTo>
                    <a:pt x="4" y="0"/>
                    <a:pt x="0" y="4"/>
                    <a:pt x="4" y="4"/>
                  </a:cubicBezTo>
                  <a:cubicBezTo>
                    <a:pt x="7" y="4"/>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9" name="Freeform 66">
              <a:extLst>
                <a:ext uri="{FF2B5EF4-FFF2-40B4-BE49-F238E27FC236}">
                  <a16:creationId xmlns:a16="http://schemas.microsoft.com/office/drawing/2014/main" id="{5F8C604D-ED9C-4AB5-96BB-80096DABD6F5}"/>
                </a:ext>
              </a:extLst>
            </p:cNvPr>
            <p:cNvSpPr>
              <a:spLocks/>
            </p:cNvSpPr>
            <p:nvPr/>
          </p:nvSpPr>
          <p:spPr bwMode="auto">
            <a:xfrm>
              <a:off x="2298083" y="4768856"/>
              <a:ext cx="9577"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0" name="Freeform 73">
              <a:extLst>
                <a:ext uri="{FF2B5EF4-FFF2-40B4-BE49-F238E27FC236}">
                  <a16:creationId xmlns:a16="http://schemas.microsoft.com/office/drawing/2014/main" id="{2DBD00DD-D8BA-4137-81EA-BF37A669A2F4}"/>
                </a:ext>
              </a:extLst>
            </p:cNvPr>
            <p:cNvSpPr>
              <a:spLocks/>
            </p:cNvSpPr>
            <p:nvPr/>
          </p:nvSpPr>
          <p:spPr bwMode="auto">
            <a:xfrm>
              <a:off x="2142605" y="4881520"/>
              <a:ext cx="10140"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1" name="Freeform 74">
              <a:extLst>
                <a:ext uri="{FF2B5EF4-FFF2-40B4-BE49-F238E27FC236}">
                  <a16:creationId xmlns:a16="http://schemas.microsoft.com/office/drawing/2014/main" id="{98E7B32B-62E0-4DC3-B57B-4E3E57B26F13}"/>
                </a:ext>
              </a:extLst>
            </p:cNvPr>
            <p:cNvSpPr>
              <a:spLocks/>
            </p:cNvSpPr>
            <p:nvPr/>
          </p:nvSpPr>
          <p:spPr bwMode="auto">
            <a:xfrm>
              <a:off x="2148239" y="4872508"/>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2" name="Freeform 76">
              <a:extLst>
                <a:ext uri="{FF2B5EF4-FFF2-40B4-BE49-F238E27FC236}">
                  <a16:creationId xmlns:a16="http://schemas.microsoft.com/office/drawing/2014/main" id="{F9495150-9584-43CB-8030-563FB1D19149}"/>
                </a:ext>
              </a:extLst>
            </p:cNvPr>
            <p:cNvSpPr>
              <a:spLocks/>
            </p:cNvSpPr>
            <p:nvPr/>
          </p:nvSpPr>
          <p:spPr bwMode="auto">
            <a:xfrm>
              <a:off x="1673355" y="4749703"/>
              <a:ext cx="532343" cy="166180"/>
            </a:xfrm>
            <a:custGeom>
              <a:avLst/>
              <a:gdLst>
                <a:gd name="T0" fmla="*/ 0 w 697"/>
                <a:gd name="T1" fmla="*/ 23 h 218"/>
                <a:gd name="T2" fmla="*/ 0 w 697"/>
                <a:gd name="T3" fmla="*/ 0 h 218"/>
                <a:gd name="T4" fmla="*/ 697 w 697"/>
                <a:gd name="T5" fmla="*/ 0 h 218"/>
                <a:gd name="T6" fmla="*/ 680 w 697"/>
                <a:gd name="T7" fmla="*/ 8 h 218"/>
                <a:gd name="T8" fmla="*/ 660 w 697"/>
                <a:gd name="T9" fmla="*/ 30 h 218"/>
                <a:gd name="T10" fmla="*/ 642 w 697"/>
                <a:gd name="T11" fmla="*/ 47 h 218"/>
                <a:gd name="T12" fmla="*/ 626 w 697"/>
                <a:gd name="T13" fmla="*/ 53 h 218"/>
                <a:gd name="T14" fmla="*/ 606 w 697"/>
                <a:gd name="T15" fmla="*/ 55 h 218"/>
                <a:gd name="T16" fmla="*/ 594 w 697"/>
                <a:gd name="T17" fmla="*/ 57 h 218"/>
                <a:gd name="T18" fmla="*/ 580 w 697"/>
                <a:gd name="T19" fmla="*/ 58 h 218"/>
                <a:gd name="T20" fmla="*/ 559 w 697"/>
                <a:gd name="T21" fmla="*/ 64 h 218"/>
                <a:gd name="T22" fmla="*/ 546 w 697"/>
                <a:gd name="T23" fmla="*/ 64 h 218"/>
                <a:gd name="T24" fmla="*/ 538 w 697"/>
                <a:gd name="T25" fmla="*/ 66 h 218"/>
                <a:gd name="T26" fmla="*/ 529 w 697"/>
                <a:gd name="T27" fmla="*/ 82 h 218"/>
                <a:gd name="T28" fmla="*/ 510 w 697"/>
                <a:gd name="T29" fmla="*/ 87 h 218"/>
                <a:gd name="T30" fmla="*/ 498 w 697"/>
                <a:gd name="T31" fmla="*/ 78 h 218"/>
                <a:gd name="T32" fmla="*/ 486 w 697"/>
                <a:gd name="T33" fmla="*/ 61 h 218"/>
                <a:gd name="T34" fmla="*/ 478 w 697"/>
                <a:gd name="T35" fmla="*/ 76 h 218"/>
                <a:gd name="T36" fmla="*/ 472 w 697"/>
                <a:gd name="T37" fmla="*/ 102 h 218"/>
                <a:gd name="T38" fmla="*/ 454 w 697"/>
                <a:gd name="T39" fmla="*/ 102 h 218"/>
                <a:gd name="T40" fmla="*/ 445 w 697"/>
                <a:gd name="T41" fmla="*/ 105 h 218"/>
                <a:gd name="T42" fmla="*/ 438 w 697"/>
                <a:gd name="T43" fmla="*/ 115 h 218"/>
                <a:gd name="T44" fmla="*/ 421 w 697"/>
                <a:gd name="T45" fmla="*/ 121 h 218"/>
                <a:gd name="T46" fmla="*/ 397 w 697"/>
                <a:gd name="T47" fmla="*/ 124 h 218"/>
                <a:gd name="T48" fmla="*/ 377 w 697"/>
                <a:gd name="T49" fmla="*/ 130 h 218"/>
                <a:gd name="T50" fmla="*/ 351 w 697"/>
                <a:gd name="T51" fmla="*/ 139 h 218"/>
                <a:gd name="T52" fmla="*/ 321 w 697"/>
                <a:gd name="T53" fmla="*/ 142 h 218"/>
                <a:gd name="T54" fmla="*/ 299 w 697"/>
                <a:gd name="T55" fmla="*/ 153 h 218"/>
                <a:gd name="T56" fmla="*/ 293 w 697"/>
                <a:gd name="T57" fmla="*/ 163 h 218"/>
                <a:gd name="T58" fmla="*/ 296 w 697"/>
                <a:gd name="T59" fmla="*/ 171 h 218"/>
                <a:gd name="T60" fmla="*/ 282 w 697"/>
                <a:gd name="T61" fmla="*/ 168 h 218"/>
                <a:gd name="T62" fmla="*/ 281 w 697"/>
                <a:gd name="T63" fmla="*/ 178 h 218"/>
                <a:gd name="T64" fmla="*/ 293 w 697"/>
                <a:gd name="T65" fmla="*/ 193 h 218"/>
                <a:gd name="T66" fmla="*/ 291 w 697"/>
                <a:gd name="T67" fmla="*/ 210 h 218"/>
                <a:gd name="T68" fmla="*/ 268 w 697"/>
                <a:gd name="T69" fmla="*/ 214 h 218"/>
                <a:gd name="T70" fmla="*/ 254 w 697"/>
                <a:gd name="T71" fmla="*/ 193 h 218"/>
                <a:gd name="T72" fmla="*/ 249 w 697"/>
                <a:gd name="T73" fmla="*/ 166 h 218"/>
                <a:gd name="T74" fmla="*/ 259 w 697"/>
                <a:gd name="T75" fmla="*/ 149 h 218"/>
                <a:gd name="T76" fmla="*/ 256 w 697"/>
                <a:gd name="T77" fmla="*/ 139 h 218"/>
                <a:gd name="T78" fmla="*/ 247 w 697"/>
                <a:gd name="T79" fmla="*/ 130 h 218"/>
                <a:gd name="T80" fmla="*/ 238 w 697"/>
                <a:gd name="T81" fmla="*/ 135 h 218"/>
                <a:gd name="T82" fmla="*/ 228 w 697"/>
                <a:gd name="T83" fmla="*/ 144 h 218"/>
                <a:gd name="T84" fmla="*/ 215 w 697"/>
                <a:gd name="T85" fmla="*/ 141 h 218"/>
                <a:gd name="T86" fmla="*/ 200 w 697"/>
                <a:gd name="T87" fmla="*/ 131 h 218"/>
                <a:gd name="T88" fmla="*/ 185 w 697"/>
                <a:gd name="T89" fmla="*/ 119 h 218"/>
                <a:gd name="T90" fmla="*/ 175 w 697"/>
                <a:gd name="T91" fmla="*/ 125 h 218"/>
                <a:gd name="T92" fmla="*/ 161 w 697"/>
                <a:gd name="T93" fmla="*/ 136 h 218"/>
                <a:gd name="T94" fmla="*/ 146 w 697"/>
                <a:gd name="T95" fmla="*/ 136 h 218"/>
                <a:gd name="T96" fmla="*/ 133 w 697"/>
                <a:gd name="T97" fmla="*/ 129 h 218"/>
                <a:gd name="T98" fmla="*/ 110 w 697"/>
                <a:gd name="T99" fmla="*/ 128 h 218"/>
                <a:gd name="T100" fmla="*/ 90 w 697"/>
                <a:gd name="T101" fmla="*/ 115 h 218"/>
                <a:gd name="T102" fmla="*/ 76 w 697"/>
                <a:gd name="T103" fmla="*/ 105 h 218"/>
                <a:gd name="T104" fmla="*/ 68 w 697"/>
                <a:gd name="T105" fmla="*/ 97 h 218"/>
                <a:gd name="T106" fmla="*/ 66 w 697"/>
                <a:gd name="T107" fmla="*/ 85 h 218"/>
                <a:gd name="T108" fmla="*/ 65 w 697"/>
                <a:gd name="T109" fmla="*/ 71 h 218"/>
                <a:gd name="T110" fmla="*/ 76 w 697"/>
                <a:gd name="T111" fmla="*/ 58 h 218"/>
                <a:gd name="T112" fmla="*/ 65 w 697"/>
                <a:gd name="T113" fmla="*/ 49 h 218"/>
                <a:gd name="T114" fmla="*/ 44 w 697"/>
                <a:gd name="T115" fmla="*/ 46 h 218"/>
                <a:gd name="T116" fmla="*/ 33 w 697"/>
                <a:gd name="T117" fmla="*/ 43 h 218"/>
                <a:gd name="T118" fmla="*/ 0 w 697"/>
                <a:gd name="T119" fmla="*/ 2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7" h="218">
                  <a:moveTo>
                    <a:pt x="0" y="23"/>
                  </a:moveTo>
                  <a:cubicBezTo>
                    <a:pt x="0" y="0"/>
                    <a:pt x="0" y="0"/>
                    <a:pt x="0" y="0"/>
                  </a:cubicBezTo>
                  <a:cubicBezTo>
                    <a:pt x="697" y="0"/>
                    <a:pt x="697" y="0"/>
                    <a:pt x="697" y="0"/>
                  </a:cubicBezTo>
                  <a:cubicBezTo>
                    <a:pt x="692" y="6"/>
                    <a:pt x="690" y="5"/>
                    <a:pt x="680" y="8"/>
                  </a:cubicBezTo>
                  <a:cubicBezTo>
                    <a:pt x="671" y="11"/>
                    <a:pt x="665" y="20"/>
                    <a:pt x="660" y="30"/>
                  </a:cubicBezTo>
                  <a:cubicBezTo>
                    <a:pt x="655" y="39"/>
                    <a:pt x="646" y="46"/>
                    <a:pt x="642" y="47"/>
                  </a:cubicBezTo>
                  <a:cubicBezTo>
                    <a:pt x="637" y="48"/>
                    <a:pt x="634" y="49"/>
                    <a:pt x="626" y="53"/>
                  </a:cubicBezTo>
                  <a:cubicBezTo>
                    <a:pt x="619" y="58"/>
                    <a:pt x="613" y="60"/>
                    <a:pt x="606" y="55"/>
                  </a:cubicBezTo>
                  <a:cubicBezTo>
                    <a:pt x="600" y="50"/>
                    <a:pt x="598" y="52"/>
                    <a:pt x="594" y="57"/>
                  </a:cubicBezTo>
                  <a:cubicBezTo>
                    <a:pt x="590" y="62"/>
                    <a:pt x="589" y="64"/>
                    <a:pt x="580" y="58"/>
                  </a:cubicBezTo>
                  <a:cubicBezTo>
                    <a:pt x="570" y="53"/>
                    <a:pt x="565" y="58"/>
                    <a:pt x="559" y="64"/>
                  </a:cubicBezTo>
                  <a:cubicBezTo>
                    <a:pt x="554" y="70"/>
                    <a:pt x="553" y="72"/>
                    <a:pt x="546" y="64"/>
                  </a:cubicBezTo>
                  <a:cubicBezTo>
                    <a:pt x="539" y="57"/>
                    <a:pt x="540" y="61"/>
                    <a:pt x="538" y="66"/>
                  </a:cubicBezTo>
                  <a:cubicBezTo>
                    <a:pt x="537" y="71"/>
                    <a:pt x="535" y="78"/>
                    <a:pt x="529" y="82"/>
                  </a:cubicBezTo>
                  <a:cubicBezTo>
                    <a:pt x="522" y="85"/>
                    <a:pt x="517" y="90"/>
                    <a:pt x="510" y="87"/>
                  </a:cubicBezTo>
                  <a:cubicBezTo>
                    <a:pt x="503" y="84"/>
                    <a:pt x="502" y="83"/>
                    <a:pt x="498" y="78"/>
                  </a:cubicBezTo>
                  <a:cubicBezTo>
                    <a:pt x="495" y="74"/>
                    <a:pt x="491" y="65"/>
                    <a:pt x="486" y="61"/>
                  </a:cubicBezTo>
                  <a:cubicBezTo>
                    <a:pt x="480" y="57"/>
                    <a:pt x="477" y="62"/>
                    <a:pt x="478" y="76"/>
                  </a:cubicBezTo>
                  <a:cubicBezTo>
                    <a:pt x="478" y="89"/>
                    <a:pt x="476" y="95"/>
                    <a:pt x="472" y="102"/>
                  </a:cubicBezTo>
                  <a:cubicBezTo>
                    <a:pt x="468" y="108"/>
                    <a:pt x="459" y="111"/>
                    <a:pt x="454" y="102"/>
                  </a:cubicBezTo>
                  <a:cubicBezTo>
                    <a:pt x="449" y="93"/>
                    <a:pt x="446" y="99"/>
                    <a:pt x="445" y="105"/>
                  </a:cubicBezTo>
                  <a:cubicBezTo>
                    <a:pt x="444" y="112"/>
                    <a:pt x="443" y="117"/>
                    <a:pt x="438" y="115"/>
                  </a:cubicBezTo>
                  <a:cubicBezTo>
                    <a:pt x="434" y="113"/>
                    <a:pt x="430" y="114"/>
                    <a:pt x="421" y="121"/>
                  </a:cubicBezTo>
                  <a:cubicBezTo>
                    <a:pt x="413" y="128"/>
                    <a:pt x="403" y="126"/>
                    <a:pt x="397" y="124"/>
                  </a:cubicBezTo>
                  <a:cubicBezTo>
                    <a:pt x="391" y="122"/>
                    <a:pt x="387" y="123"/>
                    <a:pt x="377" y="130"/>
                  </a:cubicBezTo>
                  <a:cubicBezTo>
                    <a:pt x="367" y="136"/>
                    <a:pt x="360" y="138"/>
                    <a:pt x="351" y="139"/>
                  </a:cubicBezTo>
                  <a:cubicBezTo>
                    <a:pt x="342" y="139"/>
                    <a:pt x="331" y="140"/>
                    <a:pt x="321" y="142"/>
                  </a:cubicBezTo>
                  <a:cubicBezTo>
                    <a:pt x="311" y="143"/>
                    <a:pt x="305" y="150"/>
                    <a:pt x="299" y="153"/>
                  </a:cubicBezTo>
                  <a:cubicBezTo>
                    <a:pt x="293" y="156"/>
                    <a:pt x="287" y="160"/>
                    <a:pt x="293" y="163"/>
                  </a:cubicBezTo>
                  <a:cubicBezTo>
                    <a:pt x="299" y="165"/>
                    <a:pt x="298" y="167"/>
                    <a:pt x="296" y="171"/>
                  </a:cubicBezTo>
                  <a:cubicBezTo>
                    <a:pt x="294" y="175"/>
                    <a:pt x="290" y="171"/>
                    <a:pt x="282" y="168"/>
                  </a:cubicBezTo>
                  <a:cubicBezTo>
                    <a:pt x="274" y="165"/>
                    <a:pt x="275" y="175"/>
                    <a:pt x="281" y="178"/>
                  </a:cubicBezTo>
                  <a:cubicBezTo>
                    <a:pt x="287" y="182"/>
                    <a:pt x="290" y="185"/>
                    <a:pt x="293" y="193"/>
                  </a:cubicBezTo>
                  <a:cubicBezTo>
                    <a:pt x="296" y="200"/>
                    <a:pt x="297" y="204"/>
                    <a:pt x="291" y="210"/>
                  </a:cubicBezTo>
                  <a:cubicBezTo>
                    <a:pt x="285" y="217"/>
                    <a:pt x="276" y="218"/>
                    <a:pt x="268" y="214"/>
                  </a:cubicBezTo>
                  <a:cubicBezTo>
                    <a:pt x="259" y="210"/>
                    <a:pt x="257" y="203"/>
                    <a:pt x="254" y="193"/>
                  </a:cubicBezTo>
                  <a:cubicBezTo>
                    <a:pt x="251" y="182"/>
                    <a:pt x="248" y="172"/>
                    <a:pt x="249" y="166"/>
                  </a:cubicBezTo>
                  <a:cubicBezTo>
                    <a:pt x="249" y="160"/>
                    <a:pt x="255" y="153"/>
                    <a:pt x="259" y="149"/>
                  </a:cubicBezTo>
                  <a:cubicBezTo>
                    <a:pt x="264" y="145"/>
                    <a:pt x="262" y="142"/>
                    <a:pt x="256" y="139"/>
                  </a:cubicBezTo>
                  <a:cubicBezTo>
                    <a:pt x="250" y="137"/>
                    <a:pt x="250" y="136"/>
                    <a:pt x="247" y="130"/>
                  </a:cubicBezTo>
                  <a:cubicBezTo>
                    <a:pt x="244" y="125"/>
                    <a:pt x="241" y="126"/>
                    <a:pt x="238" y="135"/>
                  </a:cubicBezTo>
                  <a:cubicBezTo>
                    <a:pt x="236" y="144"/>
                    <a:pt x="234" y="143"/>
                    <a:pt x="228" y="144"/>
                  </a:cubicBezTo>
                  <a:cubicBezTo>
                    <a:pt x="222" y="146"/>
                    <a:pt x="217" y="146"/>
                    <a:pt x="215" y="141"/>
                  </a:cubicBezTo>
                  <a:cubicBezTo>
                    <a:pt x="214" y="136"/>
                    <a:pt x="216" y="134"/>
                    <a:pt x="200" y="131"/>
                  </a:cubicBezTo>
                  <a:cubicBezTo>
                    <a:pt x="185" y="129"/>
                    <a:pt x="191" y="128"/>
                    <a:pt x="185" y="119"/>
                  </a:cubicBezTo>
                  <a:cubicBezTo>
                    <a:pt x="179" y="110"/>
                    <a:pt x="177" y="118"/>
                    <a:pt x="175" y="125"/>
                  </a:cubicBezTo>
                  <a:cubicBezTo>
                    <a:pt x="173" y="132"/>
                    <a:pt x="171" y="136"/>
                    <a:pt x="161" y="136"/>
                  </a:cubicBezTo>
                  <a:cubicBezTo>
                    <a:pt x="150" y="136"/>
                    <a:pt x="146" y="136"/>
                    <a:pt x="146" y="136"/>
                  </a:cubicBezTo>
                  <a:cubicBezTo>
                    <a:pt x="146" y="136"/>
                    <a:pt x="138" y="129"/>
                    <a:pt x="133" y="129"/>
                  </a:cubicBezTo>
                  <a:cubicBezTo>
                    <a:pt x="129" y="129"/>
                    <a:pt x="118" y="130"/>
                    <a:pt x="110" y="128"/>
                  </a:cubicBezTo>
                  <a:cubicBezTo>
                    <a:pt x="103" y="125"/>
                    <a:pt x="90" y="120"/>
                    <a:pt x="90" y="115"/>
                  </a:cubicBezTo>
                  <a:cubicBezTo>
                    <a:pt x="90" y="109"/>
                    <a:pt x="78" y="107"/>
                    <a:pt x="76" y="105"/>
                  </a:cubicBezTo>
                  <a:cubicBezTo>
                    <a:pt x="74" y="103"/>
                    <a:pt x="66" y="104"/>
                    <a:pt x="68" y="97"/>
                  </a:cubicBezTo>
                  <a:cubicBezTo>
                    <a:pt x="70" y="90"/>
                    <a:pt x="67" y="89"/>
                    <a:pt x="66" y="85"/>
                  </a:cubicBezTo>
                  <a:cubicBezTo>
                    <a:pt x="65" y="80"/>
                    <a:pt x="61" y="76"/>
                    <a:pt x="65" y="71"/>
                  </a:cubicBezTo>
                  <a:cubicBezTo>
                    <a:pt x="68" y="67"/>
                    <a:pt x="76" y="64"/>
                    <a:pt x="76" y="58"/>
                  </a:cubicBezTo>
                  <a:cubicBezTo>
                    <a:pt x="76" y="52"/>
                    <a:pt x="69" y="51"/>
                    <a:pt x="65" y="49"/>
                  </a:cubicBezTo>
                  <a:cubicBezTo>
                    <a:pt x="62" y="47"/>
                    <a:pt x="48" y="49"/>
                    <a:pt x="44" y="46"/>
                  </a:cubicBezTo>
                  <a:cubicBezTo>
                    <a:pt x="42" y="44"/>
                    <a:pt x="38" y="44"/>
                    <a:pt x="33" y="43"/>
                  </a:cubicBezTo>
                  <a:cubicBezTo>
                    <a:pt x="30" y="43"/>
                    <a:pt x="8" y="31"/>
                    <a:pt x="0" y="23"/>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3" name="Freeform 77">
              <a:extLst>
                <a:ext uri="{FF2B5EF4-FFF2-40B4-BE49-F238E27FC236}">
                  <a16:creationId xmlns:a16="http://schemas.microsoft.com/office/drawing/2014/main" id="{6F61F07A-B630-4B57-A3B5-8091DB425E64}"/>
                </a:ext>
              </a:extLst>
            </p:cNvPr>
            <p:cNvSpPr>
              <a:spLocks/>
            </p:cNvSpPr>
            <p:nvPr/>
          </p:nvSpPr>
          <p:spPr bwMode="auto">
            <a:xfrm>
              <a:off x="1673355" y="4749703"/>
              <a:ext cx="733450" cy="1099605"/>
            </a:xfrm>
            <a:custGeom>
              <a:avLst/>
              <a:gdLst>
                <a:gd name="T0" fmla="*/ 117 w 1302"/>
                <a:gd name="T1" fmla="*/ 0 h 1952"/>
                <a:gd name="T2" fmla="*/ 1302 w 1302"/>
                <a:gd name="T3" fmla="*/ 0 h 1952"/>
                <a:gd name="T4" fmla="*/ 1302 w 1302"/>
                <a:gd name="T5" fmla="*/ 1952 h 1952"/>
                <a:gd name="T6" fmla="*/ 0 w 1302"/>
                <a:gd name="T7" fmla="*/ 1952 h 1952"/>
                <a:gd name="T8" fmla="*/ 0 w 1302"/>
                <a:gd name="T9" fmla="*/ 0 h 1952"/>
                <a:gd name="T10" fmla="*/ 117 w 1302"/>
                <a:gd name="T11" fmla="*/ 0 h 1952"/>
                <a:gd name="T12" fmla="*/ 117 w 1302"/>
                <a:gd name="T13" fmla="*/ 0 h 1952"/>
              </a:gdLst>
              <a:ahLst/>
              <a:cxnLst>
                <a:cxn ang="0">
                  <a:pos x="T0" y="T1"/>
                </a:cxn>
                <a:cxn ang="0">
                  <a:pos x="T2" y="T3"/>
                </a:cxn>
                <a:cxn ang="0">
                  <a:pos x="T4" y="T5"/>
                </a:cxn>
                <a:cxn ang="0">
                  <a:pos x="T6" y="T7"/>
                </a:cxn>
                <a:cxn ang="0">
                  <a:pos x="T8" y="T9"/>
                </a:cxn>
                <a:cxn ang="0">
                  <a:pos x="T10" y="T11"/>
                </a:cxn>
                <a:cxn ang="0">
                  <a:pos x="T12" y="T13"/>
                </a:cxn>
              </a:cxnLst>
              <a:rect l="0" t="0" r="r" b="b"/>
              <a:pathLst>
                <a:path w="1302" h="1952">
                  <a:moveTo>
                    <a:pt x="117" y="0"/>
                  </a:moveTo>
                  <a:lnTo>
                    <a:pt x="1302" y="0"/>
                  </a:lnTo>
                  <a:lnTo>
                    <a:pt x="1302" y="1952"/>
                  </a:lnTo>
                  <a:lnTo>
                    <a:pt x="0" y="1952"/>
                  </a:lnTo>
                  <a:lnTo>
                    <a:pt x="0" y="0"/>
                  </a:lnTo>
                  <a:lnTo>
                    <a:pt x="117" y="0"/>
                  </a:lnTo>
                  <a:lnTo>
                    <a:pt x="117" y="0"/>
                  </a:lnTo>
                  <a:close/>
                </a:path>
              </a:pathLst>
            </a:custGeom>
            <a:noFill/>
            <a:ln w="1588"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grpSp>
      <p:sp>
        <p:nvSpPr>
          <p:cNvPr id="84" name="平行四边形 83">
            <a:extLst>
              <a:ext uri="{FF2B5EF4-FFF2-40B4-BE49-F238E27FC236}">
                <a16:creationId xmlns:a16="http://schemas.microsoft.com/office/drawing/2014/main" id="{FB7895C0-646B-41F5-B3A0-74026DE6B945}"/>
              </a:ext>
            </a:extLst>
          </p:cNvPr>
          <p:cNvSpPr/>
          <p:nvPr/>
        </p:nvSpPr>
        <p:spPr>
          <a:xfrm>
            <a:off x="7639562" y="2066654"/>
            <a:ext cx="1768805" cy="174139"/>
          </a:xfrm>
          <a:prstGeom prst="parallelogram">
            <a:avLst>
              <a:gd name="adj" fmla="val 44691"/>
            </a:avLst>
          </a:prstGeom>
          <a:gradFill flip="none" rotWithShape="1">
            <a:gsLst>
              <a:gs pos="1300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cxnSp>
        <p:nvCxnSpPr>
          <p:cNvPr id="85" name="Straight Connector 4">
            <a:extLst>
              <a:ext uri="{FF2B5EF4-FFF2-40B4-BE49-F238E27FC236}">
                <a16:creationId xmlns:a16="http://schemas.microsoft.com/office/drawing/2014/main" id="{F2BF60EF-7590-4406-BA84-4868E084D638}"/>
              </a:ext>
            </a:extLst>
          </p:cNvPr>
          <p:cNvCxnSpPr>
            <a:cxnSpLocks/>
          </p:cNvCxnSpPr>
          <p:nvPr/>
        </p:nvCxnSpPr>
        <p:spPr>
          <a:xfrm flipH="1">
            <a:off x="6670869" y="2070204"/>
            <a:ext cx="879688" cy="0"/>
          </a:xfrm>
          <a:prstGeom prst="line">
            <a:avLst/>
          </a:prstGeom>
          <a:ln w="25400">
            <a:solidFill>
              <a:schemeClr val="accent2"/>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B316A9A1-D694-4351-AE6E-F0FD8B4875AE}"/>
              </a:ext>
            </a:extLst>
          </p:cNvPr>
          <p:cNvSpPr txBox="1"/>
          <p:nvPr/>
        </p:nvSpPr>
        <p:spPr>
          <a:xfrm>
            <a:off x="7639562" y="1756545"/>
            <a:ext cx="312516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输入你的标题</a:t>
            </a:r>
          </a:p>
        </p:txBody>
      </p:sp>
      <p:sp>
        <p:nvSpPr>
          <p:cNvPr id="87" name="文本框 86">
            <a:extLst>
              <a:ext uri="{FF2B5EF4-FFF2-40B4-BE49-F238E27FC236}">
                <a16:creationId xmlns:a16="http://schemas.microsoft.com/office/drawing/2014/main" id="{8626FA93-92D9-4B26-A95A-050F5BFB2387}"/>
              </a:ext>
            </a:extLst>
          </p:cNvPr>
          <p:cNvSpPr txBox="1"/>
          <p:nvPr/>
        </p:nvSpPr>
        <p:spPr>
          <a:xfrm>
            <a:off x="7639562" y="2279765"/>
            <a:ext cx="4217078" cy="165083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在这里输入正文  在这里输入正文</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在这里输入正文  在这里输入正文</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在这里输入正文  在这里输入正文</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8" name="平行四边形 87">
            <a:extLst>
              <a:ext uri="{FF2B5EF4-FFF2-40B4-BE49-F238E27FC236}">
                <a16:creationId xmlns:a16="http://schemas.microsoft.com/office/drawing/2014/main" id="{112793F5-13FD-49B3-88B2-E24B50DFDB61}"/>
              </a:ext>
            </a:extLst>
          </p:cNvPr>
          <p:cNvSpPr/>
          <p:nvPr/>
        </p:nvSpPr>
        <p:spPr>
          <a:xfrm>
            <a:off x="7022786" y="4517380"/>
            <a:ext cx="1768805" cy="174139"/>
          </a:xfrm>
          <a:prstGeom prst="parallelogram">
            <a:avLst>
              <a:gd name="adj" fmla="val 44691"/>
            </a:avLst>
          </a:prstGeom>
          <a:gradFill>
            <a:gsLst>
              <a:gs pos="13000">
                <a:schemeClr val="accent1"/>
              </a:gs>
              <a:gs pos="100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cxnSp>
        <p:nvCxnSpPr>
          <p:cNvPr id="89" name="Straight Connector 4">
            <a:extLst>
              <a:ext uri="{FF2B5EF4-FFF2-40B4-BE49-F238E27FC236}">
                <a16:creationId xmlns:a16="http://schemas.microsoft.com/office/drawing/2014/main" id="{D1900D85-C933-4900-B103-6052A65789D1}"/>
              </a:ext>
            </a:extLst>
          </p:cNvPr>
          <p:cNvCxnSpPr>
            <a:cxnSpLocks/>
          </p:cNvCxnSpPr>
          <p:nvPr/>
        </p:nvCxnSpPr>
        <p:spPr>
          <a:xfrm flipH="1">
            <a:off x="4461597" y="4520930"/>
            <a:ext cx="2472184"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2A841357-5154-4087-BDD8-2DFF7FDAB648}"/>
              </a:ext>
            </a:extLst>
          </p:cNvPr>
          <p:cNvSpPr txBox="1"/>
          <p:nvPr/>
        </p:nvSpPr>
        <p:spPr>
          <a:xfrm>
            <a:off x="7022786" y="4207271"/>
            <a:ext cx="312516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输入你的标题</a:t>
            </a:r>
          </a:p>
        </p:txBody>
      </p:sp>
      <p:sp>
        <p:nvSpPr>
          <p:cNvPr id="91" name="文本框 90">
            <a:extLst>
              <a:ext uri="{FF2B5EF4-FFF2-40B4-BE49-F238E27FC236}">
                <a16:creationId xmlns:a16="http://schemas.microsoft.com/office/drawing/2014/main" id="{BE5720F3-E9E8-4ECA-9880-208813AD1DB3}"/>
              </a:ext>
            </a:extLst>
          </p:cNvPr>
          <p:cNvSpPr txBox="1"/>
          <p:nvPr/>
        </p:nvSpPr>
        <p:spPr>
          <a:xfrm>
            <a:off x="7022786" y="4730491"/>
            <a:ext cx="4217078" cy="165083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在这里输入正文  在这里输入正文</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在这里输入正文  在这里输入正文</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在这里输入正文  在这里输入正文</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567276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grpSp>
        <p:nvGrpSpPr>
          <p:cNvPr id="6" name="组合 5">
            <a:extLst>
              <a:ext uri="{FF2B5EF4-FFF2-40B4-BE49-F238E27FC236}">
                <a16:creationId xmlns:a16="http://schemas.microsoft.com/office/drawing/2014/main" id="{BE09F0EC-4CDA-4458-9508-F4B7BC230785}"/>
              </a:ext>
            </a:extLst>
          </p:cNvPr>
          <p:cNvGrpSpPr/>
          <p:nvPr/>
        </p:nvGrpSpPr>
        <p:grpSpPr>
          <a:xfrm>
            <a:off x="1354879" y="1686721"/>
            <a:ext cx="8569281" cy="4550591"/>
            <a:chOff x="320076" y="1201901"/>
            <a:chExt cx="9273932" cy="4569680"/>
          </a:xfrm>
          <a:solidFill>
            <a:schemeClr val="accent3"/>
          </a:solidFill>
        </p:grpSpPr>
        <p:sp>
          <p:nvSpPr>
            <p:cNvPr id="7" name="Freeform 4">
              <a:extLst>
                <a:ext uri="{FF2B5EF4-FFF2-40B4-BE49-F238E27FC236}">
                  <a16:creationId xmlns:a16="http://schemas.microsoft.com/office/drawing/2014/main" id="{4C4D89A0-DCDA-4472-ACD0-740447FDBA7F}"/>
                </a:ext>
              </a:extLst>
            </p:cNvPr>
            <p:cNvSpPr>
              <a:spLocks/>
            </p:cNvSpPr>
            <p:nvPr/>
          </p:nvSpPr>
          <p:spPr bwMode="auto">
            <a:xfrm>
              <a:off x="4975047" y="4598361"/>
              <a:ext cx="329790" cy="326000"/>
            </a:xfrm>
            <a:custGeom>
              <a:avLst/>
              <a:gdLst/>
              <a:ahLst/>
              <a:cxnLst>
                <a:cxn ang="0">
                  <a:pos x="53" y="137"/>
                </a:cxn>
                <a:cxn ang="0">
                  <a:pos x="60" y="133"/>
                </a:cxn>
                <a:cxn ang="0">
                  <a:pos x="66" y="141"/>
                </a:cxn>
                <a:cxn ang="0">
                  <a:pos x="80" y="141"/>
                </a:cxn>
                <a:cxn ang="0">
                  <a:pos x="87" y="134"/>
                </a:cxn>
                <a:cxn ang="0">
                  <a:pos x="87" y="59"/>
                </a:cxn>
                <a:cxn ang="0">
                  <a:pos x="99" y="55"/>
                </a:cxn>
                <a:cxn ang="0">
                  <a:pos x="99" y="16"/>
                </a:cxn>
                <a:cxn ang="0">
                  <a:pos x="109" y="15"/>
                </a:cxn>
                <a:cxn ang="0">
                  <a:pos x="122" y="11"/>
                </a:cxn>
                <a:cxn ang="0">
                  <a:pos x="128" y="16"/>
                </a:cxn>
                <a:cxn ang="0">
                  <a:pos x="136" y="11"/>
                </a:cxn>
                <a:cxn ang="0">
                  <a:pos x="144" y="9"/>
                </a:cxn>
                <a:cxn ang="0">
                  <a:pos x="143" y="6"/>
                </a:cxn>
                <a:cxn ang="0">
                  <a:pos x="119" y="8"/>
                </a:cxn>
                <a:cxn ang="0">
                  <a:pos x="102" y="9"/>
                </a:cxn>
                <a:cxn ang="0">
                  <a:pos x="77" y="9"/>
                </a:cxn>
                <a:cxn ang="0">
                  <a:pos x="73" y="5"/>
                </a:cxn>
                <a:cxn ang="0">
                  <a:pos x="34" y="5"/>
                </a:cxn>
                <a:cxn ang="0">
                  <a:pos x="24" y="3"/>
                </a:cxn>
                <a:cxn ang="0">
                  <a:pos x="13" y="2"/>
                </a:cxn>
                <a:cxn ang="0">
                  <a:pos x="8" y="0"/>
                </a:cxn>
                <a:cxn ang="0">
                  <a:pos x="4" y="3"/>
                </a:cxn>
                <a:cxn ang="0">
                  <a:pos x="1" y="3"/>
                </a:cxn>
                <a:cxn ang="0">
                  <a:pos x="7" y="18"/>
                </a:cxn>
                <a:cxn ang="0">
                  <a:pos x="18" y="41"/>
                </a:cxn>
                <a:cxn ang="0">
                  <a:pos x="29" y="65"/>
                </a:cxn>
                <a:cxn ang="0">
                  <a:pos x="30" y="84"/>
                </a:cxn>
                <a:cxn ang="0">
                  <a:pos x="34" y="101"/>
                </a:cxn>
                <a:cxn ang="0">
                  <a:pos x="42" y="129"/>
                </a:cxn>
                <a:cxn ang="0">
                  <a:pos x="49" y="138"/>
                </a:cxn>
                <a:cxn ang="0">
                  <a:pos x="53" y="137"/>
                </a:cxn>
              </a:cxnLst>
              <a:rect l="0" t="0" r="r" b="b"/>
              <a:pathLst>
                <a:path w="144" h="143">
                  <a:moveTo>
                    <a:pt x="53" y="137"/>
                  </a:moveTo>
                  <a:cubicBezTo>
                    <a:pt x="53" y="134"/>
                    <a:pt x="57" y="130"/>
                    <a:pt x="60" y="133"/>
                  </a:cubicBezTo>
                  <a:cubicBezTo>
                    <a:pt x="62" y="137"/>
                    <a:pt x="61" y="141"/>
                    <a:pt x="66" y="141"/>
                  </a:cubicBezTo>
                  <a:cubicBezTo>
                    <a:pt x="70" y="141"/>
                    <a:pt x="79" y="143"/>
                    <a:pt x="80" y="141"/>
                  </a:cubicBezTo>
                  <a:cubicBezTo>
                    <a:pt x="81" y="139"/>
                    <a:pt x="87" y="137"/>
                    <a:pt x="87" y="134"/>
                  </a:cubicBezTo>
                  <a:cubicBezTo>
                    <a:pt x="87" y="130"/>
                    <a:pt x="87" y="62"/>
                    <a:pt x="87" y="59"/>
                  </a:cubicBezTo>
                  <a:cubicBezTo>
                    <a:pt x="87" y="57"/>
                    <a:pt x="99" y="59"/>
                    <a:pt x="99" y="55"/>
                  </a:cubicBezTo>
                  <a:cubicBezTo>
                    <a:pt x="99" y="51"/>
                    <a:pt x="99" y="16"/>
                    <a:pt x="99" y="16"/>
                  </a:cubicBezTo>
                  <a:cubicBezTo>
                    <a:pt x="99" y="16"/>
                    <a:pt x="107" y="16"/>
                    <a:pt x="109" y="15"/>
                  </a:cubicBezTo>
                  <a:cubicBezTo>
                    <a:pt x="112" y="14"/>
                    <a:pt x="120" y="10"/>
                    <a:pt x="122" y="11"/>
                  </a:cubicBezTo>
                  <a:cubicBezTo>
                    <a:pt x="124" y="13"/>
                    <a:pt x="127" y="17"/>
                    <a:pt x="128" y="16"/>
                  </a:cubicBezTo>
                  <a:cubicBezTo>
                    <a:pt x="129" y="14"/>
                    <a:pt x="133" y="11"/>
                    <a:pt x="136" y="11"/>
                  </a:cubicBezTo>
                  <a:cubicBezTo>
                    <a:pt x="138" y="11"/>
                    <a:pt x="141" y="10"/>
                    <a:pt x="144" y="9"/>
                  </a:cubicBezTo>
                  <a:cubicBezTo>
                    <a:pt x="143" y="8"/>
                    <a:pt x="143" y="7"/>
                    <a:pt x="143" y="6"/>
                  </a:cubicBezTo>
                  <a:cubicBezTo>
                    <a:pt x="143" y="4"/>
                    <a:pt x="122" y="7"/>
                    <a:pt x="119" y="8"/>
                  </a:cubicBezTo>
                  <a:cubicBezTo>
                    <a:pt x="116" y="9"/>
                    <a:pt x="105" y="11"/>
                    <a:pt x="102" y="9"/>
                  </a:cubicBezTo>
                  <a:cubicBezTo>
                    <a:pt x="98" y="8"/>
                    <a:pt x="77" y="9"/>
                    <a:pt x="77" y="9"/>
                  </a:cubicBezTo>
                  <a:cubicBezTo>
                    <a:pt x="73" y="5"/>
                    <a:pt x="73" y="5"/>
                    <a:pt x="73" y="5"/>
                  </a:cubicBezTo>
                  <a:cubicBezTo>
                    <a:pt x="73" y="5"/>
                    <a:pt x="38" y="5"/>
                    <a:pt x="34" y="5"/>
                  </a:cubicBezTo>
                  <a:cubicBezTo>
                    <a:pt x="30" y="5"/>
                    <a:pt x="27" y="5"/>
                    <a:pt x="24" y="3"/>
                  </a:cubicBezTo>
                  <a:cubicBezTo>
                    <a:pt x="20" y="0"/>
                    <a:pt x="17" y="0"/>
                    <a:pt x="13" y="2"/>
                  </a:cubicBezTo>
                  <a:cubicBezTo>
                    <a:pt x="9" y="4"/>
                    <a:pt x="11" y="0"/>
                    <a:pt x="8" y="0"/>
                  </a:cubicBezTo>
                  <a:cubicBezTo>
                    <a:pt x="5" y="0"/>
                    <a:pt x="4" y="3"/>
                    <a:pt x="4" y="3"/>
                  </a:cubicBezTo>
                  <a:cubicBezTo>
                    <a:pt x="1" y="3"/>
                    <a:pt x="1" y="3"/>
                    <a:pt x="1" y="3"/>
                  </a:cubicBezTo>
                  <a:cubicBezTo>
                    <a:pt x="0" y="7"/>
                    <a:pt x="3" y="13"/>
                    <a:pt x="7" y="18"/>
                  </a:cubicBezTo>
                  <a:cubicBezTo>
                    <a:pt x="11" y="23"/>
                    <a:pt x="15" y="33"/>
                    <a:pt x="18" y="41"/>
                  </a:cubicBezTo>
                  <a:cubicBezTo>
                    <a:pt x="20" y="49"/>
                    <a:pt x="28" y="59"/>
                    <a:pt x="29" y="65"/>
                  </a:cubicBezTo>
                  <a:cubicBezTo>
                    <a:pt x="31" y="71"/>
                    <a:pt x="28" y="80"/>
                    <a:pt x="30" y="84"/>
                  </a:cubicBezTo>
                  <a:cubicBezTo>
                    <a:pt x="32" y="88"/>
                    <a:pt x="33" y="95"/>
                    <a:pt x="34" y="101"/>
                  </a:cubicBezTo>
                  <a:cubicBezTo>
                    <a:pt x="35" y="108"/>
                    <a:pt x="35" y="123"/>
                    <a:pt x="42" y="129"/>
                  </a:cubicBezTo>
                  <a:cubicBezTo>
                    <a:pt x="44" y="131"/>
                    <a:pt x="46" y="134"/>
                    <a:pt x="49" y="138"/>
                  </a:cubicBezTo>
                  <a:cubicBezTo>
                    <a:pt x="51" y="138"/>
                    <a:pt x="53" y="138"/>
                    <a:pt x="53" y="13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 name="Freeform 5">
              <a:extLst>
                <a:ext uri="{FF2B5EF4-FFF2-40B4-BE49-F238E27FC236}">
                  <a16:creationId xmlns:a16="http://schemas.microsoft.com/office/drawing/2014/main" id="{005E1DEC-CE26-4F05-A77D-530C097B308B}"/>
                </a:ext>
              </a:extLst>
            </p:cNvPr>
            <p:cNvSpPr>
              <a:spLocks/>
            </p:cNvSpPr>
            <p:nvPr/>
          </p:nvSpPr>
          <p:spPr bwMode="auto">
            <a:xfrm>
              <a:off x="5304838" y="4560454"/>
              <a:ext cx="204697" cy="178163"/>
            </a:xfrm>
            <a:custGeom>
              <a:avLst/>
              <a:gdLst/>
              <a:ahLst/>
              <a:cxnLst>
                <a:cxn ang="0">
                  <a:pos x="59" y="4"/>
                </a:cxn>
                <a:cxn ang="0">
                  <a:pos x="58" y="0"/>
                </a:cxn>
                <a:cxn ang="0">
                  <a:pos x="48" y="0"/>
                </a:cxn>
                <a:cxn ang="0">
                  <a:pos x="42" y="6"/>
                </a:cxn>
                <a:cxn ang="0">
                  <a:pos x="31" y="14"/>
                </a:cxn>
                <a:cxn ang="0">
                  <a:pos x="20" y="27"/>
                </a:cxn>
                <a:cxn ang="0">
                  <a:pos x="5" y="24"/>
                </a:cxn>
                <a:cxn ang="0">
                  <a:pos x="0" y="25"/>
                </a:cxn>
                <a:cxn ang="0">
                  <a:pos x="6" y="31"/>
                </a:cxn>
                <a:cxn ang="0">
                  <a:pos x="12" y="45"/>
                </a:cxn>
                <a:cxn ang="0">
                  <a:pos x="23" y="53"/>
                </a:cxn>
                <a:cxn ang="0">
                  <a:pos x="28" y="61"/>
                </a:cxn>
                <a:cxn ang="0">
                  <a:pos x="36" y="69"/>
                </a:cxn>
                <a:cxn ang="0">
                  <a:pos x="44" y="74"/>
                </a:cxn>
                <a:cxn ang="0">
                  <a:pos x="55" y="76"/>
                </a:cxn>
                <a:cxn ang="0">
                  <a:pos x="67" y="78"/>
                </a:cxn>
                <a:cxn ang="0">
                  <a:pos x="79" y="67"/>
                </a:cxn>
                <a:cxn ang="0">
                  <a:pos x="82" y="56"/>
                </a:cxn>
                <a:cxn ang="0">
                  <a:pos x="88" y="48"/>
                </a:cxn>
                <a:cxn ang="0">
                  <a:pos x="84" y="39"/>
                </a:cxn>
                <a:cxn ang="0">
                  <a:pos x="87" y="29"/>
                </a:cxn>
                <a:cxn ang="0">
                  <a:pos x="87" y="12"/>
                </a:cxn>
                <a:cxn ang="0">
                  <a:pos x="74" y="7"/>
                </a:cxn>
                <a:cxn ang="0">
                  <a:pos x="59" y="4"/>
                </a:cxn>
              </a:cxnLst>
              <a:rect l="0" t="0" r="r" b="b"/>
              <a:pathLst>
                <a:path w="90" h="78">
                  <a:moveTo>
                    <a:pt x="59" y="4"/>
                  </a:moveTo>
                  <a:cubicBezTo>
                    <a:pt x="58" y="0"/>
                    <a:pt x="58" y="0"/>
                    <a:pt x="58" y="0"/>
                  </a:cubicBezTo>
                  <a:cubicBezTo>
                    <a:pt x="48" y="0"/>
                    <a:pt x="48" y="0"/>
                    <a:pt x="48" y="0"/>
                  </a:cubicBezTo>
                  <a:cubicBezTo>
                    <a:pt x="42" y="2"/>
                    <a:pt x="42" y="4"/>
                    <a:pt x="42" y="6"/>
                  </a:cubicBezTo>
                  <a:cubicBezTo>
                    <a:pt x="42" y="8"/>
                    <a:pt x="36" y="13"/>
                    <a:pt x="31" y="14"/>
                  </a:cubicBezTo>
                  <a:cubicBezTo>
                    <a:pt x="27" y="15"/>
                    <a:pt x="22" y="25"/>
                    <a:pt x="20" y="27"/>
                  </a:cubicBezTo>
                  <a:cubicBezTo>
                    <a:pt x="17" y="28"/>
                    <a:pt x="8" y="25"/>
                    <a:pt x="5" y="24"/>
                  </a:cubicBezTo>
                  <a:cubicBezTo>
                    <a:pt x="4" y="24"/>
                    <a:pt x="2" y="25"/>
                    <a:pt x="0" y="25"/>
                  </a:cubicBezTo>
                  <a:cubicBezTo>
                    <a:pt x="1" y="28"/>
                    <a:pt x="5" y="31"/>
                    <a:pt x="6" y="31"/>
                  </a:cubicBezTo>
                  <a:cubicBezTo>
                    <a:pt x="8" y="31"/>
                    <a:pt x="8" y="43"/>
                    <a:pt x="12" y="45"/>
                  </a:cubicBezTo>
                  <a:cubicBezTo>
                    <a:pt x="16" y="47"/>
                    <a:pt x="23" y="51"/>
                    <a:pt x="23" y="53"/>
                  </a:cubicBezTo>
                  <a:cubicBezTo>
                    <a:pt x="23" y="55"/>
                    <a:pt x="28" y="58"/>
                    <a:pt x="28" y="61"/>
                  </a:cubicBezTo>
                  <a:cubicBezTo>
                    <a:pt x="28" y="65"/>
                    <a:pt x="32" y="69"/>
                    <a:pt x="36" y="69"/>
                  </a:cubicBezTo>
                  <a:cubicBezTo>
                    <a:pt x="43" y="69"/>
                    <a:pt x="44" y="72"/>
                    <a:pt x="44" y="74"/>
                  </a:cubicBezTo>
                  <a:cubicBezTo>
                    <a:pt x="44" y="76"/>
                    <a:pt x="53" y="74"/>
                    <a:pt x="55" y="76"/>
                  </a:cubicBezTo>
                  <a:cubicBezTo>
                    <a:pt x="56" y="78"/>
                    <a:pt x="65" y="77"/>
                    <a:pt x="67" y="78"/>
                  </a:cubicBezTo>
                  <a:cubicBezTo>
                    <a:pt x="71" y="75"/>
                    <a:pt x="77" y="70"/>
                    <a:pt x="79" y="67"/>
                  </a:cubicBezTo>
                  <a:cubicBezTo>
                    <a:pt x="82" y="63"/>
                    <a:pt x="79" y="58"/>
                    <a:pt x="82" y="56"/>
                  </a:cubicBezTo>
                  <a:cubicBezTo>
                    <a:pt x="84" y="55"/>
                    <a:pt x="90" y="48"/>
                    <a:pt x="88" y="48"/>
                  </a:cubicBezTo>
                  <a:cubicBezTo>
                    <a:pt x="86" y="47"/>
                    <a:pt x="87" y="42"/>
                    <a:pt x="84" y="39"/>
                  </a:cubicBezTo>
                  <a:cubicBezTo>
                    <a:pt x="81" y="36"/>
                    <a:pt x="88" y="35"/>
                    <a:pt x="87" y="29"/>
                  </a:cubicBezTo>
                  <a:cubicBezTo>
                    <a:pt x="87" y="24"/>
                    <a:pt x="88" y="13"/>
                    <a:pt x="87" y="12"/>
                  </a:cubicBezTo>
                  <a:cubicBezTo>
                    <a:pt x="85" y="11"/>
                    <a:pt x="78" y="10"/>
                    <a:pt x="74" y="7"/>
                  </a:cubicBezTo>
                  <a:cubicBezTo>
                    <a:pt x="69" y="4"/>
                    <a:pt x="59" y="4"/>
                    <a:pt x="59" y="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9" name="Freeform 6">
              <a:extLst>
                <a:ext uri="{FF2B5EF4-FFF2-40B4-BE49-F238E27FC236}">
                  <a16:creationId xmlns:a16="http://schemas.microsoft.com/office/drawing/2014/main" id="{62DE807B-749B-43B3-B7D1-F70DB34F2F43}"/>
                </a:ext>
              </a:extLst>
            </p:cNvPr>
            <p:cNvSpPr>
              <a:spLocks/>
            </p:cNvSpPr>
            <p:nvPr/>
          </p:nvSpPr>
          <p:spPr bwMode="auto">
            <a:xfrm>
              <a:off x="5174059" y="4619209"/>
              <a:ext cx="231232" cy="248291"/>
            </a:xfrm>
            <a:custGeom>
              <a:avLst/>
              <a:gdLst/>
              <a:ahLst/>
              <a:cxnLst>
                <a:cxn ang="0">
                  <a:pos x="93" y="44"/>
                </a:cxn>
                <a:cxn ang="0">
                  <a:pos x="85" y="36"/>
                </a:cxn>
                <a:cxn ang="0">
                  <a:pos x="80" y="28"/>
                </a:cxn>
                <a:cxn ang="0">
                  <a:pos x="69" y="20"/>
                </a:cxn>
                <a:cxn ang="0">
                  <a:pos x="63" y="6"/>
                </a:cxn>
                <a:cxn ang="0">
                  <a:pos x="57" y="0"/>
                </a:cxn>
                <a:cxn ang="0">
                  <a:pos x="49" y="2"/>
                </a:cxn>
                <a:cxn ang="0">
                  <a:pos x="41" y="7"/>
                </a:cxn>
                <a:cxn ang="0">
                  <a:pos x="35" y="2"/>
                </a:cxn>
                <a:cxn ang="0">
                  <a:pos x="22" y="6"/>
                </a:cxn>
                <a:cxn ang="0">
                  <a:pos x="12" y="7"/>
                </a:cxn>
                <a:cxn ang="0">
                  <a:pos x="12" y="46"/>
                </a:cxn>
                <a:cxn ang="0">
                  <a:pos x="0" y="50"/>
                </a:cxn>
                <a:cxn ang="0">
                  <a:pos x="0" y="83"/>
                </a:cxn>
                <a:cxn ang="0">
                  <a:pos x="6" y="87"/>
                </a:cxn>
                <a:cxn ang="0">
                  <a:pos x="9" y="100"/>
                </a:cxn>
                <a:cxn ang="0">
                  <a:pos x="7" y="102"/>
                </a:cxn>
                <a:cxn ang="0">
                  <a:pos x="9" y="107"/>
                </a:cxn>
                <a:cxn ang="0">
                  <a:pos x="20" y="107"/>
                </a:cxn>
                <a:cxn ang="0">
                  <a:pos x="31" y="95"/>
                </a:cxn>
                <a:cxn ang="0">
                  <a:pos x="38" y="89"/>
                </a:cxn>
                <a:cxn ang="0">
                  <a:pos x="52" y="93"/>
                </a:cxn>
                <a:cxn ang="0">
                  <a:pos x="62" y="88"/>
                </a:cxn>
                <a:cxn ang="0">
                  <a:pos x="67" y="80"/>
                </a:cxn>
                <a:cxn ang="0">
                  <a:pos x="76" y="73"/>
                </a:cxn>
                <a:cxn ang="0">
                  <a:pos x="81" y="65"/>
                </a:cxn>
                <a:cxn ang="0">
                  <a:pos x="90" y="59"/>
                </a:cxn>
                <a:cxn ang="0">
                  <a:pos x="97" y="55"/>
                </a:cxn>
                <a:cxn ang="0">
                  <a:pos x="101" y="49"/>
                </a:cxn>
                <a:cxn ang="0">
                  <a:pos x="101" y="49"/>
                </a:cxn>
                <a:cxn ang="0">
                  <a:pos x="93" y="44"/>
                </a:cxn>
              </a:cxnLst>
              <a:rect l="0" t="0" r="r" b="b"/>
              <a:pathLst>
                <a:path w="101" h="109">
                  <a:moveTo>
                    <a:pt x="93" y="44"/>
                  </a:moveTo>
                  <a:cubicBezTo>
                    <a:pt x="89" y="44"/>
                    <a:pt x="85" y="40"/>
                    <a:pt x="85" y="36"/>
                  </a:cubicBezTo>
                  <a:cubicBezTo>
                    <a:pt x="85" y="33"/>
                    <a:pt x="80" y="30"/>
                    <a:pt x="80" y="28"/>
                  </a:cubicBezTo>
                  <a:cubicBezTo>
                    <a:pt x="80" y="26"/>
                    <a:pt x="73" y="22"/>
                    <a:pt x="69" y="20"/>
                  </a:cubicBezTo>
                  <a:cubicBezTo>
                    <a:pt x="65" y="18"/>
                    <a:pt x="65" y="6"/>
                    <a:pt x="63" y="6"/>
                  </a:cubicBezTo>
                  <a:cubicBezTo>
                    <a:pt x="62" y="6"/>
                    <a:pt x="58" y="3"/>
                    <a:pt x="57" y="0"/>
                  </a:cubicBezTo>
                  <a:cubicBezTo>
                    <a:pt x="54" y="1"/>
                    <a:pt x="51" y="2"/>
                    <a:pt x="49" y="2"/>
                  </a:cubicBezTo>
                  <a:cubicBezTo>
                    <a:pt x="46" y="2"/>
                    <a:pt x="42" y="5"/>
                    <a:pt x="41" y="7"/>
                  </a:cubicBezTo>
                  <a:cubicBezTo>
                    <a:pt x="40" y="8"/>
                    <a:pt x="37" y="4"/>
                    <a:pt x="35" y="2"/>
                  </a:cubicBezTo>
                  <a:cubicBezTo>
                    <a:pt x="33" y="1"/>
                    <a:pt x="25" y="5"/>
                    <a:pt x="22" y="6"/>
                  </a:cubicBezTo>
                  <a:cubicBezTo>
                    <a:pt x="20" y="7"/>
                    <a:pt x="12" y="7"/>
                    <a:pt x="12" y="7"/>
                  </a:cubicBezTo>
                  <a:cubicBezTo>
                    <a:pt x="12" y="7"/>
                    <a:pt x="12" y="42"/>
                    <a:pt x="12" y="46"/>
                  </a:cubicBezTo>
                  <a:cubicBezTo>
                    <a:pt x="12" y="50"/>
                    <a:pt x="0" y="48"/>
                    <a:pt x="0" y="50"/>
                  </a:cubicBezTo>
                  <a:cubicBezTo>
                    <a:pt x="0" y="51"/>
                    <a:pt x="0" y="67"/>
                    <a:pt x="0" y="83"/>
                  </a:cubicBezTo>
                  <a:cubicBezTo>
                    <a:pt x="3" y="84"/>
                    <a:pt x="5" y="85"/>
                    <a:pt x="6" y="87"/>
                  </a:cubicBezTo>
                  <a:cubicBezTo>
                    <a:pt x="7" y="90"/>
                    <a:pt x="10" y="98"/>
                    <a:pt x="9" y="100"/>
                  </a:cubicBezTo>
                  <a:cubicBezTo>
                    <a:pt x="9" y="102"/>
                    <a:pt x="7" y="100"/>
                    <a:pt x="7" y="102"/>
                  </a:cubicBezTo>
                  <a:cubicBezTo>
                    <a:pt x="7" y="104"/>
                    <a:pt x="6" y="107"/>
                    <a:pt x="9" y="107"/>
                  </a:cubicBezTo>
                  <a:cubicBezTo>
                    <a:pt x="12" y="107"/>
                    <a:pt x="18" y="109"/>
                    <a:pt x="20" y="107"/>
                  </a:cubicBezTo>
                  <a:cubicBezTo>
                    <a:pt x="23" y="104"/>
                    <a:pt x="30" y="98"/>
                    <a:pt x="31" y="95"/>
                  </a:cubicBezTo>
                  <a:cubicBezTo>
                    <a:pt x="31" y="92"/>
                    <a:pt x="33" y="85"/>
                    <a:pt x="38" y="89"/>
                  </a:cubicBezTo>
                  <a:cubicBezTo>
                    <a:pt x="44" y="93"/>
                    <a:pt x="44" y="93"/>
                    <a:pt x="52" y="93"/>
                  </a:cubicBezTo>
                  <a:cubicBezTo>
                    <a:pt x="59" y="93"/>
                    <a:pt x="61" y="93"/>
                    <a:pt x="62" y="88"/>
                  </a:cubicBezTo>
                  <a:cubicBezTo>
                    <a:pt x="64" y="84"/>
                    <a:pt x="62" y="80"/>
                    <a:pt x="67" y="80"/>
                  </a:cubicBezTo>
                  <a:cubicBezTo>
                    <a:pt x="71" y="80"/>
                    <a:pt x="76" y="76"/>
                    <a:pt x="76" y="73"/>
                  </a:cubicBezTo>
                  <a:cubicBezTo>
                    <a:pt x="76" y="70"/>
                    <a:pt x="78" y="65"/>
                    <a:pt x="81" y="65"/>
                  </a:cubicBezTo>
                  <a:cubicBezTo>
                    <a:pt x="84" y="65"/>
                    <a:pt x="89" y="62"/>
                    <a:pt x="90" y="59"/>
                  </a:cubicBezTo>
                  <a:cubicBezTo>
                    <a:pt x="91" y="55"/>
                    <a:pt x="95" y="57"/>
                    <a:pt x="97" y="55"/>
                  </a:cubicBezTo>
                  <a:cubicBezTo>
                    <a:pt x="98" y="54"/>
                    <a:pt x="99" y="51"/>
                    <a:pt x="101" y="49"/>
                  </a:cubicBezTo>
                  <a:cubicBezTo>
                    <a:pt x="101" y="49"/>
                    <a:pt x="101" y="49"/>
                    <a:pt x="101" y="49"/>
                  </a:cubicBezTo>
                  <a:cubicBezTo>
                    <a:pt x="101" y="47"/>
                    <a:pt x="100" y="44"/>
                    <a:pt x="93" y="4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0" name="Freeform 7">
              <a:extLst>
                <a:ext uri="{FF2B5EF4-FFF2-40B4-BE49-F238E27FC236}">
                  <a16:creationId xmlns:a16="http://schemas.microsoft.com/office/drawing/2014/main" id="{9E2354AE-9422-4648-8CDB-0A5B1FB1C975}"/>
                </a:ext>
              </a:extLst>
            </p:cNvPr>
            <p:cNvSpPr>
              <a:spLocks/>
            </p:cNvSpPr>
            <p:nvPr/>
          </p:nvSpPr>
          <p:spPr bwMode="auto">
            <a:xfrm>
              <a:off x="5445093" y="4833384"/>
              <a:ext cx="36012" cy="43594"/>
            </a:xfrm>
            <a:custGeom>
              <a:avLst/>
              <a:gdLst/>
              <a:ahLst/>
              <a:cxnLst>
                <a:cxn ang="0">
                  <a:pos x="7" y="0"/>
                </a:cxn>
                <a:cxn ang="0">
                  <a:pos x="0" y="8"/>
                </a:cxn>
                <a:cxn ang="0">
                  <a:pos x="7" y="19"/>
                </a:cxn>
                <a:cxn ang="0">
                  <a:pos x="13" y="16"/>
                </a:cxn>
                <a:cxn ang="0">
                  <a:pos x="15" y="13"/>
                </a:cxn>
                <a:cxn ang="0">
                  <a:pos x="14" y="3"/>
                </a:cxn>
                <a:cxn ang="0">
                  <a:pos x="7" y="0"/>
                </a:cxn>
              </a:cxnLst>
              <a:rect l="0" t="0" r="r" b="b"/>
              <a:pathLst>
                <a:path w="15" h="19">
                  <a:moveTo>
                    <a:pt x="7" y="0"/>
                  </a:moveTo>
                  <a:cubicBezTo>
                    <a:pt x="5" y="0"/>
                    <a:pt x="0" y="7"/>
                    <a:pt x="0" y="8"/>
                  </a:cubicBezTo>
                  <a:cubicBezTo>
                    <a:pt x="0" y="10"/>
                    <a:pt x="3" y="18"/>
                    <a:pt x="7" y="19"/>
                  </a:cubicBezTo>
                  <a:cubicBezTo>
                    <a:pt x="10" y="19"/>
                    <a:pt x="13" y="19"/>
                    <a:pt x="13" y="16"/>
                  </a:cubicBezTo>
                  <a:cubicBezTo>
                    <a:pt x="13" y="15"/>
                    <a:pt x="14" y="14"/>
                    <a:pt x="15" y="13"/>
                  </a:cubicBezTo>
                  <a:cubicBezTo>
                    <a:pt x="15" y="11"/>
                    <a:pt x="14" y="6"/>
                    <a:pt x="14" y="3"/>
                  </a:cubicBezTo>
                  <a:cubicBezTo>
                    <a:pt x="12" y="2"/>
                    <a:pt x="9" y="0"/>
                    <a:pt x="7" y="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1" name="Freeform 8">
              <a:extLst>
                <a:ext uri="{FF2B5EF4-FFF2-40B4-BE49-F238E27FC236}">
                  <a16:creationId xmlns:a16="http://schemas.microsoft.com/office/drawing/2014/main" id="{2E9C1E89-D93A-428E-946F-9951AD0AD694}"/>
                </a:ext>
              </a:extLst>
            </p:cNvPr>
            <p:cNvSpPr>
              <a:spLocks/>
            </p:cNvSpPr>
            <p:nvPr/>
          </p:nvSpPr>
          <p:spPr bwMode="auto">
            <a:xfrm>
              <a:off x="5352222" y="4905407"/>
              <a:ext cx="56860" cy="64442"/>
            </a:xfrm>
            <a:custGeom>
              <a:avLst/>
              <a:gdLst/>
              <a:ahLst/>
              <a:cxnLst>
                <a:cxn ang="0">
                  <a:pos x="18" y="3"/>
                </a:cxn>
                <a:cxn ang="0">
                  <a:pos x="7" y="8"/>
                </a:cxn>
                <a:cxn ang="0">
                  <a:pos x="0" y="18"/>
                </a:cxn>
                <a:cxn ang="0">
                  <a:pos x="7" y="27"/>
                </a:cxn>
                <a:cxn ang="0">
                  <a:pos x="11" y="28"/>
                </a:cxn>
                <a:cxn ang="0">
                  <a:pos x="14" y="22"/>
                </a:cxn>
                <a:cxn ang="0">
                  <a:pos x="21" y="20"/>
                </a:cxn>
                <a:cxn ang="0">
                  <a:pos x="25" y="12"/>
                </a:cxn>
                <a:cxn ang="0">
                  <a:pos x="18" y="3"/>
                </a:cxn>
              </a:cxnLst>
              <a:rect l="0" t="0" r="r" b="b"/>
              <a:pathLst>
                <a:path w="25" h="28">
                  <a:moveTo>
                    <a:pt x="18" y="3"/>
                  </a:moveTo>
                  <a:cubicBezTo>
                    <a:pt x="17" y="0"/>
                    <a:pt x="8" y="5"/>
                    <a:pt x="7" y="8"/>
                  </a:cubicBezTo>
                  <a:cubicBezTo>
                    <a:pt x="5" y="10"/>
                    <a:pt x="0" y="18"/>
                    <a:pt x="0" y="18"/>
                  </a:cubicBezTo>
                  <a:cubicBezTo>
                    <a:pt x="7" y="27"/>
                    <a:pt x="7" y="27"/>
                    <a:pt x="7" y="27"/>
                  </a:cubicBezTo>
                  <a:cubicBezTo>
                    <a:pt x="11" y="28"/>
                    <a:pt x="11" y="28"/>
                    <a:pt x="11" y="28"/>
                  </a:cubicBezTo>
                  <a:cubicBezTo>
                    <a:pt x="11" y="28"/>
                    <a:pt x="13" y="24"/>
                    <a:pt x="14" y="22"/>
                  </a:cubicBezTo>
                  <a:cubicBezTo>
                    <a:pt x="15" y="19"/>
                    <a:pt x="21" y="22"/>
                    <a:pt x="21" y="20"/>
                  </a:cubicBezTo>
                  <a:cubicBezTo>
                    <a:pt x="21" y="17"/>
                    <a:pt x="25" y="14"/>
                    <a:pt x="25" y="12"/>
                  </a:cubicBezTo>
                  <a:cubicBezTo>
                    <a:pt x="25" y="9"/>
                    <a:pt x="19" y="6"/>
                    <a:pt x="18" y="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2" name="Freeform 9">
              <a:extLst>
                <a:ext uri="{FF2B5EF4-FFF2-40B4-BE49-F238E27FC236}">
                  <a16:creationId xmlns:a16="http://schemas.microsoft.com/office/drawing/2014/main" id="{63F0772E-522F-4489-8DF1-F22A089AB44A}"/>
                </a:ext>
              </a:extLst>
            </p:cNvPr>
            <p:cNvSpPr>
              <a:spLocks noEditPoints="1"/>
            </p:cNvSpPr>
            <p:nvPr/>
          </p:nvSpPr>
          <p:spPr bwMode="auto">
            <a:xfrm>
              <a:off x="5086874" y="4729139"/>
              <a:ext cx="413186" cy="363906"/>
            </a:xfrm>
            <a:custGeom>
              <a:avLst/>
              <a:gdLst/>
              <a:ahLst/>
              <a:cxnLst>
                <a:cxn ang="0">
                  <a:pos x="172" y="59"/>
                </a:cxn>
                <a:cxn ang="0">
                  <a:pos x="172" y="58"/>
                </a:cxn>
                <a:cxn ang="0">
                  <a:pos x="170" y="61"/>
                </a:cxn>
                <a:cxn ang="0">
                  <a:pos x="164" y="64"/>
                </a:cxn>
                <a:cxn ang="0">
                  <a:pos x="157" y="53"/>
                </a:cxn>
                <a:cxn ang="0">
                  <a:pos x="164" y="45"/>
                </a:cxn>
                <a:cxn ang="0">
                  <a:pos x="171" y="48"/>
                </a:cxn>
                <a:cxn ang="0">
                  <a:pos x="171" y="46"/>
                </a:cxn>
                <a:cxn ang="0">
                  <a:pos x="170" y="26"/>
                </a:cxn>
                <a:cxn ang="0">
                  <a:pos x="163" y="5"/>
                </a:cxn>
                <a:cxn ang="0">
                  <a:pos x="150" y="2"/>
                </a:cxn>
                <a:cxn ang="0">
                  <a:pos x="139" y="0"/>
                </a:cxn>
                <a:cxn ang="0">
                  <a:pos x="135" y="6"/>
                </a:cxn>
                <a:cxn ang="0">
                  <a:pos x="128" y="10"/>
                </a:cxn>
                <a:cxn ang="0">
                  <a:pos x="119" y="16"/>
                </a:cxn>
                <a:cxn ang="0">
                  <a:pos x="114" y="24"/>
                </a:cxn>
                <a:cxn ang="0">
                  <a:pos x="105" y="31"/>
                </a:cxn>
                <a:cxn ang="0">
                  <a:pos x="100" y="39"/>
                </a:cxn>
                <a:cxn ang="0">
                  <a:pos x="90" y="44"/>
                </a:cxn>
                <a:cxn ang="0">
                  <a:pos x="76" y="40"/>
                </a:cxn>
                <a:cxn ang="0">
                  <a:pos x="69" y="46"/>
                </a:cxn>
                <a:cxn ang="0">
                  <a:pos x="58" y="58"/>
                </a:cxn>
                <a:cxn ang="0">
                  <a:pos x="47" y="58"/>
                </a:cxn>
                <a:cxn ang="0">
                  <a:pos x="45" y="53"/>
                </a:cxn>
                <a:cxn ang="0">
                  <a:pos x="47" y="51"/>
                </a:cxn>
                <a:cxn ang="0">
                  <a:pos x="44" y="38"/>
                </a:cxn>
                <a:cxn ang="0">
                  <a:pos x="38" y="34"/>
                </a:cxn>
                <a:cxn ang="0">
                  <a:pos x="38" y="76"/>
                </a:cxn>
                <a:cxn ang="0">
                  <a:pos x="31" y="83"/>
                </a:cxn>
                <a:cxn ang="0">
                  <a:pos x="17" y="83"/>
                </a:cxn>
                <a:cxn ang="0">
                  <a:pos x="11" y="75"/>
                </a:cxn>
                <a:cxn ang="0">
                  <a:pos x="4" y="79"/>
                </a:cxn>
                <a:cxn ang="0">
                  <a:pos x="0" y="80"/>
                </a:cxn>
                <a:cxn ang="0">
                  <a:pos x="8" y="98"/>
                </a:cxn>
                <a:cxn ang="0">
                  <a:pos x="19" y="120"/>
                </a:cxn>
                <a:cxn ang="0">
                  <a:pos x="19" y="131"/>
                </a:cxn>
                <a:cxn ang="0">
                  <a:pos x="19" y="140"/>
                </a:cxn>
                <a:cxn ang="0">
                  <a:pos x="23" y="149"/>
                </a:cxn>
                <a:cxn ang="0">
                  <a:pos x="27" y="152"/>
                </a:cxn>
                <a:cxn ang="0">
                  <a:pos x="33" y="157"/>
                </a:cxn>
                <a:cxn ang="0">
                  <a:pos x="41" y="157"/>
                </a:cxn>
                <a:cxn ang="0">
                  <a:pos x="54" y="153"/>
                </a:cxn>
                <a:cxn ang="0">
                  <a:pos x="64" y="149"/>
                </a:cxn>
                <a:cxn ang="0">
                  <a:pos x="82" y="149"/>
                </a:cxn>
                <a:cxn ang="0">
                  <a:pos x="93" y="147"/>
                </a:cxn>
                <a:cxn ang="0">
                  <a:pos x="100" y="146"/>
                </a:cxn>
                <a:cxn ang="0">
                  <a:pos x="109" y="143"/>
                </a:cxn>
                <a:cxn ang="0">
                  <a:pos x="132" y="128"/>
                </a:cxn>
                <a:cxn ang="0">
                  <a:pos x="159" y="95"/>
                </a:cxn>
                <a:cxn ang="0">
                  <a:pos x="175" y="77"/>
                </a:cxn>
                <a:cxn ang="0">
                  <a:pos x="181" y="59"/>
                </a:cxn>
                <a:cxn ang="0">
                  <a:pos x="172" y="59"/>
                </a:cxn>
                <a:cxn ang="0">
                  <a:pos x="137" y="97"/>
                </a:cxn>
                <a:cxn ang="0">
                  <a:pos x="130" y="99"/>
                </a:cxn>
                <a:cxn ang="0">
                  <a:pos x="127" y="105"/>
                </a:cxn>
                <a:cxn ang="0">
                  <a:pos x="123" y="104"/>
                </a:cxn>
                <a:cxn ang="0">
                  <a:pos x="116" y="95"/>
                </a:cxn>
                <a:cxn ang="0">
                  <a:pos x="123" y="85"/>
                </a:cxn>
                <a:cxn ang="0">
                  <a:pos x="134" y="80"/>
                </a:cxn>
                <a:cxn ang="0">
                  <a:pos x="141" y="89"/>
                </a:cxn>
                <a:cxn ang="0">
                  <a:pos x="137" y="97"/>
                </a:cxn>
              </a:cxnLst>
              <a:rect l="0" t="0" r="r" b="b"/>
              <a:pathLst>
                <a:path w="181" h="159">
                  <a:moveTo>
                    <a:pt x="172" y="59"/>
                  </a:moveTo>
                  <a:cubicBezTo>
                    <a:pt x="172" y="59"/>
                    <a:pt x="172" y="59"/>
                    <a:pt x="172" y="58"/>
                  </a:cubicBezTo>
                  <a:cubicBezTo>
                    <a:pt x="171" y="59"/>
                    <a:pt x="170" y="60"/>
                    <a:pt x="170" y="61"/>
                  </a:cubicBezTo>
                  <a:cubicBezTo>
                    <a:pt x="170" y="64"/>
                    <a:pt x="167" y="64"/>
                    <a:pt x="164" y="64"/>
                  </a:cubicBezTo>
                  <a:cubicBezTo>
                    <a:pt x="160" y="63"/>
                    <a:pt x="157" y="55"/>
                    <a:pt x="157" y="53"/>
                  </a:cubicBezTo>
                  <a:cubicBezTo>
                    <a:pt x="157" y="52"/>
                    <a:pt x="162" y="45"/>
                    <a:pt x="164" y="45"/>
                  </a:cubicBezTo>
                  <a:cubicBezTo>
                    <a:pt x="166" y="45"/>
                    <a:pt x="169" y="47"/>
                    <a:pt x="171" y="48"/>
                  </a:cubicBezTo>
                  <a:cubicBezTo>
                    <a:pt x="171" y="47"/>
                    <a:pt x="171" y="47"/>
                    <a:pt x="171" y="46"/>
                  </a:cubicBezTo>
                  <a:cubicBezTo>
                    <a:pt x="171" y="45"/>
                    <a:pt x="173" y="28"/>
                    <a:pt x="170" y="26"/>
                  </a:cubicBezTo>
                  <a:cubicBezTo>
                    <a:pt x="167" y="24"/>
                    <a:pt x="164" y="7"/>
                    <a:pt x="163" y="5"/>
                  </a:cubicBezTo>
                  <a:cubicBezTo>
                    <a:pt x="162" y="3"/>
                    <a:pt x="151" y="4"/>
                    <a:pt x="150" y="2"/>
                  </a:cubicBezTo>
                  <a:cubicBezTo>
                    <a:pt x="148" y="0"/>
                    <a:pt x="139" y="2"/>
                    <a:pt x="139" y="0"/>
                  </a:cubicBezTo>
                  <a:cubicBezTo>
                    <a:pt x="137" y="2"/>
                    <a:pt x="136" y="5"/>
                    <a:pt x="135" y="6"/>
                  </a:cubicBezTo>
                  <a:cubicBezTo>
                    <a:pt x="133" y="8"/>
                    <a:pt x="129" y="6"/>
                    <a:pt x="128" y="10"/>
                  </a:cubicBezTo>
                  <a:cubicBezTo>
                    <a:pt x="127" y="13"/>
                    <a:pt x="122" y="16"/>
                    <a:pt x="119" y="16"/>
                  </a:cubicBezTo>
                  <a:cubicBezTo>
                    <a:pt x="116" y="16"/>
                    <a:pt x="114" y="21"/>
                    <a:pt x="114" y="24"/>
                  </a:cubicBezTo>
                  <a:cubicBezTo>
                    <a:pt x="114" y="27"/>
                    <a:pt x="109" y="31"/>
                    <a:pt x="105" y="31"/>
                  </a:cubicBezTo>
                  <a:cubicBezTo>
                    <a:pt x="100" y="31"/>
                    <a:pt x="102" y="35"/>
                    <a:pt x="100" y="39"/>
                  </a:cubicBezTo>
                  <a:cubicBezTo>
                    <a:pt x="99" y="44"/>
                    <a:pt x="97" y="44"/>
                    <a:pt x="90" y="44"/>
                  </a:cubicBezTo>
                  <a:cubicBezTo>
                    <a:pt x="82" y="44"/>
                    <a:pt x="82" y="44"/>
                    <a:pt x="76" y="40"/>
                  </a:cubicBezTo>
                  <a:cubicBezTo>
                    <a:pt x="71" y="36"/>
                    <a:pt x="69" y="43"/>
                    <a:pt x="69" y="46"/>
                  </a:cubicBezTo>
                  <a:cubicBezTo>
                    <a:pt x="68" y="49"/>
                    <a:pt x="61" y="55"/>
                    <a:pt x="58" y="58"/>
                  </a:cubicBezTo>
                  <a:cubicBezTo>
                    <a:pt x="56" y="60"/>
                    <a:pt x="50" y="58"/>
                    <a:pt x="47" y="58"/>
                  </a:cubicBezTo>
                  <a:cubicBezTo>
                    <a:pt x="44" y="58"/>
                    <a:pt x="45" y="55"/>
                    <a:pt x="45" y="53"/>
                  </a:cubicBezTo>
                  <a:cubicBezTo>
                    <a:pt x="45" y="51"/>
                    <a:pt x="47" y="53"/>
                    <a:pt x="47" y="51"/>
                  </a:cubicBezTo>
                  <a:cubicBezTo>
                    <a:pt x="48" y="49"/>
                    <a:pt x="45" y="41"/>
                    <a:pt x="44" y="38"/>
                  </a:cubicBezTo>
                  <a:cubicBezTo>
                    <a:pt x="43" y="36"/>
                    <a:pt x="41" y="35"/>
                    <a:pt x="38" y="34"/>
                  </a:cubicBezTo>
                  <a:cubicBezTo>
                    <a:pt x="38" y="53"/>
                    <a:pt x="38" y="74"/>
                    <a:pt x="38" y="76"/>
                  </a:cubicBezTo>
                  <a:cubicBezTo>
                    <a:pt x="38" y="79"/>
                    <a:pt x="32" y="81"/>
                    <a:pt x="31" y="83"/>
                  </a:cubicBezTo>
                  <a:cubicBezTo>
                    <a:pt x="30" y="85"/>
                    <a:pt x="21" y="83"/>
                    <a:pt x="17" y="83"/>
                  </a:cubicBezTo>
                  <a:cubicBezTo>
                    <a:pt x="12" y="83"/>
                    <a:pt x="13" y="79"/>
                    <a:pt x="11" y="75"/>
                  </a:cubicBezTo>
                  <a:cubicBezTo>
                    <a:pt x="8" y="72"/>
                    <a:pt x="4" y="76"/>
                    <a:pt x="4" y="79"/>
                  </a:cubicBezTo>
                  <a:cubicBezTo>
                    <a:pt x="4" y="80"/>
                    <a:pt x="2" y="80"/>
                    <a:pt x="0" y="80"/>
                  </a:cubicBezTo>
                  <a:cubicBezTo>
                    <a:pt x="3" y="85"/>
                    <a:pt x="6" y="92"/>
                    <a:pt x="8" y="98"/>
                  </a:cubicBezTo>
                  <a:cubicBezTo>
                    <a:pt x="11" y="107"/>
                    <a:pt x="17" y="115"/>
                    <a:pt x="19" y="120"/>
                  </a:cubicBezTo>
                  <a:cubicBezTo>
                    <a:pt x="21" y="125"/>
                    <a:pt x="22" y="130"/>
                    <a:pt x="19" y="131"/>
                  </a:cubicBezTo>
                  <a:cubicBezTo>
                    <a:pt x="15" y="131"/>
                    <a:pt x="15" y="134"/>
                    <a:pt x="19" y="140"/>
                  </a:cubicBezTo>
                  <a:cubicBezTo>
                    <a:pt x="23" y="145"/>
                    <a:pt x="20" y="149"/>
                    <a:pt x="23" y="149"/>
                  </a:cubicBezTo>
                  <a:cubicBezTo>
                    <a:pt x="26" y="150"/>
                    <a:pt x="25" y="152"/>
                    <a:pt x="27" y="152"/>
                  </a:cubicBezTo>
                  <a:cubicBezTo>
                    <a:pt x="30" y="152"/>
                    <a:pt x="32" y="155"/>
                    <a:pt x="33" y="157"/>
                  </a:cubicBezTo>
                  <a:cubicBezTo>
                    <a:pt x="35" y="159"/>
                    <a:pt x="39" y="159"/>
                    <a:pt x="41" y="157"/>
                  </a:cubicBezTo>
                  <a:cubicBezTo>
                    <a:pt x="43" y="154"/>
                    <a:pt x="48" y="153"/>
                    <a:pt x="54" y="153"/>
                  </a:cubicBezTo>
                  <a:cubicBezTo>
                    <a:pt x="60" y="153"/>
                    <a:pt x="59" y="151"/>
                    <a:pt x="64" y="149"/>
                  </a:cubicBezTo>
                  <a:cubicBezTo>
                    <a:pt x="70" y="147"/>
                    <a:pt x="77" y="147"/>
                    <a:pt x="82" y="149"/>
                  </a:cubicBezTo>
                  <a:cubicBezTo>
                    <a:pt x="87" y="150"/>
                    <a:pt x="90" y="149"/>
                    <a:pt x="93" y="147"/>
                  </a:cubicBezTo>
                  <a:cubicBezTo>
                    <a:pt x="95" y="146"/>
                    <a:pt x="99" y="150"/>
                    <a:pt x="100" y="146"/>
                  </a:cubicBezTo>
                  <a:cubicBezTo>
                    <a:pt x="100" y="142"/>
                    <a:pt x="105" y="143"/>
                    <a:pt x="109" y="143"/>
                  </a:cubicBezTo>
                  <a:cubicBezTo>
                    <a:pt x="113" y="143"/>
                    <a:pt x="124" y="136"/>
                    <a:pt x="132" y="128"/>
                  </a:cubicBezTo>
                  <a:cubicBezTo>
                    <a:pt x="141" y="120"/>
                    <a:pt x="154" y="103"/>
                    <a:pt x="159" y="95"/>
                  </a:cubicBezTo>
                  <a:cubicBezTo>
                    <a:pt x="164" y="87"/>
                    <a:pt x="171" y="81"/>
                    <a:pt x="175" y="77"/>
                  </a:cubicBezTo>
                  <a:cubicBezTo>
                    <a:pt x="178" y="75"/>
                    <a:pt x="180" y="65"/>
                    <a:pt x="181" y="59"/>
                  </a:cubicBezTo>
                  <a:cubicBezTo>
                    <a:pt x="177" y="59"/>
                    <a:pt x="172" y="59"/>
                    <a:pt x="172" y="59"/>
                  </a:cubicBezTo>
                  <a:close/>
                  <a:moveTo>
                    <a:pt x="137" y="97"/>
                  </a:moveTo>
                  <a:cubicBezTo>
                    <a:pt x="137" y="99"/>
                    <a:pt x="131" y="96"/>
                    <a:pt x="130" y="99"/>
                  </a:cubicBezTo>
                  <a:cubicBezTo>
                    <a:pt x="129" y="101"/>
                    <a:pt x="127" y="105"/>
                    <a:pt x="127" y="105"/>
                  </a:cubicBezTo>
                  <a:cubicBezTo>
                    <a:pt x="123" y="104"/>
                    <a:pt x="123" y="104"/>
                    <a:pt x="123" y="104"/>
                  </a:cubicBezTo>
                  <a:cubicBezTo>
                    <a:pt x="116" y="95"/>
                    <a:pt x="116" y="95"/>
                    <a:pt x="116" y="95"/>
                  </a:cubicBezTo>
                  <a:cubicBezTo>
                    <a:pt x="116" y="95"/>
                    <a:pt x="121" y="87"/>
                    <a:pt x="123" y="85"/>
                  </a:cubicBezTo>
                  <a:cubicBezTo>
                    <a:pt x="124" y="82"/>
                    <a:pt x="133" y="77"/>
                    <a:pt x="134" y="80"/>
                  </a:cubicBezTo>
                  <a:cubicBezTo>
                    <a:pt x="135" y="83"/>
                    <a:pt x="141" y="86"/>
                    <a:pt x="141" y="89"/>
                  </a:cubicBezTo>
                  <a:cubicBezTo>
                    <a:pt x="141" y="91"/>
                    <a:pt x="137" y="94"/>
                    <a:pt x="137" y="9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3" name="Freeform 10">
              <a:extLst>
                <a:ext uri="{FF2B5EF4-FFF2-40B4-BE49-F238E27FC236}">
                  <a16:creationId xmlns:a16="http://schemas.microsoft.com/office/drawing/2014/main" id="{F3C48765-F318-42D6-8C2B-4030BB9CAA31}"/>
                </a:ext>
              </a:extLst>
            </p:cNvPr>
            <p:cNvSpPr>
              <a:spLocks/>
            </p:cNvSpPr>
            <p:nvPr/>
          </p:nvSpPr>
          <p:spPr bwMode="auto">
            <a:xfrm>
              <a:off x="4975047" y="4302687"/>
              <a:ext cx="301361" cy="320314"/>
            </a:xfrm>
            <a:custGeom>
              <a:avLst/>
              <a:gdLst/>
              <a:ahLst/>
              <a:cxnLst>
                <a:cxn ang="0">
                  <a:pos x="8" y="129"/>
                </a:cxn>
                <a:cxn ang="0">
                  <a:pos x="13" y="131"/>
                </a:cxn>
                <a:cxn ang="0">
                  <a:pos x="24" y="132"/>
                </a:cxn>
                <a:cxn ang="0">
                  <a:pos x="34" y="134"/>
                </a:cxn>
                <a:cxn ang="0">
                  <a:pos x="73" y="134"/>
                </a:cxn>
                <a:cxn ang="0">
                  <a:pos x="77" y="138"/>
                </a:cxn>
                <a:cxn ang="0">
                  <a:pos x="102" y="138"/>
                </a:cxn>
                <a:cxn ang="0">
                  <a:pos x="119" y="137"/>
                </a:cxn>
                <a:cxn ang="0">
                  <a:pos x="122" y="136"/>
                </a:cxn>
                <a:cxn ang="0">
                  <a:pos x="109" y="119"/>
                </a:cxn>
                <a:cxn ang="0">
                  <a:pos x="110" y="81"/>
                </a:cxn>
                <a:cxn ang="0">
                  <a:pos x="127" y="82"/>
                </a:cxn>
                <a:cxn ang="0">
                  <a:pos x="130" y="79"/>
                </a:cxn>
                <a:cxn ang="0">
                  <a:pos x="132" y="57"/>
                </a:cxn>
                <a:cxn ang="0">
                  <a:pos x="129" y="57"/>
                </a:cxn>
                <a:cxn ang="0">
                  <a:pos x="119" y="58"/>
                </a:cxn>
                <a:cxn ang="0">
                  <a:pos x="113" y="61"/>
                </a:cxn>
                <a:cxn ang="0">
                  <a:pos x="113" y="52"/>
                </a:cxn>
                <a:cxn ang="0">
                  <a:pos x="108" y="43"/>
                </a:cxn>
                <a:cxn ang="0">
                  <a:pos x="109" y="27"/>
                </a:cxn>
                <a:cxn ang="0">
                  <a:pos x="107" y="18"/>
                </a:cxn>
                <a:cxn ang="0">
                  <a:pos x="100" y="16"/>
                </a:cxn>
                <a:cxn ang="0">
                  <a:pos x="94" y="14"/>
                </a:cxn>
                <a:cxn ang="0">
                  <a:pos x="85" y="14"/>
                </a:cxn>
                <a:cxn ang="0">
                  <a:pos x="81" y="24"/>
                </a:cxn>
                <a:cxn ang="0">
                  <a:pos x="68" y="26"/>
                </a:cxn>
                <a:cxn ang="0">
                  <a:pos x="58" y="19"/>
                </a:cxn>
                <a:cxn ang="0">
                  <a:pos x="54" y="10"/>
                </a:cxn>
                <a:cxn ang="0">
                  <a:pos x="52" y="1"/>
                </a:cxn>
                <a:cxn ang="0">
                  <a:pos x="15" y="1"/>
                </a:cxn>
                <a:cxn ang="0">
                  <a:pos x="9" y="4"/>
                </a:cxn>
                <a:cxn ang="0">
                  <a:pos x="19" y="28"/>
                </a:cxn>
                <a:cxn ang="0">
                  <a:pos x="17" y="39"/>
                </a:cxn>
                <a:cxn ang="0">
                  <a:pos x="24" y="63"/>
                </a:cxn>
                <a:cxn ang="0">
                  <a:pos x="16" y="79"/>
                </a:cxn>
                <a:cxn ang="0">
                  <a:pos x="8" y="101"/>
                </a:cxn>
                <a:cxn ang="0">
                  <a:pos x="2" y="117"/>
                </a:cxn>
                <a:cxn ang="0">
                  <a:pos x="1" y="132"/>
                </a:cxn>
                <a:cxn ang="0">
                  <a:pos x="1" y="132"/>
                </a:cxn>
                <a:cxn ang="0">
                  <a:pos x="4" y="132"/>
                </a:cxn>
                <a:cxn ang="0">
                  <a:pos x="8" y="129"/>
                </a:cxn>
              </a:cxnLst>
              <a:rect l="0" t="0" r="r" b="b"/>
              <a:pathLst>
                <a:path w="132" h="140">
                  <a:moveTo>
                    <a:pt x="8" y="129"/>
                  </a:moveTo>
                  <a:cubicBezTo>
                    <a:pt x="11" y="129"/>
                    <a:pt x="9" y="133"/>
                    <a:pt x="13" y="131"/>
                  </a:cubicBezTo>
                  <a:cubicBezTo>
                    <a:pt x="17" y="129"/>
                    <a:pt x="20" y="129"/>
                    <a:pt x="24" y="132"/>
                  </a:cubicBezTo>
                  <a:cubicBezTo>
                    <a:pt x="27" y="134"/>
                    <a:pt x="30" y="134"/>
                    <a:pt x="34" y="134"/>
                  </a:cubicBezTo>
                  <a:cubicBezTo>
                    <a:pt x="38" y="134"/>
                    <a:pt x="73" y="134"/>
                    <a:pt x="73" y="134"/>
                  </a:cubicBezTo>
                  <a:cubicBezTo>
                    <a:pt x="77" y="138"/>
                    <a:pt x="77" y="138"/>
                    <a:pt x="77" y="138"/>
                  </a:cubicBezTo>
                  <a:cubicBezTo>
                    <a:pt x="77" y="138"/>
                    <a:pt x="98" y="137"/>
                    <a:pt x="102" y="138"/>
                  </a:cubicBezTo>
                  <a:cubicBezTo>
                    <a:pt x="105" y="140"/>
                    <a:pt x="116" y="138"/>
                    <a:pt x="119" y="137"/>
                  </a:cubicBezTo>
                  <a:cubicBezTo>
                    <a:pt x="120" y="137"/>
                    <a:pt x="121" y="137"/>
                    <a:pt x="122" y="136"/>
                  </a:cubicBezTo>
                  <a:cubicBezTo>
                    <a:pt x="109" y="119"/>
                    <a:pt x="109" y="119"/>
                    <a:pt x="109" y="119"/>
                  </a:cubicBezTo>
                  <a:cubicBezTo>
                    <a:pt x="110" y="81"/>
                    <a:pt x="110" y="81"/>
                    <a:pt x="110" y="81"/>
                  </a:cubicBezTo>
                  <a:cubicBezTo>
                    <a:pt x="127" y="82"/>
                    <a:pt x="127" y="82"/>
                    <a:pt x="127" y="82"/>
                  </a:cubicBezTo>
                  <a:cubicBezTo>
                    <a:pt x="130" y="79"/>
                    <a:pt x="130" y="79"/>
                    <a:pt x="130" y="79"/>
                  </a:cubicBezTo>
                  <a:cubicBezTo>
                    <a:pt x="132" y="57"/>
                    <a:pt x="132" y="57"/>
                    <a:pt x="132" y="57"/>
                  </a:cubicBezTo>
                  <a:cubicBezTo>
                    <a:pt x="132" y="56"/>
                    <a:pt x="131" y="56"/>
                    <a:pt x="129" y="57"/>
                  </a:cubicBezTo>
                  <a:cubicBezTo>
                    <a:pt x="126" y="58"/>
                    <a:pt x="123" y="58"/>
                    <a:pt x="119" y="58"/>
                  </a:cubicBezTo>
                  <a:cubicBezTo>
                    <a:pt x="116" y="58"/>
                    <a:pt x="115" y="61"/>
                    <a:pt x="113" y="61"/>
                  </a:cubicBezTo>
                  <a:cubicBezTo>
                    <a:pt x="111" y="60"/>
                    <a:pt x="113" y="54"/>
                    <a:pt x="113" y="52"/>
                  </a:cubicBezTo>
                  <a:cubicBezTo>
                    <a:pt x="114" y="49"/>
                    <a:pt x="110" y="45"/>
                    <a:pt x="108" y="43"/>
                  </a:cubicBezTo>
                  <a:cubicBezTo>
                    <a:pt x="105" y="41"/>
                    <a:pt x="111" y="28"/>
                    <a:pt x="109" y="27"/>
                  </a:cubicBezTo>
                  <a:cubicBezTo>
                    <a:pt x="108" y="25"/>
                    <a:pt x="107" y="21"/>
                    <a:pt x="107" y="18"/>
                  </a:cubicBezTo>
                  <a:cubicBezTo>
                    <a:pt x="107" y="14"/>
                    <a:pt x="105" y="16"/>
                    <a:pt x="100" y="16"/>
                  </a:cubicBezTo>
                  <a:cubicBezTo>
                    <a:pt x="95" y="16"/>
                    <a:pt x="94" y="14"/>
                    <a:pt x="94" y="14"/>
                  </a:cubicBezTo>
                  <a:cubicBezTo>
                    <a:pt x="94" y="14"/>
                    <a:pt x="88" y="12"/>
                    <a:pt x="85" y="14"/>
                  </a:cubicBezTo>
                  <a:cubicBezTo>
                    <a:pt x="82" y="15"/>
                    <a:pt x="83" y="24"/>
                    <a:pt x="81" y="24"/>
                  </a:cubicBezTo>
                  <a:cubicBezTo>
                    <a:pt x="79" y="23"/>
                    <a:pt x="73" y="24"/>
                    <a:pt x="68" y="26"/>
                  </a:cubicBezTo>
                  <a:cubicBezTo>
                    <a:pt x="63" y="27"/>
                    <a:pt x="61" y="25"/>
                    <a:pt x="58" y="19"/>
                  </a:cubicBezTo>
                  <a:cubicBezTo>
                    <a:pt x="56" y="13"/>
                    <a:pt x="53" y="15"/>
                    <a:pt x="54" y="10"/>
                  </a:cubicBezTo>
                  <a:cubicBezTo>
                    <a:pt x="55" y="6"/>
                    <a:pt x="52" y="1"/>
                    <a:pt x="52" y="1"/>
                  </a:cubicBezTo>
                  <a:cubicBezTo>
                    <a:pt x="52" y="1"/>
                    <a:pt x="19" y="0"/>
                    <a:pt x="15" y="1"/>
                  </a:cubicBezTo>
                  <a:cubicBezTo>
                    <a:pt x="14" y="1"/>
                    <a:pt x="11" y="2"/>
                    <a:pt x="9" y="4"/>
                  </a:cubicBezTo>
                  <a:cubicBezTo>
                    <a:pt x="11" y="12"/>
                    <a:pt x="17" y="25"/>
                    <a:pt x="19" y="28"/>
                  </a:cubicBezTo>
                  <a:cubicBezTo>
                    <a:pt x="20" y="31"/>
                    <a:pt x="17" y="34"/>
                    <a:pt x="17" y="39"/>
                  </a:cubicBezTo>
                  <a:cubicBezTo>
                    <a:pt x="17" y="45"/>
                    <a:pt x="23" y="56"/>
                    <a:pt x="24" y="63"/>
                  </a:cubicBezTo>
                  <a:cubicBezTo>
                    <a:pt x="25" y="70"/>
                    <a:pt x="20" y="75"/>
                    <a:pt x="16" y="79"/>
                  </a:cubicBezTo>
                  <a:cubicBezTo>
                    <a:pt x="12" y="84"/>
                    <a:pt x="8" y="95"/>
                    <a:pt x="8" y="101"/>
                  </a:cubicBezTo>
                  <a:cubicBezTo>
                    <a:pt x="8" y="108"/>
                    <a:pt x="2" y="114"/>
                    <a:pt x="2" y="117"/>
                  </a:cubicBezTo>
                  <a:cubicBezTo>
                    <a:pt x="2" y="120"/>
                    <a:pt x="1" y="129"/>
                    <a:pt x="1" y="132"/>
                  </a:cubicBezTo>
                  <a:cubicBezTo>
                    <a:pt x="0" y="132"/>
                    <a:pt x="1" y="132"/>
                    <a:pt x="1" y="132"/>
                  </a:cubicBezTo>
                  <a:cubicBezTo>
                    <a:pt x="4" y="132"/>
                    <a:pt x="4" y="132"/>
                    <a:pt x="4" y="132"/>
                  </a:cubicBezTo>
                  <a:cubicBezTo>
                    <a:pt x="4" y="132"/>
                    <a:pt x="5" y="129"/>
                    <a:pt x="8" y="12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4" name="Freeform 11">
              <a:extLst>
                <a:ext uri="{FF2B5EF4-FFF2-40B4-BE49-F238E27FC236}">
                  <a16:creationId xmlns:a16="http://schemas.microsoft.com/office/drawing/2014/main" id="{4BC9A874-06A7-43E7-9A2F-D08D6E89167C}"/>
                </a:ext>
              </a:extLst>
            </p:cNvPr>
            <p:cNvSpPr>
              <a:spLocks/>
            </p:cNvSpPr>
            <p:nvPr/>
          </p:nvSpPr>
          <p:spPr bwMode="auto">
            <a:xfrm>
              <a:off x="5225233" y="4363338"/>
              <a:ext cx="295674" cy="261558"/>
            </a:xfrm>
            <a:custGeom>
              <a:avLst/>
              <a:gdLst/>
              <a:ahLst/>
              <a:cxnLst>
                <a:cxn ang="0">
                  <a:pos x="100" y="5"/>
                </a:cxn>
                <a:cxn ang="0">
                  <a:pos x="92" y="0"/>
                </a:cxn>
                <a:cxn ang="0">
                  <a:pos x="78" y="3"/>
                </a:cxn>
                <a:cxn ang="0">
                  <a:pos x="75" y="10"/>
                </a:cxn>
                <a:cxn ang="0">
                  <a:pos x="74" y="16"/>
                </a:cxn>
                <a:cxn ang="0">
                  <a:pos x="73" y="29"/>
                </a:cxn>
                <a:cxn ang="0">
                  <a:pos x="71" y="39"/>
                </a:cxn>
                <a:cxn ang="0">
                  <a:pos x="78" y="48"/>
                </a:cxn>
                <a:cxn ang="0">
                  <a:pos x="86" y="46"/>
                </a:cxn>
                <a:cxn ang="0">
                  <a:pos x="87" y="54"/>
                </a:cxn>
                <a:cxn ang="0">
                  <a:pos x="85" y="59"/>
                </a:cxn>
                <a:cxn ang="0">
                  <a:pos x="77" y="59"/>
                </a:cxn>
                <a:cxn ang="0">
                  <a:pos x="73" y="49"/>
                </a:cxn>
                <a:cxn ang="0">
                  <a:pos x="64" y="47"/>
                </a:cxn>
                <a:cxn ang="0">
                  <a:pos x="58" y="41"/>
                </a:cxn>
                <a:cxn ang="0">
                  <a:pos x="54" y="43"/>
                </a:cxn>
                <a:cxn ang="0">
                  <a:pos x="49" y="44"/>
                </a:cxn>
                <a:cxn ang="0">
                  <a:pos x="40" y="41"/>
                </a:cxn>
                <a:cxn ang="0">
                  <a:pos x="36" y="36"/>
                </a:cxn>
                <a:cxn ang="0">
                  <a:pos x="29" y="36"/>
                </a:cxn>
                <a:cxn ang="0">
                  <a:pos x="26" y="34"/>
                </a:cxn>
                <a:cxn ang="0">
                  <a:pos x="23" y="31"/>
                </a:cxn>
                <a:cxn ang="0">
                  <a:pos x="21" y="53"/>
                </a:cxn>
                <a:cxn ang="0">
                  <a:pos x="18" y="56"/>
                </a:cxn>
                <a:cxn ang="0">
                  <a:pos x="1" y="55"/>
                </a:cxn>
                <a:cxn ang="0">
                  <a:pos x="0" y="93"/>
                </a:cxn>
                <a:cxn ang="0">
                  <a:pos x="13" y="110"/>
                </a:cxn>
                <a:cxn ang="0">
                  <a:pos x="34" y="109"/>
                </a:cxn>
                <a:cxn ang="0">
                  <a:pos x="35" y="112"/>
                </a:cxn>
                <a:cxn ang="0">
                  <a:pos x="40" y="111"/>
                </a:cxn>
                <a:cxn ang="0">
                  <a:pos x="55" y="114"/>
                </a:cxn>
                <a:cxn ang="0">
                  <a:pos x="66" y="101"/>
                </a:cxn>
                <a:cxn ang="0">
                  <a:pos x="77" y="93"/>
                </a:cxn>
                <a:cxn ang="0">
                  <a:pos x="83" y="87"/>
                </a:cxn>
                <a:cxn ang="0">
                  <a:pos x="93" y="87"/>
                </a:cxn>
                <a:cxn ang="0">
                  <a:pos x="93" y="87"/>
                </a:cxn>
                <a:cxn ang="0">
                  <a:pos x="91" y="79"/>
                </a:cxn>
                <a:cxn ang="0">
                  <a:pos x="122" y="67"/>
                </a:cxn>
                <a:cxn ang="0">
                  <a:pos x="120" y="62"/>
                </a:cxn>
                <a:cxn ang="0">
                  <a:pos x="122" y="51"/>
                </a:cxn>
                <a:cxn ang="0">
                  <a:pos x="127" y="48"/>
                </a:cxn>
                <a:cxn ang="0">
                  <a:pos x="126" y="30"/>
                </a:cxn>
                <a:cxn ang="0">
                  <a:pos x="130" y="28"/>
                </a:cxn>
                <a:cxn ang="0">
                  <a:pos x="125" y="16"/>
                </a:cxn>
                <a:cxn ang="0">
                  <a:pos x="110" y="9"/>
                </a:cxn>
                <a:cxn ang="0">
                  <a:pos x="100" y="5"/>
                </a:cxn>
              </a:cxnLst>
              <a:rect l="0" t="0" r="r" b="b"/>
              <a:pathLst>
                <a:path w="130" h="115">
                  <a:moveTo>
                    <a:pt x="100" y="5"/>
                  </a:moveTo>
                  <a:cubicBezTo>
                    <a:pt x="99" y="5"/>
                    <a:pt x="95" y="3"/>
                    <a:pt x="92" y="0"/>
                  </a:cubicBezTo>
                  <a:cubicBezTo>
                    <a:pt x="90" y="3"/>
                    <a:pt x="82" y="3"/>
                    <a:pt x="78" y="3"/>
                  </a:cubicBezTo>
                  <a:cubicBezTo>
                    <a:pt x="74" y="3"/>
                    <a:pt x="78" y="8"/>
                    <a:pt x="75" y="10"/>
                  </a:cubicBezTo>
                  <a:cubicBezTo>
                    <a:pt x="73" y="12"/>
                    <a:pt x="72" y="15"/>
                    <a:pt x="74" y="16"/>
                  </a:cubicBezTo>
                  <a:cubicBezTo>
                    <a:pt x="76" y="17"/>
                    <a:pt x="73" y="26"/>
                    <a:pt x="73" y="29"/>
                  </a:cubicBezTo>
                  <a:cubicBezTo>
                    <a:pt x="73" y="32"/>
                    <a:pt x="69" y="38"/>
                    <a:pt x="71" y="39"/>
                  </a:cubicBezTo>
                  <a:cubicBezTo>
                    <a:pt x="72" y="40"/>
                    <a:pt x="75" y="47"/>
                    <a:pt x="78" y="48"/>
                  </a:cubicBezTo>
                  <a:cubicBezTo>
                    <a:pt x="82" y="49"/>
                    <a:pt x="84" y="46"/>
                    <a:pt x="86" y="46"/>
                  </a:cubicBezTo>
                  <a:cubicBezTo>
                    <a:pt x="87" y="46"/>
                    <a:pt x="87" y="50"/>
                    <a:pt x="87" y="54"/>
                  </a:cubicBezTo>
                  <a:cubicBezTo>
                    <a:pt x="87" y="57"/>
                    <a:pt x="85" y="59"/>
                    <a:pt x="85" y="59"/>
                  </a:cubicBezTo>
                  <a:cubicBezTo>
                    <a:pt x="85" y="59"/>
                    <a:pt x="80" y="61"/>
                    <a:pt x="77" y="59"/>
                  </a:cubicBezTo>
                  <a:cubicBezTo>
                    <a:pt x="75" y="57"/>
                    <a:pt x="73" y="51"/>
                    <a:pt x="73" y="49"/>
                  </a:cubicBezTo>
                  <a:cubicBezTo>
                    <a:pt x="73" y="47"/>
                    <a:pt x="67" y="47"/>
                    <a:pt x="64" y="47"/>
                  </a:cubicBezTo>
                  <a:cubicBezTo>
                    <a:pt x="62" y="47"/>
                    <a:pt x="59" y="43"/>
                    <a:pt x="58" y="41"/>
                  </a:cubicBezTo>
                  <a:cubicBezTo>
                    <a:pt x="57" y="39"/>
                    <a:pt x="54" y="41"/>
                    <a:pt x="54" y="43"/>
                  </a:cubicBezTo>
                  <a:cubicBezTo>
                    <a:pt x="54" y="44"/>
                    <a:pt x="52" y="44"/>
                    <a:pt x="49" y="44"/>
                  </a:cubicBezTo>
                  <a:cubicBezTo>
                    <a:pt x="47" y="44"/>
                    <a:pt x="42" y="40"/>
                    <a:pt x="40" y="41"/>
                  </a:cubicBezTo>
                  <a:cubicBezTo>
                    <a:pt x="38" y="42"/>
                    <a:pt x="36" y="38"/>
                    <a:pt x="36" y="36"/>
                  </a:cubicBezTo>
                  <a:cubicBezTo>
                    <a:pt x="37" y="34"/>
                    <a:pt x="31" y="35"/>
                    <a:pt x="29" y="36"/>
                  </a:cubicBezTo>
                  <a:cubicBezTo>
                    <a:pt x="27" y="37"/>
                    <a:pt x="26" y="34"/>
                    <a:pt x="26" y="34"/>
                  </a:cubicBezTo>
                  <a:cubicBezTo>
                    <a:pt x="26" y="34"/>
                    <a:pt x="25" y="32"/>
                    <a:pt x="23" y="31"/>
                  </a:cubicBezTo>
                  <a:cubicBezTo>
                    <a:pt x="21" y="53"/>
                    <a:pt x="21" y="53"/>
                    <a:pt x="21" y="53"/>
                  </a:cubicBezTo>
                  <a:cubicBezTo>
                    <a:pt x="18" y="56"/>
                    <a:pt x="18" y="56"/>
                    <a:pt x="18" y="56"/>
                  </a:cubicBezTo>
                  <a:cubicBezTo>
                    <a:pt x="1" y="55"/>
                    <a:pt x="1" y="55"/>
                    <a:pt x="1" y="55"/>
                  </a:cubicBezTo>
                  <a:cubicBezTo>
                    <a:pt x="0" y="93"/>
                    <a:pt x="0" y="93"/>
                    <a:pt x="0" y="93"/>
                  </a:cubicBezTo>
                  <a:cubicBezTo>
                    <a:pt x="13" y="110"/>
                    <a:pt x="13" y="110"/>
                    <a:pt x="13" y="110"/>
                  </a:cubicBezTo>
                  <a:cubicBezTo>
                    <a:pt x="20" y="109"/>
                    <a:pt x="34" y="107"/>
                    <a:pt x="34" y="109"/>
                  </a:cubicBezTo>
                  <a:cubicBezTo>
                    <a:pt x="34" y="110"/>
                    <a:pt x="34" y="111"/>
                    <a:pt x="35" y="112"/>
                  </a:cubicBezTo>
                  <a:cubicBezTo>
                    <a:pt x="37" y="112"/>
                    <a:pt x="39" y="111"/>
                    <a:pt x="40" y="111"/>
                  </a:cubicBezTo>
                  <a:cubicBezTo>
                    <a:pt x="43" y="112"/>
                    <a:pt x="52" y="115"/>
                    <a:pt x="55" y="114"/>
                  </a:cubicBezTo>
                  <a:cubicBezTo>
                    <a:pt x="57" y="112"/>
                    <a:pt x="62" y="102"/>
                    <a:pt x="66" y="101"/>
                  </a:cubicBezTo>
                  <a:cubicBezTo>
                    <a:pt x="71" y="100"/>
                    <a:pt x="77" y="95"/>
                    <a:pt x="77" y="93"/>
                  </a:cubicBezTo>
                  <a:cubicBezTo>
                    <a:pt x="77" y="91"/>
                    <a:pt x="77" y="89"/>
                    <a:pt x="83" y="87"/>
                  </a:cubicBezTo>
                  <a:cubicBezTo>
                    <a:pt x="93" y="87"/>
                    <a:pt x="93" y="87"/>
                    <a:pt x="93" y="87"/>
                  </a:cubicBezTo>
                  <a:cubicBezTo>
                    <a:pt x="93" y="87"/>
                    <a:pt x="93" y="87"/>
                    <a:pt x="93" y="87"/>
                  </a:cubicBezTo>
                  <a:cubicBezTo>
                    <a:pt x="91" y="79"/>
                    <a:pt x="91" y="79"/>
                    <a:pt x="91" y="79"/>
                  </a:cubicBezTo>
                  <a:cubicBezTo>
                    <a:pt x="91" y="79"/>
                    <a:pt x="121" y="67"/>
                    <a:pt x="122" y="67"/>
                  </a:cubicBezTo>
                  <a:cubicBezTo>
                    <a:pt x="121" y="65"/>
                    <a:pt x="120" y="63"/>
                    <a:pt x="120" y="62"/>
                  </a:cubicBezTo>
                  <a:cubicBezTo>
                    <a:pt x="121" y="62"/>
                    <a:pt x="122" y="54"/>
                    <a:pt x="122" y="51"/>
                  </a:cubicBezTo>
                  <a:cubicBezTo>
                    <a:pt x="122" y="49"/>
                    <a:pt x="129" y="51"/>
                    <a:pt x="127" y="48"/>
                  </a:cubicBezTo>
                  <a:cubicBezTo>
                    <a:pt x="124" y="46"/>
                    <a:pt x="125" y="33"/>
                    <a:pt x="126" y="30"/>
                  </a:cubicBezTo>
                  <a:cubicBezTo>
                    <a:pt x="127" y="27"/>
                    <a:pt x="130" y="30"/>
                    <a:pt x="130" y="28"/>
                  </a:cubicBezTo>
                  <a:cubicBezTo>
                    <a:pt x="130" y="25"/>
                    <a:pt x="127" y="18"/>
                    <a:pt x="125" y="16"/>
                  </a:cubicBezTo>
                  <a:cubicBezTo>
                    <a:pt x="124" y="14"/>
                    <a:pt x="113" y="10"/>
                    <a:pt x="110" y="9"/>
                  </a:cubicBezTo>
                  <a:cubicBezTo>
                    <a:pt x="108" y="9"/>
                    <a:pt x="103" y="5"/>
                    <a:pt x="100" y="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5" name="Freeform 12">
              <a:extLst>
                <a:ext uri="{FF2B5EF4-FFF2-40B4-BE49-F238E27FC236}">
                  <a16:creationId xmlns:a16="http://schemas.microsoft.com/office/drawing/2014/main" id="{FACD9350-EB87-4C90-956D-92CC9CA118F7}"/>
                </a:ext>
              </a:extLst>
            </p:cNvPr>
            <p:cNvSpPr>
              <a:spLocks/>
            </p:cNvSpPr>
            <p:nvPr/>
          </p:nvSpPr>
          <p:spPr bwMode="auto">
            <a:xfrm>
              <a:off x="5399605" y="4177594"/>
              <a:ext cx="51175" cy="45488"/>
            </a:xfrm>
            <a:custGeom>
              <a:avLst/>
              <a:gdLst/>
              <a:ahLst/>
              <a:cxnLst>
                <a:cxn ang="0">
                  <a:pos x="18" y="0"/>
                </a:cxn>
                <a:cxn ang="0">
                  <a:pos x="12" y="2"/>
                </a:cxn>
                <a:cxn ang="0">
                  <a:pos x="6" y="3"/>
                </a:cxn>
                <a:cxn ang="0">
                  <a:pos x="5" y="5"/>
                </a:cxn>
                <a:cxn ang="0">
                  <a:pos x="3" y="12"/>
                </a:cxn>
                <a:cxn ang="0">
                  <a:pos x="0" y="15"/>
                </a:cxn>
                <a:cxn ang="0">
                  <a:pos x="3" y="18"/>
                </a:cxn>
                <a:cxn ang="0">
                  <a:pos x="6" y="19"/>
                </a:cxn>
                <a:cxn ang="0">
                  <a:pos x="12" y="15"/>
                </a:cxn>
                <a:cxn ang="0">
                  <a:pos x="22" y="13"/>
                </a:cxn>
                <a:cxn ang="0">
                  <a:pos x="20" y="5"/>
                </a:cxn>
                <a:cxn ang="0">
                  <a:pos x="18" y="0"/>
                </a:cxn>
              </a:cxnLst>
              <a:rect l="0" t="0" r="r" b="b"/>
              <a:pathLst>
                <a:path w="22" h="20">
                  <a:moveTo>
                    <a:pt x="18" y="0"/>
                  </a:moveTo>
                  <a:cubicBezTo>
                    <a:pt x="16" y="1"/>
                    <a:pt x="13" y="2"/>
                    <a:pt x="12" y="2"/>
                  </a:cubicBezTo>
                  <a:cubicBezTo>
                    <a:pt x="11" y="3"/>
                    <a:pt x="10" y="4"/>
                    <a:pt x="6" y="3"/>
                  </a:cubicBezTo>
                  <a:cubicBezTo>
                    <a:pt x="6" y="4"/>
                    <a:pt x="6" y="4"/>
                    <a:pt x="5" y="5"/>
                  </a:cubicBezTo>
                  <a:cubicBezTo>
                    <a:pt x="2" y="6"/>
                    <a:pt x="3" y="12"/>
                    <a:pt x="3" y="12"/>
                  </a:cubicBezTo>
                  <a:cubicBezTo>
                    <a:pt x="3" y="12"/>
                    <a:pt x="0" y="12"/>
                    <a:pt x="0" y="15"/>
                  </a:cubicBezTo>
                  <a:cubicBezTo>
                    <a:pt x="0" y="17"/>
                    <a:pt x="2" y="18"/>
                    <a:pt x="3" y="18"/>
                  </a:cubicBezTo>
                  <a:cubicBezTo>
                    <a:pt x="4" y="18"/>
                    <a:pt x="5" y="18"/>
                    <a:pt x="6" y="19"/>
                  </a:cubicBezTo>
                  <a:cubicBezTo>
                    <a:pt x="13" y="20"/>
                    <a:pt x="12" y="15"/>
                    <a:pt x="12" y="15"/>
                  </a:cubicBezTo>
                  <a:cubicBezTo>
                    <a:pt x="12" y="15"/>
                    <a:pt x="21" y="16"/>
                    <a:pt x="22" y="13"/>
                  </a:cubicBezTo>
                  <a:cubicBezTo>
                    <a:pt x="22" y="10"/>
                    <a:pt x="20" y="5"/>
                    <a:pt x="20" y="5"/>
                  </a:cubicBezTo>
                  <a:lnTo>
                    <a:pt x="18" y="0"/>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6" name="Freeform 13">
              <a:extLst>
                <a:ext uri="{FF2B5EF4-FFF2-40B4-BE49-F238E27FC236}">
                  <a16:creationId xmlns:a16="http://schemas.microsoft.com/office/drawing/2014/main" id="{FB9F5B87-29E3-436C-9915-0815CDB12927}"/>
                </a:ext>
              </a:extLst>
            </p:cNvPr>
            <p:cNvSpPr>
              <a:spLocks/>
            </p:cNvSpPr>
            <p:nvPr/>
          </p:nvSpPr>
          <p:spPr bwMode="auto">
            <a:xfrm>
              <a:off x="5710442" y="3834536"/>
              <a:ext cx="267244" cy="356325"/>
            </a:xfrm>
            <a:custGeom>
              <a:avLst/>
              <a:gdLst/>
              <a:ahLst/>
              <a:cxnLst>
                <a:cxn ang="0">
                  <a:pos x="27" y="30"/>
                </a:cxn>
                <a:cxn ang="0">
                  <a:pos x="35" y="37"/>
                </a:cxn>
                <a:cxn ang="0">
                  <a:pos x="58" y="45"/>
                </a:cxn>
                <a:cxn ang="0">
                  <a:pos x="73" y="48"/>
                </a:cxn>
                <a:cxn ang="0">
                  <a:pos x="77" y="51"/>
                </a:cxn>
                <a:cxn ang="0">
                  <a:pos x="47" y="81"/>
                </a:cxn>
                <a:cxn ang="0">
                  <a:pos x="35" y="83"/>
                </a:cxn>
                <a:cxn ang="0">
                  <a:pos x="20" y="91"/>
                </a:cxn>
                <a:cxn ang="0">
                  <a:pos x="11" y="92"/>
                </a:cxn>
                <a:cxn ang="0">
                  <a:pos x="5" y="100"/>
                </a:cxn>
                <a:cxn ang="0">
                  <a:pos x="0" y="108"/>
                </a:cxn>
                <a:cxn ang="0">
                  <a:pos x="1" y="148"/>
                </a:cxn>
                <a:cxn ang="0">
                  <a:pos x="6" y="157"/>
                </a:cxn>
                <a:cxn ang="0">
                  <a:pos x="31" y="131"/>
                </a:cxn>
                <a:cxn ang="0">
                  <a:pos x="51" y="116"/>
                </a:cxn>
                <a:cxn ang="0">
                  <a:pos x="79" y="88"/>
                </a:cxn>
                <a:cxn ang="0">
                  <a:pos x="92" y="67"/>
                </a:cxn>
                <a:cxn ang="0">
                  <a:pos x="102" y="50"/>
                </a:cxn>
                <a:cxn ang="0">
                  <a:pos x="113" y="28"/>
                </a:cxn>
                <a:cxn ang="0">
                  <a:pos x="117" y="8"/>
                </a:cxn>
                <a:cxn ang="0">
                  <a:pos x="109" y="4"/>
                </a:cxn>
                <a:cxn ang="0">
                  <a:pos x="84" y="11"/>
                </a:cxn>
                <a:cxn ang="0">
                  <a:pos x="66" y="15"/>
                </a:cxn>
                <a:cxn ang="0">
                  <a:pos x="51" y="18"/>
                </a:cxn>
                <a:cxn ang="0">
                  <a:pos x="33" y="16"/>
                </a:cxn>
                <a:cxn ang="0">
                  <a:pos x="27" y="10"/>
                </a:cxn>
                <a:cxn ang="0">
                  <a:pos x="20" y="20"/>
                </a:cxn>
                <a:cxn ang="0">
                  <a:pos x="27" y="30"/>
                </a:cxn>
              </a:cxnLst>
              <a:rect l="0" t="0" r="r" b="b"/>
              <a:pathLst>
                <a:path w="117" h="157">
                  <a:moveTo>
                    <a:pt x="27" y="30"/>
                  </a:moveTo>
                  <a:cubicBezTo>
                    <a:pt x="29" y="31"/>
                    <a:pt x="33" y="36"/>
                    <a:pt x="35" y="37"/>
                  </a:cubicBezTo>
                  <a:cubicBezTo>
                    <a:pt x="37" y="37"/>
                    <a:pt x="50" y="41"/>
                    <a:pt x="58" y="45"/>
                  </a:cubicBezTo>
                  <a:cubicBezTo>
                    <a:pt x="66" y="48"/>
                    <a:pt x="71" y="48"/>
                    <a:pt x="73" y="48"/>
                  </a:cubicBezTo>
                  <a:cubicBezTo>
                    <a:pt x="76" y="48"/>
                    <a:pt x="79" y="49"/>
                    <a:pt x="77" y="51"/>
                  </a:cubicBezTo>
                  <a:cubicBezTo>
                    <a:pt x="75" y="52"/>
                    <a:pt x="50" y="77"/>
                    <a:pt x="47" y="81"/>
                  </a:cubicBezTo>
                  <a:cubicBezTo>
                    <a:pt x="44" y="84"/>
                    <a:pt x="42" y="83"/>
                    <a:pt x="35" y="83"/>
                  </a:cubicBezTo>
                  <a:cubicBezTo>
                    <a:pt x="27" y="83"/>
                    <a:pt x="22" y="91"/>
                    <a:pt x="20" y="91"/>
                  </a:cubicBezTo>
                  <a:cubicBezTo>
                    <a:pt x="19" y="90"/>
                    <a:pt x="14" y="91"/>
                    <a:pt x="11" y="92"/>
                  </a:cubicBezTo>
                  <a:cubicBezTo>
                    <a:pt x="5" y="100"/>
                    <a:pt x="5" y="100"/>
                    <a:pt x="5" y="100"/>
                  </a:cubicBezTo>
                  <a:cubicBezTo>
                    <a:pt x="0" y="108"/>
                    <a:pt x="0" y="108"/>
                    <a:pt x="0" y="108"/>
                  </a:cubicBezTo>
                  <a:cubicBezTo>
                    <a:pt x="1" y="148"/>
                    <a:pt x="1" y="148"/>
                    <a:pt x="1" y="148"/>
                  </a:cubicBezTo>
                  <a:cubicBezTo>
                    <a:pt x="6" y="157"/>
                    <a:pt x="6" y="157"/>
                    <a:pt x="6" y="157"/>
                  </a:cubicBezTo>
                  <a:cubicBezTo>
                    <a:pt x="11" y="151"/>
                    <a:pt x="23" y="140"/>
                    <a:pt x="31" y="131"/>
                  </a:cubicBezTo>
                  <a:cubicBezTo>
                    <a:pt x="41" y="121"/>
                    <a:pt x="46" y="118"/>
                    <a:pt x="51" y="116"/>
                  </a:cubicBezTo>
                  <a:cubicBezTo>
                    <a:pt x="56" y="113"/>
                    <a:pt x="70" y="100"/>
                    <a:pt x="79" y="88"/>
                  </a:cubicBezTo>
                  <a:cubicBezTo>
                    <a:pt x="85" y="81"/>
                    <a:pt x="91" y="73"/>
                    <a:pt x="92" y="67"/>
                  </a:cubicBezTo>
                  <a:cubicBezTo>
                    <a:pt x="93" y="62"/>
                    <a:pt x="98" y="55"/>
                    <a:pt x="102" y="50"/>
                  </a:cubicBezTo>
                  <a:cubicBezTo>
                    <a:pt x="106" y="45"/>
                    <a:pt x="113" y="32"/>
                    <a:pt x="113" y="28"/>
                  </a:cubicBezTo>
                  <a:cubicBezTo>
                    <a:pt x="113" y="24"/>
                    <a:pt x="116" y="15"/>
                    <a:pt x="117" y="8"/>
                  </a:cubicBezTo>
                  <a:cubicBezTo>
                    <a:pt x="117" y="1"/>
                    <a:pt x="111" y="0"/>
                    <a:pt x="109" y="4"/>
                  </a:cubicBezTo>
                  <a:cubicBezTo>
                    <a:pt x="107" y="8"/>
                    <a:pt x="93" y="11"/>
                    <a:pt x="84" y="11"/>
                  </a:cubicBezTo>
                  <a:cubicBezTo>
                    <a:pt x="75" y="11"/>
                    <a:pt x="69" y="12"/>
                    <a:pt x="66" y="15"/>
                  </a:cubicBezTo>
                  <a:cubicBezTo>
                    <a:pt x="63" y="18"/>
                    <a:pt x="54" y="14"/>
                    <a:pt x="51" y="18"/>
                  </a:cubicBezTo>
                  <a:cubicBezTo>
                    <a:pt x="48" y="21"/>
                    <a:pt x="36" y="24"/>
                    <a:pt x="33" y="16"/>
                  </a:cubicBezTo>
                  <a:cubicBezTo>
                    <a:pt x="31" y="13"/>
                    <a:pt x="29" y="11"/>
                    <a:pt x="27" y="10"/>
                  </a:cubicBezTo>
                  <a:cubicBezTo>
                    <a:pt x="24" y="13"/>
                    <a:pt x="20" y="18"/>
                    <a:pt x="20" y="20"/>
                  </a:cubicBezTo>
                  <a:cubicBezTo>
                    <a:pt x="21" y="22"/>
                    <a:pt x="25" y="29"/>
                    <a:pt x="27" y="3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7" name="Freeform 14">
              <a:extLst>
                <a:ext uri="{FF2B5EF4-FFF2-40B4-BE49-F238E27FC236}">
                  <a16:creationId xmlns:a16="http://schemas.microsoft.com/office/drawing/2014/main" id="{91CFD753-2A1D-4D13-AFA4-B91F7AAAFEDF}"/>
                </a:ext>
              </a:extLst>
            </p:cNvPr>
            <p:cNvSpPr>
              <a:spLocks/>
            </p:cNvSpPr>
            <p:nvPr/>
          </p:nvSpPr>
          <p:spPr bwMode="auto">
            <a:xfrm>
              <a:off x="4336316" y="3178746"/>
              <a:ext cx="310837" cy="246395"/>
            </a:xfrm>
            <a:custGeom>
              <a:avLst/>
              <a:gdLst/>
              <a:ahLst/>
              <a:cxnLst>
                <a:cxn ang="0">
                  <a:pos x="50" y="108"/>
                </a:cxn>
                <a:cxn ang="0">
                  <a:pos x="50" y="93"/>
                </a:cxn>
                <a:cxn ang="0">
                  <a:pos x="68" y="81"/>
                </a:cxn>
                <a:cxn ang="0">
                  <a:pos x="75" y="79"/>
                </a:cxn>
                <a:cxn ang="0">
                  <a:pos x="85" y="77"/>
                </a:cxn>
                <a:cxn ang="0">
                  <a:pos x="91" y="70"/>
                </a:cxn>
                <a:cxn ang="0">
                  <a:pos x="99" y="67"/>
                </a:cxn>
                <a:cxn ang="0">
                  <a:pos x="104" y="64"/>
                </a:cxn>
                <a:cxn ang="0">
                  <a:pos x="106" y="57"/>
                </a:cxn>
                <a:cxn ang="0">
                  <a:pos x="110" y="54"/>
                </a:cxn>
                <a:cxn ang="0">
                  <a:pos x="116" y="50"/>
                </a:cxn>
                <a:cxn ang="0">
                  <a:pos x="133" y="49"/>
                </a:cxn>
                <a:cxn ang="0">
                  <a:pos x="135" y="45"/>
                </a:cxn>
                <a:cxn ang="0">
                  <a:pos x="131" y="37"/>
                </a:cxn>
                <a:cxn ang="0">
                  <a:pos x="130" y="27"/>
                </a:cxn>
                <a:cxn ang="0">
                  <a:pos x="127" y="15"/>
                </a:cxn>
                <a:cxn ang="0">
                  <a:pos x="125" y="11"/>
                </a:cxn>
                <a:cxn ang="0">
                  <a:pos x="112" y="8"/>
                </a:cxn>
                <a:cxn ang="0">
                  <a:pos x="93" y="6"/>
                </a:cxn>
                <a:cxn ang="0">
                  <a:pos x="82" y="2"/>
                </a:cxn>
                <a:cxn ang="0">
                  <a:pos x="70" y="25"/>
                </a:cxn>
                <a:cxn ang="0">
                  <a:pos x="53" y="33"/>
                </a:cxn>
                <a:cxn ang="0">
                  <a:pos x="44" y="42"/>
                </a:cxn>
                <a:cxn ang="0">
                  <a:pos x="38" y="53"/>
                </a:cxn>
                <a:cxn ang="0">
                  <a:pos x="38" y="70"/>
                </a:cxn>
                <a:cxn ang="0">
                  <a:pos x="25" y="89"/>
                </a:cxn>
                <a:cxn ang="0">
                  <a:pos x="8" y="100"/>
                </a:cxn>
                <a:cxn ang="0">
                  <a:pos x="0" y="104"/>
                </a:cxn>
                <a:cxn ang="0">
                  <a:pos x="42" y="104"/>
                </a:cxn>
                <a:cxn ang="0">
                  <a:pos x="50" y="108"/>
                </a:cxn>
              </a:cxnLst>
              <a:rect l="0" t="0" r="r" b="b"/>
              <a:pathLst>
                <a:path w="136" h="108">
                  <a:moveTo>
                    <a:pt x="50" y="108"/>
                  </a:moveTo>
                  <a:cubicBezTo>
                    <a:pt x="50" y="101"/>
                    <a:pt x="49" y="94"/>
                    <a:pt x="50" y="93"/>
                  </a:cubicBezTo>
                  <a:cubicBezTo>
                    <a:pt x="50" y="91"/>
                    <a:pt x="65" y="83"/>
                    <a:pt x="68" y="81"/>
                  </a:cubicBezTo>
                  <a:cubicBezTo>
                    <a:pt x="70" y="80"/>
                    <a:pt x="75" y="82"/>
                    <a:pt x="75" y="79"/>
                  </a:cubicBezTo>
                  <a:cubicBezTo>
                    <a:pt x="75" y="76"/>
                    <a:pt x="81" y="77"/>
                    <a:pt x="85" y="77"/>
                  </a:cubicBezTo>
                  <a:cubicBezTo>
                    <a:pt x="89" y="76"/>
                    <a:pt x="91" y="73"/>
                    <a:pt x="91" y="70"/>
                  </a:cubicBezTo>
                  <a:cubicBezTo>
                    <a:pt x="91" y="67"/>
                    <a:pt x="96" y="67"/>
                    <a:pt x="99" y="67"/>
                  </a:cubicBezTo>
                  <a:cubicBezTo>
                    <a:pt x="103" y="67"/>
                    <a:pt x="102" y="64"/>
                    <a:pt x="104" y="64"/>
                  </a:cubicBezTo>
                  <a:cubicBezTo>
                    <a:pt x="107" y="64"/>
                    <a:pt x="105" y="60"/>
                    <a:pt x="106" y="57"/>
                  </a:cubicBezTo>
                  <a:cubicBezTo>
                    <a:pt x="106" y="53"/>
                    <a:pt x="106" y="54"/>
                    <a:pt x="110" y="54"/>
                  </a:cubicBezTo>
                  <a:cubicBezTo>
                    <a:pt x="113" y="54"/>
                    <a:pt x="116" y="52"/>
                    <a:pt x="116" y="50"/>
                  </a:cubicBezTo>
                  <a:cubicBezTo>
                    <a:pt x="116" y="48"/>
                    <a:pt x="130" y="49"/>
                    <a:pt x="133" y="49"/>
                  </a:cubicBezTo>
                  <a:cubicBezTo>
                    <a:pt x="135" y="49"/>
                    <a:pt x="136" y="46"/>
                    <a:pt x="135" y="45"/>
                  </a:cubicBezTo>
                  <a:cubicBezTo>
                    <a:pt x="135" y="43"/>
                    <a:pt x="133" y="37"/>
                    <a:pt x="131" y="37"/>
                  </a:cubicBezTo>
                  <a:cubicBezTo>
                    <a:pt x="129" y="37"/>
                    <a:pt x="130" y="31"/>
                    <a:pt x="130" y="27"/>
                  </a:cubicBezTo>
                  <a:cubicBezTo>
                    <a:pt x="130" y="22"/>
                    <a:pt x="129" y="18"/>
                    <a:pt x="127" y="15"/>
                  </a:cubicBezTo>
                  <a:cubicBezTo>
                    <a:pt x="126" y="14"/>
                    <a:pt x="126" y="13"/>
                    <a:pt x="125" y="11"/>
                  </a:cubicBezTo>
                  <a:cubicBezTo>
                    <a:pt x="121" y="11"/>
                    <a:pt x="116" y="8"/>
                    <a:pt x="112" y="8"/>
                  </a:cubicBezTo>
                  <a:cubicBezTo>
                    <a:pt x="106" y="8"/>
                    <a:pt x="97" y="11"/>
                    <a:pt x="93" y="6"/>
                  </a:cubicBezTo>
                  <a:cubicBezTo>
                    <a:pt x="88" y="2"/>
                    <a:pt x="85" y="0"/>
                    <a:pt x="82" y="2"/>
                  </a:cubicBezTo>
                  <a:cubicBezTo>
                    <a:pt x="79" y="3"/>
                    <a:pt x="73" y="20"/>
                    <a:pt x="70" y="25"/>
                  </a:cubicBezTo>
                  <a:cubicBezTo>
                    <a:pt x="67" y="29"/>
                    <a:pt x="57" y="33"/>
                    <a:pt x="53" y="33"/>
                  </a:cubicBezTo>
                  <a:cubicBezTo>
                    <a:pt x="48" y="33"/>
                    <a:pt x="48" y="40"/>
                    <a:pt x="44" y="42"/>
                  </a:cubicBezTo>
                  <a:cubicBezTo>
                    <a:pt x="41" y="45"/>
                    <a:pt x="42" y="50"/>
                    <a:pt x="38" y="53"/>
                  </a:cubicBezTo>
                  <a:cubicBezTo>
                    <a:pt x="34" y="56"/>
                    <a:pt x="36" y="67"/>
                    <a:pt x="38" y="70"/>
                  </a:cubicBezTo>
                  <a:cubicBezTo>
                    <a:pt x="40" y="74"/>
                    <a:pt x="30" y="85"/>
                    <a:pt x="25" y="89"/>
                  </a:cubicBezTo>
                  <a:cubicBezTo>
                    <a:pt x="19" y="92"/>
                    <a:pt x="17" y="98"/>
                    <a:pt x="8" y="100"/>
                  </a:cubicBezTo>
                  <a:cubicBezTo>
                    <a:pt x="5" y="100"/>
                    <a:pt x="2" y="102"/>
                    <a:pt x="0" y="104"/>
                  </a:cubicBezTo>
                  <a:cubicBezTo>
                    <a:pt x="14" y="104"/>
                    <a:pt x="35" y="104"/>
                    <a:pt x="42" y="104"/>
                  </a:cubicBezTo>
                  <a:cubicBezTo>
                    <a:pt x="50" y="104"/>
                    <a:pt x="48" y="106"/>
                    <a:pt x="50" y="10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8" name="Freeform 15">
              <a:extLst>
                <a:ext uri="{FF2B5EF4-FFF2-40B4-BE49-F238E27FC236}">
                  <a16:creationId xmlns:a16="http://schemas.microsoft.com/office/drawing/2014/main" id="{1F4A3278-9B9E-42CA-BF1B-8284FAA9DA0E}"/>
                </a:ext>
              </a:extLst>
            </p:cNvPr>
            <p:cNvSpPr>
              <a:spLocks/>
            </p:cNvSpPr>
            <p:nvPr/>
          </p:nvSpPr>
          <p:spPr bwMode="auto">
            <a:xfrm>
              <a:off x="4863223" y="3135154"/>
              <a:ext cx="111826" cy="208488"/>
            </a:xfrm>
            <a:custGeom>
              <a:avLst/>
              <a:gdLst/>
              <a:ahLst/>
              <a:cxnLst>
                <a:cxn ang="0">
                  <a:pos x="13" y="23"/>
                </a:cxn>
                <a:cxn ang="0">
                  <a:pos x="10" y="35"/>
                </a:cxn>
                <a:cxn ang="0">
                  <a:pos x="3" y="42"/>
                </a:cxn>
                <a:cxn ang="0">
                  <a:pos x="7" y="54"/>
                </a:cxn>
                <a:cxn ang="0">
                  <a:pos x="12" y="62"/>
                </a:cxn>
                <a:cxn ang="0">
                  <a:pos x="21" y="68"/>
                </a:cxn>
                <a:cxn ang="0">
                  <a:pos x="26" y="88"/>
                </a:cxn>
                <a:cxn ang="0">
                  <a:pos x="27" y="91"/>
                </a:cxn>
                <a:cxn ang="0">
                  <a:pos x="32" y="87"/>
                </a:cxn>
                <a:cxn ang="0">
                  <a:pos x="34" y="78"/>
                </a:cxn>
                <a:cxn ang="0">
                  <a:pos x="35" y="73"/>
                </a:cxn>
                <a:cxn ang="0">
                  <a:pos x="43" y="65"/>
                </a:cxn>
                <a:cxn ang="0">
                  <a:pos x="48" y="61"/>
                </a:cxn>
                <a:cxn ang="0">
                  <a:pos x="49" y="55"/>
                </a:cxn>
                <a:cxn ang="0">
                  <a:pos x="44" y="51"/>
                </a:cxn>
                <a:cxn ang="0">
                  <a:pos x="40" y="47"/>
                </a:cxn>
                <a:cxn ang="0">
                  <a:pos x="31" y="43"/>
                </a:cxn>
                <a:cxn ang="0">
                  <a:pos x="40" y="35"/>
                </a:cxn>
                <a:cxn ang="0">
                  <a:pos x="40" y="20"/>
                </a:cxn>
                <a:cxn ang="0">
                  <a:pos x="42" y="10"/>
                </a:cxn>
                <a:cxn ang="0">
                  <a:pos x="40" y="6"/>
                </a:cxn>
                <a:cxn ang="0">
                  <a:pos x="35" y="4"/>
                </a:cxn>
                <a:cxn ang="0">
                  <a:pos x="20" y="4"/>
                </a:cxn>
                <a:cxn ang="0">
                  <a:pos x="13" y="5"/>
                </a:cxn>
                <a:cxn ang="0">
                  <a:pos x="13" y="23"/>
                </a:cxn>
              </a:cxnLst>
              <a:rect l="0" t="0" r="r" b="b"/>
              <a:pathLst>
                <a:path w="49" h="91">
                  <a:moveTo>
                    <a:pt x="13" y="23"/>
                  </a:moveTo>
                  <a:cubicBezTo>
                    <a:pt x="16" y="27"/>
                    <a:pt x="13" y="34"/>
                    <a:pt x="10" y="35"/>
                  </a:cubicBezTo>
                  <a:cubicBezTo>
                    <a:pt x="7" y="36"/>
                    <a:pt x="5" y="42"/>
                    <a:pt x="3" y="42"/>
                  </a:cubicBezTo>
                  <a:cubicBezTo>
                    <a:pt x="0" y="42"/>
                    <a:pt x="3" y="52"/>
                    <a:pt x="7" y="54"/>
                  </a:cubicBezTo>
                  <a:cubicBezTo>
                    <a:pt x="12" y="56"/>
                    <a:pt x="12" y="60"/>
                    <a:pt x="12" y="62"/>
                  </a:cubicBezTo>
                  <a:cubicBezTo>
                    <a:pt x="12" y="64"/>
                    <a:pt x="19" y="66"/>
                    <a:pt x="21" y="68"/>
                  </a:cubicBezTo>
                  <a:cubicBezTo>
                    <a:pt x="23" y="71"/>
                    <a:pt x="26" y="84"/>
                    <a:pt x="26" y="88"/>
                  </a:cubicBezTo>
                  <a:cubicBezTo>
                    <a:pt x="26" y="89"/>
                    <a:pt x="26" y="90"/>
                    <a:pt x="27" y="91"/>
                  </a:cubicBezTo>
                  <a:cubicBezTo>
                    <a:pt x="29" y="90"/>
                    <a:pt x="31" y="89"/>
                    <a:pt x="32" y="87"/>
                  </a:cubicBezTo>
                  <a:cubicBezTo>
                    <a:pt x="33" y="84"/>
                    <a:pt x="34" y="79"/>
                    <a:pt x="34" y="78"/>
                  </a:cubicBezTo>
                  <a:cubicBezTo>
                    <a:pt x="33" y="77"/>
                    <a:pt x="33" y="74"/>
                    <a:pt x="35" y="73"/>
                  </a:cubicBezTo>
                  <a:cubicBezTo>
                    <a:pt x="36" y="72"/>
                    <a:pt x="42" y="65"/>
                    <a:pt x="43" y="65"/>
                  </a:cubicBezTo>
                  <a:cubicBezTo>
                    <a:pt x="45" y="64"/>
                    <a:pt x="48" y="65"/>
                    <a:pt x="48" y="61"/>
                  </a:cubicBezTo>
                  <a:cubicBezTo>
                    <a:pt x="48" y="60"/>
                    <a:pt x="48" y="58"/>
                    <a:pt x="49" y="55"/>
                  </a:cubicBezTo>
                  <a:cubicBezTo>
                    <a:pt x="46" y="54"/>
                    <a:pt x="44" y="52"/>
                    <a:pt x="44" y="51"/>
                  </a:cubicBezTo>
                  <a:cubicBezTo>
                    <a:pt x="44" y="49"/>
                    <a:pt x="41" y="45"/>
                    <a:pt x="40" y="47"/>
                  </a:cubicBezTo>
                  <a:cubicBezTo>
                    <a:pt x="38" y="49"/>
                    <a:pt x="32" y="47"/>
                    <a:pt x="31" y="43"/>
                  </a:cubicBezTo>
                  <a:cubicBezTo>
                    <a:pt x="30" y="39"/>
                    <a:pt x="35" y="39"/>
                    <a:pt x="40" y="35"/>
                  </a:cubicBezTo>
                  <a:cubicBezTo>
                    <a:pt x="44" y="31"/>
                    <a:pt x="45" y="24"/>
                    <a:pt x="40" y="20"/>
                  </a:cubicBezTo>
                  <a:cubicBezTo>
                    <a:pt x="35" y="16"/>
                    <a:pt x="38" y="14"/>
                    <a:pt x="42" y="10"/>
                  </a:cubicBezTo>
                  <a:cubicBezTo>
                    <a:pt x="45" y="7"/>
                    <a:pt x="42" y="5"/>
                    <a:pt x="40" y="6"/>
                  </a:cubicBezTo>
                  <a:cubicBezTo>
                    <a:pt x="39" y="8"/>
                    <a:pt x="36" y="8"/>
                    <a:pt x="35" y="4"/>
                  </a:cubicBezTo>
                  <a:cubicBezTo>
                    <a:pt x="35" y="0"/>
                    <a:pt x="24" y="0"/>
                    <a:pt x="20" y="4"/>
                  </a:cubicBezTo>
                  <a:cubicBezTo>
                    <a:pt x="18" y="5"/>
                    <a:pt x="16" y="5"/>
                    <a:pt x="13" y="5"/>
                  </a:cubicBezTo>
                  <a:cubicBezTo>
                    <a:pt x="12" y="12"/>
                    <a:pt x="12" y="20"/>
                    <a:pt x="13" y="2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9" name="Freeform 16">
              <a:extLst>
                <a:ext uri="{FF2B5EF4-FFF2-40B4-BE49-F238E27FC236}">
                  <a16:creationId xmlns:a16="http://schemas.microsoft.com/office/drawing/2014/main" id="{3348F2B2-2103-4C3C-BC33-7391B13418D4}"/>
                </a:ext>
              </a:extLst>
            </p:cNvPr>
            <p:cNvSpPr>
              <a:spLocks/>
            </p:cNvSpPr>
            <p:nvPr/>
          </p:nvSpPr>
          <p:spPr bwMode="auto">
            <a:xfrm>
              <a:off x="4448141" y="3142735"/>
              <a:ext cx="536384" cy="513639"/>
            </a:xfrm>
            <a:custGeom>
              <a:avLst/>
              <a:gdLst/>
              <a:ahLst/>
              <a:cxnLst>
                <a:cxn ang="0">
                  <a:pos x="81" y="43"/>
                </a:cxn>
                <a:cxn ang="0">
                  <a:pos x="82" y="53"/>
                </a:cxn>
                <a:cxn ang="0">
                  <a:pos x="86" y="61"/>
                </a:cxn>
                <a:cxn ang="0">
                  <a:pos x="84" y="65"/>
                </a:cxn>
                <a:cxn ang="0">
                  <a:pos x="67" y="66"/>
                </a:cxn>
                <a:cxn ang="0">
                  <a:pos x="61" y="70"/>
                </a:cxn>
                <a:cxn ang="0">
                  <a:pos x="57" y="73"/>
                </a:cxn>
                <a:cxn ang="0">
                  <a:pos x="55" y="80"/>
                </a:cxn>
                <a:cxn ang="0">
                  <a:pos x="50" y="83"/>
                </a:cxn>
                <a:cxn ang="0">
                  <a:pos x="42" y="86"/>
                </a:cxn>
                <a:cxn ang="0">
                  <a:pos x="36" y="93"/>
                </a:cxn>
                <a:cxn ang="0">
                  <a:pos x="26" y="95"/>
                </a:cxn>
                <a:cxn ang="0">
                  <a:pos x="19" y="97"/>
                </a:cxn>
                <a:cxn ang="0">
                  <a:pos x="1" y="109"/>
                </a:cxn>
                <a:cxn ang="0">
                  <a:pos x="1" y="124"/>
                </a:cxn>
                <a:cxn ang="0">
                  <a:pos x="3" y="126"/>
                </a:cxn>
                <a:cxn ang="0">
                  <a:pos x="112" y="199"/>
                </a:cxn>
                <a:cxn ang="0">
                  <a:pos x="120" y="209"/>
                </a:cxn>
                <a:cxn ang="0">
                  <a:pos x="132" y="213"/>
                </a:cxn>
                <a:cxn ang="0">
                  <a:pos x="138" y="225"/>
                </a:cxn>
                <a:cxn ang="0">
                  <a:pos x="149" y="223"/>
                </a:cxn>
                <a:cxn ang="0">
                  <a:pos x="166" y="217"/>
                </a:cxn>
                <a:cxn ang="0">
                  <a:pos x="187" y="201"/>
                </a:cxn>
                <a:cxn ang="0">
                  <a:pos x="235" y="171"/>
                </a:cxn>
                <a:cxn ang="0">
                  <a:pos x="235" y="171"/>
                </a:cxn>
                <a:cxn ang="0">
                  <a:pos x="230" y="161"/>
                </a:cxn>
                <a:cxn ang="0">
                  <a:pos x="221" y="158"/>
                </a:cxn>
                <a:cxn ang="0">
                  <a:pos x="214" y="154"/>
                </a:cxn>
                <a:cxn ang="0">
                  <a:pos x="212" y="145"/>
                </a:cxn>
                <a:cxn ang="0">
                  <a:pos x="207" y="138"/>
                </a:cxn>
                <a:cxn ang="0">
                  <a:pos x="212" y="133"/>
                </a:cxn>
                <a:cxn ang="0">
                  <a:pos x="211" y="127"/>
                </a:cxn>
                <a:cxn ang="0">
                  <a:pos x="211" y="120"/>
                </a:cxn>
                <a:cxn ang="0">
                  <a:pos x="211" y="113"/>
                </a:cxn>
                <a:cxn ang="0">
                  <a:pos x="212" y="101"/>
                </a:cxn>
                <a:cxn ang="0">
                  <a:pos x="207" y="91"/>
                </a:cxn>
                <a:cxn ang="0">
                  <a:pos x="209" y="88"/>
                </a:cxn>
                <a:cxn ang="0">
                  <a:pos x="208" y="85"/>
                </a:cxn>
                <a:cxn ang="0">
                  <a:pos x="203" y="65"/>
                </a:cxn>
                <a:cxn ang="0">
                  <a:pos x="194" y="59"/>
                </a:cxn>
                <a:cxn ang="0">
                  <a:pos x="189" y="51"/>
                </a:cxn>
                <a:cxn ang="0">
                  <a:pos x="185" y="39"/>
                </a:cxn>
                <a:cxn ang="0">
                  <a:pos x="192" y="32"/>
                </a:cxn>
                <a:cxn ang="0">
                  <a:pos x="195" y="20"/>
                </a:cxn>
                <a:cxn ang="0">
                  <a:pos x="195" y="2"/>
                </a:cxn>
                <a:cxn ang="0">
                  <a:pos x="185" y="0"/>
                </a:cxn>
                <a:cxn ang="0">
                  <a:pos x="173" y="1"/>
                </a:cxn>
                <a:cxn ang="0">
                  <a:pos x="158" y="5"/>
                </a:cxn>
                <a:cxn ang="0">
                  <a:pos x="115" y="7"/>
                </a:cxn>
                <a:cxn ang="0">
                  <a:pos x="98" y="16"/>
                </a:cxn>
                <a:cxn ang="0">
                  <a:pos x="80" y="26"/>
                </a:cxn>
                <a:cxn ang="0">
                  <a:pos x="76" y="27"/>
                </a:cxn>
                <a:cxn ang="0">
                  <a:pos x="78" y="31"/>
                </a:cxn>
                <a:cxn ang="0">
                  <a:pos x="81" y="43"/>
                </a:cxn>
              </a:cxnLst>
              <a:rect l="0" t="0" r="r" b="b"/>
              <a:pathLst>
                <a:path w="235" h="225">
                  <a:moveTo>
                    <a:pt x="81" y="43"/>
                  </a:moveTo>
                  <a:cubicBezTo>
                    <a:pt x="81" y="47"/>
                    <a:pt x="80" y="53"/>
                    <a:pt x="82" y="53"/>
                  </a:cubicBezTo>
                  <a:cubicBezTo>
                    <a:pt x="84" y="53"/>
                    <a:pt x="86" y="59"/>
                    <a:pt x="86" y="61"/>
                  </a:cubicBezTo>
                  <a:cubicBezTo>
                    <a:pt x="87" y="62"/>
                    <a:pt x="86" y="65"/>
                    <a:pt x="84" y="65"/>
                  </a:cubicBezTo>
                  <a:cubicBezTo>
                    <a:pt x="81" y="65"/>
                    <a:pt x="67" y="64"/>
                    <a:pt x="67" y="66"/>
                  </a:cubicBezTo>
                  <a:cubicBezTo>
                    <a:pt x="67" y="68"/>
                    <a:pt x="64" y="70"/>
                    <a:pt x="61" y="70"/>
                  </a:cubicBezTo>
                  <a:cubicBezTo>
                    <a:pt x="57" y="70"/>
                    <a:pt x="57" y="69"/>
                    <a:pt x="57" y="73"/>
                  </a:cubicBezTo>
                  <a:cubicBezTo>
                    <a:pt x="56" y="76"/>
                    <a:pt x="58" y="80"/>
                    <a:pt x="55" y="80"/>
                  </a:cubicBezTo>
                  <a:cubicBezTo>
                    <a:pt x="53" y="80"/>
                    <a:pt x="54" y="83"/>
                    <a:pt x="50" y="83"/>
                  </a:cubicBezTo>
                  <a:cubicBezTo>
                    <a:pt x="47" y="83"/>
                    <a:pt x="42" y="83"/>
                    <a:pt x="42" y="86"/>
                  </a:cubicBezTo>
                  <a:cubicBezTo>
                    <a:pt x="42" y="89"/>
                    <a:pt x="40" y="92"/>
                    <a:pt x="36" y="93"/>
                  </a:cubicBezTo>
                  <a:cubicBezTo>
                    <a:pt x="32" y="93"/>
                    <a:pt x="26" y="92"/>
                    <a:pt x="26" y="95"/>
                  </a:cubicBezTo>
                  <a:cubicBezTo>
                    <a:pt x="26" y="98"/>
                    <a:pt x="21" y="96"/>
                    <a:pt x="19" y="97"/>
                  </a:cubicBezTo>
                  <a:cubicBezTo>
                    <a:pt x="16" y="99"/>
                    <a:pt x="1" y="107"/>
                    <a:pt x="1" y="109"/>
                  </a:cubicBezTo>
                  <a:cubicBezTo>
                    <a:pt x="0" y="110"/>
                    <a:pt x="1" y="117"/>
                    <a:pt x="1" y="124"/>
                  </a:cubicBezTo>
                  <a:cubicBezTo>
                    <a:pt x="1" y="125"/>
                    <a:pt x="2" y="126"/>
                    <a:pt x="3" y="126"/>
                  </a:cubicBezTo>
                  <a:cubicBezTo>
                    <a:pt x="9" y="129"/>
                    <a:pt x="109" y="196"/>
                    <a:pt x="112" y="199"/>
                  </a:cubicBezTo>
                  <a:cubicBezTo>
                    <a:pt x="116" y="202"/>
                    <a:pt x="120" y="209"/>
                    <a:pt x="120" y="209"/>
                  </a:cubicBezTo>
                  <a:cubicBezTo>
                    <a:pt x="120" y="209"/>
                    <a:pt x="127" y="210"/>
                    <a:pt x="132" y="213"/>
                  </a:cubicBezTo>
                  <a:cubicBezTo>
                    <a:pt x="138" y="217"/>
                    <a:pt x="138" y="225"/>
                    <a:pt x="138" y="225"/>
                  </a:cubicBezTo>
                  <a:cubicBezTo>
                    <a:pt x="138" y="225"/>
                    <a:pt x="145" y="224"/>
                    <a:pt x="149" y="223"/>
                  </a:cubicBezTo>
                  <a:cubicBezTo>
                    <a:pt x="153" y="222"/>
                    <a:pt x="166" y="217"/>
                    <a:pt x="166" y="217"/>
                  </a:cubicBezTo>
                  <a:cubicBezTo>
                    <a:pt x="187" y="201"/>
                    <a:pt x="187" y="201"/>
                    <a:pt x="187" y="201"/>
                  </a:cubicBezTo>
                  <a:cubicBezTo>
                    <a:pt x="235" y="171"/>
                    <a:pt x="235" y="171"/>
                    <a:pt x="235" y="171"/>
                  </a:cubicBezTo>
                  <a:cubicBezTo>
                    <a:pt x="235" y="171"/>
                    <a:pt x="235" y="171"/>
                    <a:pt x="235" y="171"/>
                  </a:cubicBezTo>
                  <a:cubicBezTo>
                    <a:pt x="234" y="165"/>
                    <a:pt x="232" y="161"/>
                    <a:pt x="230" y="161"/>
                  </a:cubicBezTo>
                  <a:cubicBezTo>
                    <a:pt x="227" y="161"/>
                    <a:pt x="225" y="158"/>
                    <a:pt x="221" y="158"/>
                  </a:cubicBezTo>
                  <a:cubicBezTo>
                    <a:pt x="218" y="158"/>
                    <a:pt x="214" y="157"/>
                    <a:pt x="214" y="154"/>
                  </a:cubicBezTo>
                  <a:cubicBezTo>
                    <a:pt x="213" y="151"/>
                    <a:pt x="215" y="149"/>
                    <a:pt x="212" y="145"/>
                  </a:cubicBezTo>
                  <a:cubicBezTo>
                    <a:pt x="210" y="141"/>
                    <a:pt x="207" y="140"/>
                    <a:pt x="207" y="138"/>
                  </a:cubicBezTo>
                  <a:cubicBezTo>
                    <a:pt x="207" y="136"/>
                    <a:pt x="212" y="133"/>
                    <a:pt x="212" y="133"/>
                  </a:cubicBezTo>
                  <a:cubicBezTo>
                    <a:pt x="213" y="132"/>
                    <a:pt x="211" y="129"/>
                    <a:pt x="211" y="127"/>
                  </a:cubicBezTo>
                  <a:cubicBezTo>
                    <a:pt x="211" y="126"/>
                    <a:pt x="209" y="122"/>
                    <a:pt x="211" y="120"/>
                  </a:cubicBezTo>
                  <a:cubicBezTo>
                    <a:pt x="212" y="118"/>
                    <a:pt x="213" y="116"/>
                    <a:pt x="211" y="113"/>
                  </a:cubicBezTo>
                  <a:cubicBezTo>
                    <a:pt x="210" y="109"/>
                    <a:pt x="214" y="106"/>
                    <a:pt x="212" y="101"/>
                  </a:cubicBezTo>
                  <a:cubicBezTo>
                    <a:pt x="210" y="96"/>
                    <a:pt x="206" y="92"/>
                    <a:pt x="207" y="91"/>
                  </a:cubicBezTo>
                  <a:cubicBezTo>
                    <a:pt x="207" y="90"/>
                    <a:pt x="208" y="89"/>
                    <a:pt x="209" y="88"/>
                  </a:cubicBezTo>
                  <a:cubicBezTo>
                    <a:pt x="208" y="87"/>
                    <a:pt x="208" y="86"/>
                    <a:pt x="208" y="85"/>
                  </a:cubicBezTo>
                  <a:cubicBezTo>
                    <a:pt x="208" y="81"/>
                    <a:pt x="205" y="68"/>
                    <a:pt x="203" y="65"/>
                  </a:cubicBezTo>
                  <a:cubicBezTo>
                    <a:pt x="201" y="63"/>
                    <a:pt x="194" y="61"/>
                    <a:pt x="194" y="59"/>
                  </a:cubicBezTo>
                  <a:cubicBezTo>
                    <a:pt x="194" y="57"/>
                    <a:pt x="194" y="53"/>
                    <a:pt x="189" y="51"/>
                  </a:cubicBezTo>
                  <a:cubicBezTo>
                    <a:pt x="185" y="49"/>
                    <a:pt x="182" y="39"/>
                    <a:pt x="185" y="39"/>
                  </a:cubicBezTo>
                  <a:cubicBezTo>
                    <a:pt x="187" y="39"/>
                    <a:pt x="189" y="33"/>
                    <a:pt x="192" y="32"/>
                  </a:cubicBezTo>
                  <a:cubicBezTo>
                    <a:pt x="195" y="31"/>
                    <a:pt x="198" y="24"/>
                    <a:pt x="195" y="20"/>
                  </a:cubicBezTo>
                  <a:cubicBezTo>
                    <a:pt x="194" y="17"/>
                    <a:pt x="194" y="9"/>
                    <a:pt x="195" y="2"/>
                  </a:cubicBezTo>
                  <a:cubicBezTo>
                    <a:pt x="191" y="2"/>
                    <a:pt x="186" y="1"/>
                    <a:pt x="185" y="0"/>
                  </a:cubicBezTo>
                  <a:cubicBezTo>
                    <a:pt x="183" y="0"/>
                    <a:pt x="177" y="1"/>
                    <a:pt x="173" y="1"/>
                  </a:cubicBezTo>
                  <a:cubicBezTo>
                    <a:pt x="170" y="2"/>
                    <a:pt x="161" y="7"/>
                    <a:pt x="158" y="5"/>
                  </a:cubicBezTo>
                  <a:cubicBezTo>
                    <a:pt x="155" y="2"/>
                    <a:pt x="124" y="7"/>
                    <a:pt x="115" y="7"/>
                  </a:cubicBezTo>
                  <a:cubicBezTo>
                    <a:pt x="107" y="7"/>
                    <a:pt x="103" y="16"/>
                    <a:pt x="98" y="16"/>
                  </a:cubicBezTo>
                  <a:cubicBezTo>
                    <a:pt x="93" y="16"/>
                    <a:pt x="85" y="21"/>
                    <a:pt x="80" y="26"/>
                  </a:cubicBezTo>
                  <a:cubicBezTo>
                    <a:pt x="79" y="27"/>
                    <a:pt x="78" y="27"/>
                    <a:pt x="76" y="27"/>
                  </a:cubicBezTo>
                  <a:cubicBezTo>
                    <a:pt x="77" y="29"/>
                    <a:pt x="77" y="30"/>
                    <a:pt x="78" y="31"/>
                  </a:cubicBezTo>
                  <a:cubicBezTo>
                    <a:pt x="80" y="34"/>
                    <a:pt x="81" y="38"/>
                    <a:pt x="81" y="4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0" name="Freeform 17">
              <a:extLst>
                <a:ext uri="{FF2B5EF4-FFF2-40B4-BE49-F238E27FC236}">
                  <a16:creationId xmlns:a16="http://schemas.microsoft.com/office/drawing/2014/main" id="{9F9E2BC7-6651-4A52-B5BC-DCE1F5D7648A}"/>
                </a:ext>
              </a:extLst>
            </p:cNvPr>
            <p:cNvSpPr>
              <a:spLocks/>
            </p:cNvSpPr>
            <p:nvPr/>
          </p:nvSpPr>
          <p:spPr bwMode="auto">
            <a:xfrm>
              <a:off x="4918187" y="3260247"/>
              <a:ext cx="392337" cy="377174"/>
            </a:xfrm>
            <a:custGeom>
              <a:avLst/>
              <a:gdLst/>
              <a:ahLst/>
              <a:cxnLst>
                <a:cxn ang="0">
                  <a:pos x="19" y="10"/>
                </a:cxn>
                <a:cxn ang="0">
                  <a:pos x="11" y="18"/>
                </a:cxn>
                <a:cxn ang="0">
                  <a:pos x="10" y="23"/>
                </a:cxn>
                <a:cxn ang="0">
                  <a:pos x="8" y="32"/>
                </a:cxn>
                <a:cxn ang="0">
                  <a:pos x="1" y="39"/>
                </a:cxn>
                <a:cxn ang="0">
                  <a:pos x="6" y="49"/>
                </a:cxn>
                <a:cxn ang="0">
                  <a:pos x="5" y="61"/>
                </a:cxn>
                <a:cxn ang="0">
                  <a:pos x="5" y="68"/>
                </a:cxn>
                <a:cxn ang="0">
                  <a:pos x="5" y="75"/>
                </a:cxn>
                <a:cxn ang="0">
                  <a:pos x="6" y="81"/>
                </a:cxn>
                <a:cxn ang="0">
                  <a:pos x="1" y="86"/>
                </a:cxn>
                <a:cxn ang="0">
                  <a:pos x="6" y="93"/>
                </a:cxn>
                <a:cxn ang="0">
                  <a:pos x="8" y="102"/>
                </a:cxn>
                <a:cxn ang="0">
                  <a:pos x="15" y="106"/>
                </a:cxn>
                <a:cxn ang="0">
                  <a:pos x="24" y="109"/>
                </a:cxn>
                <a:cxn ang="0">
                  <a:pos x="29" y="119"/>
                </a:cxn>
                <a:cxn ang="0">
                  <a:pos x="46" y="122"/>
                </a:cxn>
                <a:cxn ang="0">
                  <a:pos x="53" y="129"/>
                </a:cxn>
                <a:cxn ang="0">
                  <a:pos x="72" y="119"/>
                </a:cxn>
                <a:cxn ang="0">
                  <a:pos x="158" y="165"/>
                </a:cxn>
                <a:cxn ang="0">
                  <a:pos x="158" y="159"/>
                </a:cxn>
                <a:cxn ang="0">
                  <a:pos x="169" y="159"/>
                </a:cxn>
                <a:cxn ang="0">
                  <a:pos x="169" y="48"/>
                </a:cxn>
                <a:cxn ang="0">
                  <a:pos x="169" y="32"/>
                </a:cxn>
                <a:cxn ang="0">
                  <a:pos x="170" y="18"/>
                </a:cxn>
                <a:cxn ang="0">
                  <a:pos x="171" y="15"/>
                </a:cxn>
                <a:cxn ang="0">
                  <a:pos x="171" y="15"/>
                </a:cxn>
                <a:cxn ang="0">
                  <a:pos x="156" y="11"/>
                </a:cxn>
                <a:cxn ang="0">
                  <a:pos x="138" y="2"/>
                </a:cxn>
                <a:cxn ang="0">
                  <a:pos x="113" y="15"/>
                </a:cxn>
                <a:cxn ang="0">
                  <a:pos x="115" y="29"/>
                </a:cxn>
                <a:cxn ang="0">
                  <a:pos x="97" y="29"/>
                </a:cxn>
                <a:cxn ang="0">
                  <a:pos x="77" y="22"/>
                </a:cxn>
                <a:cxn ang="0">
                  <a:pos x="65" y="14"/>
                </a:cxn>
                <a:cxn ang="0">
                  <a:pos x="58" y="7"/>
                </a:cxn>
                <a:cxn ang="0">
                  <a:pos x="38" y="3"/>
                </a:cxn>
                <a:cxn ang="0">
                  <a:pos x="25" y="0"/>
                </a:cxn>
                <a:cxn ang="0">
                  <a:pos x="24" y="6"/>
                </a:cxn>
                <a:cxn ang="0">
                  <a:pos x="19" y="10"/>
                </a:cxn>
              </a:cxnLst>
              <a:rect l="0" t="0" r="r" b="b"/>
              <a:pathLst>
                <a:path w="172" h="165">
                  <a:moveTo>
                    <a:pt x="19" y="10"/>
                  </a:moveTo>
                  <a:cubicBezTo>
                    <a:pt x="18" y="10"/>
                    <a:pt x="12" y="17"/>
                    <a:pt x="11" y="18"/>
                  </a:cubicBezTo>
                  <a:cubicBezTo>
                    <a:pt x="9" y="19"/>
                    <a:pt x="9" y="22"/>
                    <a:pt x="10" y="23"/>
                  </a:cubicBezTo>
                  <a:cubicBezTo>
                    <a:pt x="10" y="24"/>
                    <a:pt x="9" y="29"/>
                    <a:pt x="8" y="32"/>
                  </a:cubicBezTo>
                  <a:cubicBezTo>
                    <a:pt x="6" y="35"/>
                    <a:pt x="1" y="37"/>
                    <a:pt x="1" y="39"/>
                  </a:cubicBezTo>
                  <a:cubicBezTo>
                    <a:pt x="0" y="40"/>
                    <a:pt x="4" y="44"/>
                    <a:pt x="6" y="49"/>
                  </a:cubicBezTo>
                  <a:cubicBezTo>
                    <a:pt x="8" y="54"/>
                    <a:pt x="4" y="57"/>
                    <a:pt x="5" y="61"/>
                  </a:cubicBezTo>
                  <a:cubicBezTo>
                    <a:pt x="7" y="64"/>
                    <a:pt x="6" y="66"/>
                    <a:pt x="5" y="68"/>
                  </a:cubicBezTo>
                  <a:cubicBezTo>
                    <a:pt x="3" y="70"/>
                    <a:pt x="5" y="74"/>
                    <a:pt x="5" y="75"/>
                  </a:cubicBezTo>
                  <a:cubicBezTo>
                    <a:pt x="5" y="77"/>
                    <a:pt x="7" y="80"/>
                    <a:pt x="6" y="81"/>
                  </a:cubicBezTo>
                  <a:cubicBezTo>
                    <a:pt x="6" y="81"/>
                    <a:pt x="1" y="84"/>
                    <a:pt x="1" y="86"/>
                  </a:cubicBezTo>
                  <a:cubicBezTo>
                    <a:pt x="1" y="88"/>
                    <a:pt x="4" y="89"/>
                    <a:pt x="6" y="93"/>
                  </a:cubicBezTo>
                  <a:cubicBezTo>
                    <a:pt x="9" y="97"/>
                    <a:pt x="7" y="99"/>
                    <a:pt x="8" y="102"/>
                  </a:cubicBezTo>
                  <a:cubicBezTo>
                    <a:pt x="8" y="105"/>
                    <a:pt x="12" y="106"/>
                    <a:pt x="15" y="106"/>
                  </a:cubicBezTo>
                  <a:cubicBezTo>
                    <a:pt x="19" y="106"/>
                    <a:pt x="21" y="109"/>
                    <a:pt x="24" y="109"/>
                  </a:cubicBezTo>
                  <a:cubicBezTo>
                    <a:pt x="26" y="109"/>
                    <a:pt x="28" y="113"/>
                    <a:pt x="29" y="119"/>
                  </a:cubicBezTo>
                  <a:cubicBezTo>
                    <a:pt x="31" y="119"/>
                    <a:pt x="41" y="119"/>
                    <a:pt x="46" y="122"/>
                  </a:cubicBezTo>
                  <a:cubicBezTo>
                    <a:pt x="51" y="125"/>
                    <a:pt x="53" y="129"/>
                    <a:pt x="53" y="129"/>
                  </a:cubicBezTo>
                  <a:cubicBezTo>
                    <a:pt x="72" y="119"/>
                    <a:pt x="72" y="119"/>
                    <a:pt x="72" y="119"/>
                  </a:cubicBezTo>
                  <a:cubicBezTo>
                    <a:pt x="158" y="165"/>
                    <a:pt x="158" y="165"/>
                    <a:pt x="158" y="165"/>
                  </a:cubicBezTo>
                  <a:cubicBezTo>
                    <a:pt x="158" y="159"/>
                    <a:pt x="158" y="159"/>
                    <a:pt x="158" y="159"/>
                  </a:cubicBezTo>
                  <a:cubicBezTo>
                    <a:pt x="169" y="159"/>
                    <a:pt x="169" y="159"/>
                    <a:pt x="169" y="159"/>
                  </a:cubicBezTo>
                  <a:cubicBezTo>
                    <a:pt x="169" y="159"/>
                    <a:pt x="169" y="56"/>
                    <a:pt x="169" y="48"/>
                  </a:cubicBezTo>
                  <a:cubicBezTo>
                    <a:pt x="169" y="41"/>
                    <a:pt x="165" y="36"/>
                    <a:pt x="169" y="32"/>
                  </a:cubicBezTo>
                  <a:cubicBezTo>
                    <a:pt x="172" y="27"/>
                    <a:pt x="167" y="25"/>
                    <a:pt x="170" y="18"/>
                  </a:cubicBezTo>
                  <a:cubicBezTo>
                    <a:pt x="170" y="17"/>
                    <a:pt x="171" y="16"/>
                    <a:pt x="171" y="15"/>
                  </a:cubicBezTo>
                  <a:cubicBezTo>
                    <a:pt x="171" y="15"/>
                    <a:pt x="171" y="15"/>
                    <a:pt x="171" y="15"/>
                  </a:cubicBezTo>
                  <a:cubicBezTo>
                    <a:pt x="170" y="12"/>
                    <a:pt x="165" y="12"/>
                    <a:pt x="156" y="11"/>
                  </a:cubicBezTo>
                  <a:cubicBezTo>
                    <a:pt x="146" y="9"/>
                    <a:pt x="149" y="2"/>
                    <a:pt x="138" y="2"/>
                  </a:cubicBezTo>
                  <a:cubicBezTo>
                    <a:pt x="127" y="1"/>
                    <a:pt x="113" y="10"/>
                    <a:pt x="113" y="15"/>
                  </a:cubicBezTo>
                  <a:cubicBezTo>
                    <a:pt x="113" y="19"/>
                    <a:pt x="118" y="24"/>
                    <a:pt x="115" y="29"/>
                  </a:cubicBezTo>
                  <a:cubicBezTo>
                    <a:pt x="111" y="34"/>
                    <a:pt x="103" y="35"/>
                    <a:pt x="97" y="29"/>
                  </a:cubicBezTo>
                  <a:cubicBezTo>
                    <a:pt x="92" y="24"/>
                    <a:pt x="83" y="22"/>
                    <a:pt x="77" y="22"/>
                  </a:cubicBezTo>
                  <a:cubicBezTo>
                    <a:pt x="70" y="22"/>
                    <a:pt x="65" y="18"/>
                    <a:pt x="65" y="14"/>
                  </a:cubicBezTo>
                  <a:cubicBezTo>
                    <a:pt x="66" y="10"/>
                    <a:pt x="64" y="9"/>
                    <a:pt x="58" y="7"/>
                  </a:cubicBezTo>
                  <a:cubicBezTo>
                    <a:pt x="52" y="6"/>
                    <a:pt x="48" y="2"/>
                    <a:pt x="38" y="3"/>
                  </a:cubicBezTo>
                  <a:cubicBezTo>
                    <a:pt x="32" y="4"/>
                    <a:pt x="28" y="2"/>
                    <a:pt x="25" y="0"/>
                  </a:cubicBezTo>
                  <a:cubicBezTo>
                    <a:pt x="24" y="3"/>
                    <a:pt x="24" y="5"/>
                    <a:pt x="24" y="6"/>
                  </a:cubicBezTo>
                  <a:cubicBezTo>
                    <a:pt x="24" y="10"/>
                    <a:pt x="21" y="9"/>
                    <a:pt x="19" y="1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1" name="Freeform 18">
              <a:extLst>
                <a:ext uri="{FF2B5EF4-FFF2-40B4-BE49-F238E27FC236}">
                  <a16:creationId xmlns:a16="http://schemas.microsoft.com/office/drawing/2014/main" id="{5FFE8DA6-D130-4630-AE7E-0B432FAA7FCC}"/>
                </a:ext>
              </a:extLst>
            </p:cNvPr>
            <p:cNvSpPr>
              <a:spLocks/>
            </p:cNvSpPr>
            <p:nvPr/>
          </p:nvSpPr>
          <p:spPr bwMode="auto">
            <a:xfrm>
              <a:off x="4245340" y="3785257"/>
              <a:ext cx="73919" cy="26535"/>
            </a:xfrm>
            <a:custGeom>
              <a:avLst/>
              <a:gdLst/>
              <a:ahLst/>
              <a:cxnLst>
                <a:cxn ang="0">
                  <a:pos x="16" y="7"/>
                </a:cxn>
                <a:cxn ang="0">
                  <a:pos x="25" y="10"/>
                </a:cxn>
                <a:cxn ang="0">
                  <a:pos x="32" y="8"/>
                </a:cxn>
                <a:cxn ang="0">
                  <a:pos x="26" y="7"/>
                </a:cxn>
                <a:cxn ang="0">
                  <a:pos x="15" y="2"/>
                </a:cxn>
                <a:cxn ang="0">
                  <a:pos x="1" y="5"/>
                </a:cxn>
                <a:cxn ang="0">
                  <a:pos x="0" y="11"/>
                </a:cxn>
                <a:cxn ang="0">
                  <a:pos x="3" y="11"/>
                </a:cxn>
                <a:cxn ang="0">
                  <a:pos x="16" y="7"/>
                </a:cxn>
              </a:cxnLst>
              <a:rect l="0" t="0" r="r" b="b"/>
              <a:pathLst>
                <a:path w="32" h="11">
                  <a:moveTo>
                    <a:pt x="16" y="7"/>
                  </a:moveTo>
                  <a:cubicBezTo>
                    <a:pt x="18" y="5"/>
                    <a:pt x="22" y="9"/>
                    <a:pt x="25" y="10"/>
                  </a:cubicBezTo>
                  <a:cubicBezTo>
                    <a:pt x="29" y="10"/>
                    <a:pt x="32" y="8"/>
                    <a:pt x="32" y="8"/>
                  </a:cubicBezTo>
                  <a:cubicBezTo>
                    <a:pt x="32" y="8"/>
                    <a:pt x="32" y="7"/>
                    <a:pt x="26" y="7"/>
                  </a:cubicBezTo>
                  <a:cubicBezTo>
                    <a:pt x="21" y="7"/>
                    <a:pt x="20" y="0"/>
                    <a:pt x="15" y="2"/>
                  </a:cubicBezTo>
                  <a:cubicBezTo>
                    <a:pt x="10" y="5"/>
                    <a:pt x="7" y="5"/>
                    <a:pt x="1" y="5"/>
                  </a:cubicBezTo>
                  <a:cubicBezTo>
                    <a:pt x="1" y="6"/>
                    <a:pt x="0" y="9"/>
                    <a:pt x="0" y="11"/>
                  </a:cubicBezTo>
                  <a:cubicBezTo>
                    <a:pt x="1" y="11"/>
                    <a:pt x="2" y="11"/>
                    <a:pt x="3" y="11"/>
                  </a:cubicBezTo>
                  <a:cubicBezTo>
                    <a:pt x="6" y="11"/>
                    <a:pt x="13" y="9"/>
                    <a:pt x="16" y="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2" name="Freeform 19">
              <a:extLst>
                <a:ext uri="{FF2B5EF4-FFF2-40B4-BE49-F238E27FC236}">
                  <a16:creationId xmlns:a16="http://schemas.microsoft.com/office/drawing/2014/main" id="{630586B0-5DBE-486E-8D41-C6AC8B1DEBFC}"/>
                </a:ext>
              </a:extLst>
            </p:cNvPr>
            <p:cNvSpPr>
              <a:spLocks/>
            </p:cNvSpPr>
            <p:nvPr/>
          </p:nvSpPr>
          <p:spPr bwMode="auto">
            <a:xfrm>
              <a:off x="4230177" y="3715130"/>
              <a:ext cx="149733" cy="121302"/>
            </a:xfrm>
            <a:custGeom>
              <a:avLst/>
              <a:gdLst/>
              <a:ahLst/>
              <a:cxnLst>
                <a:cxn ang="0">
                  <a:pos x="15" y="51"/>
                </a:cxn>
                <a:cxn ang="0">
                  <a:pos x="21" y="48"/>
                </a:cxn>
                <a:cxn ang="0">
                  <a:pos x="37" y="47"/>
                </a:cxn>
                <a:cxn ang="0">
                  <a:pos x="40" y="48"/>
                </a:cxn>
                <a:cxn ang="0">
                  <a:pos x="40" y="47"/>
                </a:cxn>
                <a:cxn ang="0">
                  <a:pos x="48" y="50"/>
                </a:cxn>
                <a:cxn ang="0">
                  <a:pos x="65" y="51"/>
                </a:cxn>
                <a:cxn ang="0">
                  <a:pos x="66" y="50"/>
                </a:cxn>
                <a:cxn ang="0">
                  <a:pos x="66" y="43"/>
                </a:cxn>
                <a:cxn ang="0">
                  <a:pos x="60" y="36"/>
                </a:cxn>
                <a:cxn ang="0">
                  <a:pos x="58" y="29"/>
                </a:cxn>
                <a:cxn ang="0">
                  <a:pos x="56" y="26"/>
                </a:cxn>
                <a:cxn ang="0">
                  <a:pos x="50" y="18"/>
                </a:cxn>
                <a:cxn ang="0">
                  <a:pos x="42" y="8"/>
                </a:cxn>
                <a:cxn ang="0">
                  <a:pos x="38" y="8"/>
                </a:cxn>
                <a:cxn ang="0">
                  <a:pos x="32" y="2"/>
                </a:cxn>
                <a:cxn ang="0">
                  <a:pos x="23" y="3"/>
                </a:cxn>
                <a:cxn ang="0">
                  <a:pos x="13" y="3"/>
                </a:cxn>
                <a:cxn ang="0">
                  <a:pos x="6" y="8"/>
                </a:cxn>
                <a:cxn ang="0">
                  <a:pos x="6" y="8"/>
                </a:cxn>
                <a:cxn ang="0">
                  <a:pos x="3" y="18"/>
                </a:cxn>
                <a:cxn ang="0">
                  <a:pos x="7" y="34"/>
                </a:cxn>
                <a:cxn ang="0">
                  <a:pos x="8" y="36"/>
                </a:cxn>
                <a:cxn ang="0">
                  <a:pos x="22" y="33"/>
                </a:cxn>
                <a:cxn ang="0">
                  <a:pos x="33" y="38"/>
                </a:cxn>
                <a:cxn ang="0">
                  <a:pos x="39" y="39"/>
                </a:cxn>
                <a:cxn ang="0">
                  <a:pos x="32" y="41"/>
                </a:cxn>
                <a:cxn ang="0">
                  <a:pos x="23" y="38"/>
                </a:cxn>
                <a:cxn ang="0">
                  <a:pos x="10" y="42"/>
                </a:cxn>
                <a:cxn ang="0">
                  <a:pos x="7" y="42"/>
                </a:cxn>
                <a:cxn ang="0">
                  <a:pos x="8" y="48"/>
                </a:cxn>
                <a:cxn ang="0">
                  <a:pos x="9" y="49"/>
                </a:cxn>
                <a:cxn ang="0">
                  <a:pos x="15" y="51"/>
                </a:cxn>
              </a:cxnLst>
              <a:rect l="0" t="0" r="r" b="b"/>
              <a:pathLst>
                <a:path w="66" h="53">
                  <a:moveTo>
                    <a:pt x="15" y="51"/>
                  </a:moveTo>
                  <a:cubicBezTo>
                    <a:pt x="17" y="51"/>
                    <a:pt x="21" y="48"/>
                    <a:pt x="21" y="48"/>
                  </a:cubicBezTo>
                  <a:cubicBezTo>
                    <a:pt x="21" y="48"/>
                    <a:pt x="35" y="47"/>
                    <a:pt x="37" y="47"/>
                  </a:cubicBezTo>
                  <a:cubicBezTo>
                    <a:pt x="38" y="47"/>
                    <a:pt x="39" y="47"/>
                    <a:pt x="40" y="48"/>
                  </a:cubicBezTo>
                  <a:cubicBezTo>
                    <a:pt x="40" y="47"/>
                    <a:pt x="40" y="47"/>
                    <a:pt x="40" y="47"/>
                  </a:cubicBezTo>
                  <a:cubicBezTo>
                    <a:pt x="40" y="47"/>
                    <a:pt x="48" y="48"/>
                    <a:pt x="48" y="50"/>
                  </a:cubicBezTo>
                  <a:cubicBezTo>
                    <a:pt x="49" y="52"/>
                    <a:pt x="59" y="53"/>
                    <a:pt x="65" y="51"/>
                  </a:cubicBezTo>
                  <a:cubicBezTo>
                    <a:pt x="65" y="51"/>
                    <a:pt x="66" y="50"/>
                    <a:pt x="66" y="50"/>
                  </a:cubicBezTo>
                  <a:cubicBezTo>
                    <a:pt x="66" y="48"/>
                    <a:pt x="66" y="44"/>
                    <a:pt x="66" y="43"/>
                  </a:cubicBezTo>
                  <a:cubicBezTo>
                    <a:pt x="66" y="42"/>
                    <a:pt x="62" y="38"/>
                    <a:pt x="60" y="36"/>
                  </a:cubicBezTo>
                  <a:cubicBezTo>
                    <a:pt x="58" y="34"/>
                    <a:pt x="58" y="29"/>
                    <a:pt x="58" y="29"/>
                  </a:cubicBezTo>
                  <a:cubicBezTo>
                    <a:pt x="56" y="26"/>
                    <a:pt x="56" y="26"/>
                    <a:pt x="56" y="26"/>
                  </a:cubicBezTo>
                  <a:cubicBezTo>
                    <a:pt x="56" y="26"/>
                    <a:pt x="55" y="19"/>
                    <a:pt x="50" y="18"/>
                  </a:cubicBezTo>
                  <a:cubicBezTo>
                    <a:pt x="45" y="16"/>
                    <a:pt x="42" y="8"/>
                    <a:pt x="42" y="8"/>
                  </a:cubicBezTo>
                  <a:cubicBezTo>
                    <a:pt x="38" y="8"/>
                    <a:pt x="38" y="8"/>
                    <a:pt x="38" y="8"/>
                  </a:cubicBezTo>
                  <a:cubicBezTo>
                    <a:pt x="38" y="8"/>
                    <a:pt x="35" y="4"/>
                    <a:pt x="32" y="2"/>
                  </a:cubicBezTo>
                  <a:cubicBezTo>
                    <a:pt x="29" y="0"/>
                    <a:pt x="23" y="3"/>
                    <a:pt x="23" y="3"/>
                  </a:cubicBezTo>
                  <a:cubicBezTo>
                    <a:pt x="23" y="3"/>
                    <a:pt x="17" y="4"/>
                    <a:pt x="13" y="3"/>
                  </a:cubicBezTo>
                  <a:cubicBezTo>
                    <a:pt x="9" y="2"/>
                    <a:pt x="10" y="8"/>
                    <a:pt x="6" y="8"/>
                  </a:cubicBezTo>
                  <a:cubicBezTo>
                    <a:pt x="6" y="8"/>
                    <a:pt x="6" y="8"/>
                    <a:pt x="6" y="8"/>
                  </a:cubicBezTo>
                  <a:cubicBezTo>
                    <a:pt x="5" y="12"/>
                    <a:pt x="5" y="15"/>
                    <a:pt x="3" y="18"/>
                  </a:cubicBezTo>
                  <a:cubicBezTo>
                    <a:pt x="0" y="23"/>
                    <a:pt x="5" y="31"/>
                    <a:pt x="7" y="34"/>
                  </a:cubicBezTo>
                  <a:cubicBezTo>
                    <a:pt x="8" y="34"/>
                    <a:pt x="8" y="35"/>
                    <a:pt x="8" y="36"/>
                  </a:cubicBezTo>
                  <a:cubicBezTo>
                    <a:pt x="14" y="36"/>
                    <a:pt x="17" y="36"/>
                    <a:pt x="22" y="33"/>
                  </a:cubicBezTo>
                  <a:cubicBezTo>
                    <a:pt x="27" y="31"/>
                    <a:pt x="28" y="38"/>
                    <a:pt x="33" y="38"/>
                  </a:cubicBezTo>
                  <a:cubicBezTo>
                    <a:pt x="39" y="38"/>
                    <a:pt x="39" y="39"/>
                    <a:pt x="39" y="39"/>
                  </a:cubicBezTo>
                  <a:cubicBezTo>
                    <a:pt x="39" y="39"/>
                    <a:pt x="36" y="41"/>
                    <a:pt x="32" y="41"/>
                  </a:cubicBezTo>
                  <a:cubicBezTo>
                    <a:pt x="29" y="40"/>
                    <a:pt x="25" y="36"/>
                    <a:pt x="23" y="38"/>
                  </a:cubicBezTo>
                  <a:cubicBezTo>
                    <a:pt x="20" y="40"/>
                    <a:pt x="13" y="42"/>
                    <a:pt x="10" y="42"/>
                  </a:cubicBezTo>
                  <a:cubicBezTo>
                    <a:pt x="9" y="42"/>
                    <a:pt x="8" y="42"/>
                    <a:pt x="7" y="42"/>
                  </a:cubicBezTo>
                  <a:cubicBezTo>
                    <a:pt x="6" y="44"/>
                    <a:pt x="6" y="46"/>
                    <a:pt x="8" y="48"/>
                  </a:cubicBezTo>
                  <a:cubicBezTo>
                    <a:pt x="8" y="48"/>
                    <a:pt x="9" y="49"/>
                    <a:pt x="9" y="49"/>
                  </a:cubicBezTo>
                  <a:cubicBezTo>
                    <a:pt x="15" y="48"/>
                    <a:pt x="13" y="50"/>
                    <a:pt x="15" y="5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3" name="Freeform 20">
              <a:extLst>
                <a:ext uri="{FF2B5EF4-FFF2-40B4-BE49-F238E27FC236}">
                  <a16:creationId xmlns:a16="http://schemas.microsoft.com/office/drawing/2014/main" id="{CA0A090A-3496-4B3D-8D8E-80A3810CE42D}"/>
                </a:ext>
              </a:extLst>
            </p:cNvPr>
            <p:cNvSpPr>
              <a:spLocks/>
            </p:cNvSpPr>
            <p:nvPr/>
          </p:nvSpPr>
          <p:spPr bwMode="auto">
            <a:xfrm>
              <a:off x="4249130" y="3823164"/>
              <a:ext cx="72023" cy="39803"/>
            </a:xfrm>
            <a:custGeom>
              <a:avLst/>
              <a:gdLst/>
              <a:ahLst/>
              <a:cxnLst>
                <a:cxn ang="0">
                  <a:pos x="16" y="17"/>
                </a:cxn>
                <a:cxn ang="0">
                  <a:pos x="26" y="12"/>
                </a:cxn>
                <a:cxn ang="0">
                  <a:pos x="30" y="10"/>
                </a:cxn>
                <a:cxn ang="0">
                  <a:pos x="29" y="5"/>
                </a:cxn>
                <a:cxn ang="0">
                  <a:pos x="31" y="1"/>
                </a:cxn>
                <a:cxn ang="0">
                  <a:pos x="28" y="0"/>
                </a:cxn>
                <a:cxn ang="0">
                  <a:pos x="12" y="1"/>
                </a:cxn>
                <a:cxn ang="0">
                  <a:pos x="6" y="4"/>
                </a:cxn>
                <a:cxn ang="0">
                  <a:pos x="0" y="2"/>
                </a:cxn>
                <a:cxn ang="0">
                  <a:pos x="9" y="9"/>
                </a:cxn>
                <a:cxn ang="0">
                  <a:pos x="14" y="18"/>
                </a:cxn>
                <a:cxn ang="0">
                  <a:pos x="15" y="18"/>
                </a:cxn>
                <a:cxn ang="0">
                  <a:pos x="16" y="17"/>
                </a:cxn>
              </a:cxnLst>
              <a:rect l="0" t="0" r="r" b="b"/>
              <a:pathLst>
                <a:path w="31" h="18">
                  <a:moveTo>
                    <a:pt x="16" y="17"/>
                  </a:moveTo>
                  <a:cubicBezTo>
                    <a:pt x="19" y="16"/>
                    <a:pt x="24" y="11"/>
                    <a:pt x="26" y="12"/>
                  </a:cubicBezTo>
                  <a:cubicBezTo>
                    <a:pt x="27" y="13"/>
                    <a:pt x="30" y="11"/>
                    <a:pt x="30" y="10"/>
                  </a:cubicBezTo>
                  <a:cubicBezTo>
                    <a:pt x="30" y="9"/>
                    <a:pt x="26" y="6"/>
                    <a:pt x="29" y="5"/>
                  </a:cubicBezTo>
                  <a:cubicBezTo>
                    <a:pt x="31" y="4"/>
                    <a:pt x="31" y="2"/>
                    <a:pt x="31" y="1"/>
                  </a:cubicBezTo>
                  <a:cubicBezTo>
                    <a:pt x="30" y="0"/>
                    <a:pt x="29" y="0"/>
                    <a:pt x="28" y="0"/>
                  </a:cubicBezTo>
                  <a:cubicBezTo>
                    <a:pt x="26" y="0"/>
                    <a:pt x="12" y="1"/>
                    <a:pt x="12" y="1"/>
                  </a:cubicBezTo>
                  <a:cubicBezTo>
                    <a:pt x="12" y="1"/>
                    <a:pt x="8" y="4"/>
                    <a:pt x="6" y="4"/>
                  </a:cubicBezTo>
                  <a:cubicBezTo>
                    <a:pt x="4" y="3"/>
                    <a:pt x="6" y="1"/>
                    <a:pt x="0" y="2"/>
                  </a:cubicBezTo>
                  <a:cubicBezTo>
                    <a:pt x="3" y="6"/>
                    <a:pt x="3" y="7"/>
                    <a:pt x="9" y="9"/>
                  </a:cubicBezTo>
                  <a:cubicBezTo>
                    <a:pt x="16" y="11"/>
                    <a:pt x="9" y="14"/>
                    <a:pt x="14" y="18"/>
                  </a:cubicBezTo>
                  <a:cubicBezTo>
                    <a:pt x="14" y="18"/>
                    <a:pt x="15" y="18"/>
                    <a:pt x="15" y="18"/>
                  </a:cubicBezTo>
                  <a:cubicBezTo>
                    <a:pt x="16" y="18"/>
                    <a:pt x="16" y="17"/>
                    <a:pt x="16" y="1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4" name="Freeform 21">
              <a:extLst>
                <a:ext uri="{FF2B5EF4-FFF2-40B4-BE49-F238E27FC236}">
                  <a16:creationId xmlns:a16="http://schemas.microsoft.com/office/drawing/2014/main" id="{836411E6-1F9D-40F6-B37F-1E3AB9E1FE64}"/>
                </a:ext>
              </a:extLst>
            </p:cNvPr>
            <p:cNvSpPr>
              <a:spLocks/>
            </p:cNvSpPr>
            <p:nvPr/>
          </p:nvSpPr>
          <p:spPr bwMode="auto">
            <a:xfrm>
              <a:off x="5047071" y="3861071"/>
              <a:ext cx="314628" cy="221756"/>
            </a:xfrm>
            <a:custGeom>
              <a:avLst/>
              <a:gdLst/>
              <a:ahLst/>
              <a:cxnLst>
                <a:cxn ang="0">
                  <a:pos x="128" y="55"/>
                </a:cxn>
                <a:cxn ang="0">
                  <a:pos x="124" y="47"/>
                </a:cxn>
                <a:cxn ang="0">
                  <a:pos x="117" y="41"/>
                </a:cxn>
                <a:cxn ang="0">
                  <a:pos x="112" y="34"/>
                </a:cxn>
                <a:cxn ang="0">
                  <a:pos x="103" y="30"/>
                </a:cxn>
                <a:cxn ang="0">
                  <a:pos x="101" y="27"/>
                </a:cxn>
                <a:cxn ang="0">
                  <a:pos x="97" y="26"/>
                </a:cxn>
                <a:cxn ang="0">
                  <a:pos x="98" y="22"/>
                </a:cxn>
                <a:cxn ang="0">
                  <a:pos x="97" y="12"/>
                </a:cxn>
                <a:cxn ang="0">
                  <a:pos x="89" y="1"/>
                </a:cxn>
                <a:cxn ang="0">
                  <a:pos x="87" y="1"/>
                </a:cxn>
                <a:cxn ang="0">
                  <a:pos x="78" y="5"/>
                </a:cxn>
                <a:cxn ang="0">
                  <a:pos x="76" y="10"/>
                </a:cxn>
                <a:cxn ang="0">
                  <a:pos x="65" y="21"/>
                </a:cxn>
                <a:cxn ang="0">
                  <a:pos x="49" y="25"/>
                </a:cxn>
                <a:cxn ang="0">
                  <a:pos x="48" y="31"/>
                </a:cxn>
                <a:cxn ang="0">
                  <a:pos x="38" y="36"/>
                </a:cxn>
                <a:cxn ang="0">
                  <a:pos x="26" y="40"/>
                </a:cxn>
                <a:cxn ang="0">
                  <a:pos x="18" y="40"/>
                </a:cxn>
                <a:cxn ang="0">
                  <a:pos x="12" y="42"/>
                </a:cxn>
                <a:cxn ang="0">
                  <a:pos x="11" y="41"/>
                </a:cxn>
                <a:cxn ang="0">
                  <a:pos x="5" y="48"/>
                </a:cxn>
                <a:cxn ang="0">
                  <a:pos x="0" y="59"/>
                </a:cxn>
                <a:cxn ang="0">
                  <a:pos x="1" y="69"/>
                </a:cxn>
                <a:cxn ang="0">
                  <a:pos x="5" y="78"/>
                </a:cxn>
                <a:cxn ang="0">
                  <a:pos x="6" y="84"/>
                </a:cxn>
                <a:cxn ang="0">
                  <a:pos x="9" y="88"/>
                </a:cxn>
                <a:cxn ang="0">
                  <a:pos x="16" y="95"/>
                </a:cxn>
                <a:cxn ang="0">
                  <a:pos x="18" y="97"/>
                </a:cxn>
                <a:cxn ang="0">
                  <a:pos x="19" y="96"/>
                </a:cxn>
                <a:cxn ang="0">
                  <a:pos x="21" y="88"/>
                </a:cxn>
                <a:cxn ang="0">
                  <a:pos x="27" y="86"/>
                </a:cxn>
                <a:cxn ang="0">
                  <a:pos x="32" y="85"/>
                </a:cxn>
                <a:cxn ang="0">
                  <a:pos x="42" y="86"/>
                </a:cxn>
                <a:cxn ang="0">
                  <a:pos x="42" y="79"/>
                </a:cxn>
                <a:cxn ang="0">
                  <a:pos x="53" y="70"/>
                </a:cxn>
                <a:cxn ang="0">
                  <a:pos x="63" y="76"/>
                </a:cxn>
                <a:cxn ang="0">
                  <a:pos x="84" y="80"/>
                </a:cxn>
                <a:cxn ang="0">
                  <a:pos x="88" y="72"/>
                </a:cxn>
                <a:cxn ang="0">
                  <a:pos x="97" y="72"/>
                </a:cxn>
                <a:cxn ang="0">
                  <a:pos x="108" y="69"/>
                </a:cxn>
                <a:cxn ang="0">
                  <a:pos x="117" y="68"/>
                </a:cxn>
                <a:cxn ang="0">
                  <a:pos x="130" y="69"/>
                </a:cxn>
                <a:cxn ang="0">
                  <a:pos x="138" y="68"/>
                </a:cxn>
                <a:cxn ang="0">
                  <a:pos x="136" y="61"/>
                </a:cxn>
                <a:cxn ang="0">
                  <a:pos x="128" y="55"/>
                </a:cxn>
              </a:cxnLst>
              <a:rect l="0" t="0" r="r" b="b"/>
              <a:pathLst>
                <a:path w="138" h="97">
                  <a:moveTo>
                    <a:pt x="128" y="55"/>
                  </a:moveTo>
                  <a:cubicBezTo>
                    <a:pt x="128" y="53"/>
                    <a:pt x="128" y="51"/>
                    <a:pt x="124" y="47"/>
                  </a:cubicBezTo>
                  <a:cubicBezTo>
                    <a:pt x="120" y="44"/>
                    <a:pt x="117" y="43"/>
                    <a:pt x="117" y="41"/>
                  </a:cubicBezTo>
                  <a:cubicBezTo>
                    <a:pt x="117" y="39"/>
                    <a:pt x="115" y="38"/>
                    <a:pt x="112" y="34"/>
                  </a:cubicBezTo>
                  <a:cubicBezTo>
                    <a:pt x="108" y="30"/>
                    <a:pt x="103" y="30"/>
                    <a:pt x="103" y="30"/>
                  </a:cubicBezTo>
                  <a:cubicBezTo>
                    <a:pt x="101" y="27"/>
                    <a:pt x="101" y="27"/>
                    <a:pt x="101" y="27"/>
                  </a:cubicBezTo>
                  <a:cubicBezTo>
                    <a:pt x="97" y="26"/>
                    <a:pt x="97" y="26"/>
                    <a:pt x="97" y="26"/>
                  </a:cubicBezTo>
                  <a:cubicBezTo>
                    <a:pt x="97" y="26"/>
                    <a:pt x="94" y="24"/>
                    <a:pt x="98" y="22"/>
                  </a:cubicBezTo>
                  <a:cubicBezTo>
                    <a:pt x="102" y="20"/>
                    <a:pt x="98" y="14"/>
                    <a:pt x="97" y="12"/>
                  </a:cubicBezTo>
                  <a:cubicBezTo>
                    <a:pt x="97" y="10"/>
                    <a:pt x="91" y="3"/>
                    <a:pt x="89" y="1"/>
                  </a:cubicBezTo>
                  <a:cubicBezTo>
                    <a:pt x="89" y="1"/>
                    <a:pt x="88" y="1"/>
                    <a:pt x="87" y="1"/>
                  </a:cubicBezTo>
                  <a:cubicBezTo>
                    <a:pt x="85" y="0"/>
                    <a:pt x="80" y="2"/>
                    <a:pt x="78" y="5"/>
                  </a:cubicBezTo>
                  <a:cubicBezTo>
                    <a:pt x="76" y="7"/>
                    <a:pt x="77" y="8"/>
                    <a:pt x="76" y="10"/>
                  </a:cubicBezTo>
                  <a:cubicBezTo>
                    <a:pt x="74" y="12"/>
                    <a:pt x="68" y="17"/>
                    <a:pt x="65" y="21"/>
                  </a:cubicBezTo>
                  <a:cubicBezTo>
                    <a:pt x="61" y="26"/>
                    <a:pt x="52" y="23"/>
                    <a:pt x="49" y="25"/>
                  </a:cubicBezTo>
                  <a:cubicBezTo>
                    <a:pt x="46" y="26"/>
                    <a:pt x="50" y="29"/>
                    <a:pt x="48" y="31"/>
                  </a:cubicBezTo>
                  <a:cubicBezTo>
                    <a:pt x="46" y="32"/>
                    <a:pt x="40" y="35"/>
                    <a:pt x="38" y="36"/>
                  </a:cubicBezTo>
                  <a:cubicBezTo>
                    <a:pt x="36" y="37"/>
                    <a:pt x="28" y="37"/>
                    <a:pt x="26" y="40"/>
                  </a:cubicBezTo>
                  <a:cubicBezTo>
                    <a:pt x="23" y="43"/>
                    <a:pt x="21" y="36"/>
                    <a:pt x="18" y="40"/>
                  </a:cubicBezTo>
                  <a:cubicBezTo>
                    <a:pt x="16" y="43"/>
                    <a:pt x="13" y="43"/>
                    <a:pt x="12" y="42"/>
                  </a:cubicBezTo>
                  <a:cubicBezTo>
                    <a:pt x="12" y="42"/>
                    <a:pt x="11" y="42"/>
                    <a:pt x="11" y="41"/>
                  </a:cubicBezTo>
                  <a:cubicBezTo>
                    <a:pt x="9" y="43"/>
                    <a:pt x="6" y="45"/>
                    <a:pt x="5" y="48"/>
                  </a:cubicBezTo>
                  <a:cubicBezTo>
                    <a:pt x="4" y="53"/>
                    <a:pt x="0" y="57"/>
                    <a:pt x="0" y="59"/>
                  </a:cubicBezTo>
                  <a:cubicBezTo>
                    <a:pt x="0" y="62"/>
                    <a:pt x="1" y="65"/>
                    <a:pt x="1" y="69"/>
                  </a:cubicBezTo>
                  <a:cubicBezTo>
                    <a:pt x="1" y="73"/>
                    <a:pt x="2" y="75"/>
                    <a:pt x="5" y="78"/>
                  </a:cubicBezTo>
                  <a:cubicBezTo>
                    <a:pt x="7" y="81"/>
                    <a:pt x="6" y="84"/>
                    <a:pt x="6" y="84"/>
                  </a:cubicBezTo>
                  <a:cubicBezTo>
                    <a:pt x="6" y="84"/>
                    <a:pt x="7" y="86"/>
                    <a:pt x="9" y="88"/>
                  </a:cubicBezTo>
                  <a:cubicBezTo>
                    <a:pt x="11" y="90"/>
                    <a:pt x="16" y="94"/>
                    <a:pt x="16" y="95"/>
                  </a:cubicBezTo>
                  <a:cubicBezTo>
                    <a:pt x="16" y="96"/>
                    <a:pt x="17" y="97"/>
                    <a:pt x="18" y="97"/>
                  </a:cubicBezTo>
                  <a:cubicBezTo>
                    <a:pt x="18" y="97"/>
                    <a:pt x="18" y="96"/>
                    <a:pt x="19" y="96"/>
                  </a:cubicBezTo>
                  <a:cubicBezTo>
                    <a:pt x="22" y="93"/>
                    <a:pt x="21" y="88"/>
                    <a:pt x="21" y="88"/>
                  </a:cubicBezTo>
                  <a:cubicBezTo>
                    <a:pt x="27" y="86"/>
                    <a:pt x="27" y="86"/>
                    <a:pt x="27" y="86"/>
                  </a:cubicBezTo>
                  <a:cubicBezTo>
                    <a:pt x="32" y="85"/>
                    <a:pt x="32" y="85"/>
                    <a:pt x="32" y="85"/>
                  </a:cubicBezTo>
                  <a:cubicBezTo>
                    <a:pt x="42" y="86"/>
                    <a:pt x="42" y="86"/>
                    <a:pt x="42" y="86"/>
                  </a:cubicBezTo>
                  <a:cubicBezTo>
                    <a:pt x="42" y="79"/>
                    <a:pt x="42" y="79"/>
                    <a:pt x="42" y="79"/>
                  </a:cubicBezTo>
                  <a:cubicBezTo>
                    <a:pt x="42" y="79"/>
                    <a:pt x="49" y="70"/>
                    <a:pt x="53" y="70"/>
                  </a:cubicBezTo>
                  <a:cubicBezTo>
                    <a:pt x="58" y="70"/>
                    <a:pt x="63" y="76"/>
                    <a:pt x="63" y="76"/>
                  </a:cubicBezTo>
                  <a:cubicBezTo>
                    <a:pt x="84" y="80"/>
                    <a:pt x="84" y="80"/>
                    <a:pt x="84" y="80"/>
                  </a:cubicBezTo>
                  <a:cubicBezTo>
                    <a:pt x="84" y="80"/>
                    <a:pt x="85" y="74"/>
                    <a:pt x="88" y="72"/>
                  </a:cubicBezTo>
                  <a:cubicBezTo>
                    <a:pt x="90" y="71"/>
                    <a:pt x="94" y="74"/>
                    <a:pt x="97" y="72"/>
                  </a:cubicBezTo>
                  <a:cubicBezTo>
                    <a:pt x="99" y="71"/>
                    <a:pt x="104" y="69"/>
                    <a:pt x="108" y="69"/>
                  </a:cubicBezTo>
                  <a:cubicBezTo>
                    <a:pt x="113" y="69"/>
                    <a:pt x="115" y="72"/>
                    <a:pt x="117" y="68"/>
                  </a:cubicBezTo>
                  <a:cubicBezTo>
                    <a:pt x="120" y="63"/>
                    <a:pt x="130" y="69"/>
                    <a:pt x="130" y="69"/>
                  </a:cubicBezTo>
                  <a:cubicBezTo>
                    <a:pt x="138" y="68"/>
                    <a:pt x="138" y="68"/>
                    <a:pt x="138" y="68"/>
                  </a:cubicBezTo>
                  <a:cubicBezTo>
                    <a:pt x="136" y="61"/>
                    <a:pt x="136" y="61"/>
                    <a:pt x="136" y="61"/>
                  </a:cubicBezTo>
                  <a:cubicBezTo>
                    <a:pt x="136" y="61"/>
                    <a:pt x="128" y="57"/>
                    <a:pt x="128" y="5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5" name="Freeform 22">
              <a:extLst>
                <a:ext uri="{FF2B5EF4-FFF2-40B4-BE49-F238E27FC236}">
                  <a16:creationId xmlns:a16="http://schemas.microsoft.com/office/drawing/2014/main" id="{9414855B-DEFF-4F15-ABCC-6AA0C1D7D221}"/>
                </a:ext>
              </a:extLst>
            </p:cNvPr>
            <p:cNvSpPr>
              <a:spLocks/>
            </p:cNvSpPr>
            <p:nvPr/>
          </p:nvSpPr>
          <p:spPr bwMode="auto">
            <a:xfrm>
              <a:off x="4745711" y="3787153"/>
              <a:ext cx="305151" cy="253976"/>
            </a:xfrm>
            <a:custGeom>
              <a:avLst/>
              <a:gdLst/>
              <a:ahLst/>
              <a:cxnLst>
                <a:cxn ang="0">
                  <a:pos x="83" y="81"/>
                </a:cxn>
                <a:cxn ang="0">
                  <a:pos x="89" y="80"/>
                </a:cxn>
                <a:cxn ang="0">
                  <a:pos x="97" y="86"/>
                </a:cxn>
                <a:cxn ang="0">
                  <a:pos x="102" y="81"/>
                </a:cxn>
                <a:cxn ang="0">
                  <a:pos x="110" y="63"/>
                </a:cxn>
                <a:cxn ang="0">
                  <a:pos x="116" y="57"/>
                </a:cxn>
                <a:cxn ang="0">
                  <a:pos x="117" y="51"/>
                </a:cxn>
                <a:cxn ang="0">
                  <a:pos x="120" y="43"/>
                </a:cxn>
                <a:cxn ang="0">
                  <a:pos x="126" y="31"/>
                </a:cxn>
                <a:cxn ang="0">
                  <a:pos x="133" y="27"/>
                </a:cxn>
                <a:cxn ang="0">
                  <a:pos x="132" y="20"/>
                </a:cxn>
                <a:cxn ang="0">
                  <a:pos x="128" y="16"/>
                </a:cxn>
                <a:cxn ang="0">
                  <a:pos x="128" y="9"/>
                </a:cxn>
                <a:cxn ang="0">
                  <a:pos x="124" y="5"/>
                </a:cxn>
                <a:cxn ang="0">
                  <a:pos x="120" y="3"/>
                </a:cxn>
                <a:cxn ang="0">
                  <a:pos x="112" y="10"/>
                </a:cxn>
                <a:cxn ang="0">
                  <a:pos x="103" y="8"/>
                </a:cxn>
                <a:cxn ang="0">
                  <a:pos x="88" y="7"/>
                </a:cxn>
                <a:cxn ang="0">
                  <a:pos x="80" y="13"/>
                </a:cxn>
                <a:cxn ang="0">
                  <a:pos x="69" y="13"/>
                </a:cxn>
                <a:cxn ang="0">
                  <a:pos x="60" y="8"/>
                </a:cxn>
                <a:cxn ang="0">
                  <a:pos x="51" y="11"/>
                </a:cxn>
                <a:cxn ang="0">
                  <a:pos x="45" y="5"/>
                </a:cxn>
                <a:cxn ang="0">
                  <a:pos x="36" y="2"/>
                </a:cxn>
                <a:cxn ang="0">
                  <a:pos x="29" y="4"/>
                </a:cxn>
                <a:cxn ang="0">
                  <a:pos x="19" y="4"/>
                </a:cxn>
                <a:cxn ang="0">
                  <a:pos x="16" y="13"/>
                </a:cxn>
                <a:cxn ang="0">
                  <a:pos x="11" y="21"/>
                </a:cxn>
                <a:cxn ang="0">
                  <a:pos x="10" y="23"/>
                </a:cxn>
                <a:cxn ang="0">
                  <a:pos x="11" y="31"/>
                </a:cxn>
                <a:cxn ang="0">
                  <a:pos x="10" y="47"/>
                </a:cxn>
                <a:cxn ang="0">
                  <a:pos x="6" y="54"/>
                </a:cxn>
                <a:cxn ang="0">
                  <a:pos x="1" y="62"/>
                </a:cxn>
                <a:cxn ang="0">
                  <a:pos x="1" y="75"/>
                </a:cxn>
                <a:cxn ang="0">
                  <a:pos x="5" y="84"/>
                </a:cxn>
                <a:cxn ang="0">
                  <a:pos x="5" y="84"/>
                </a:cxn>
                <a:cxn ang="0">
                  <a:pos x="22" y="88"/>
                </a:cxn>
                <a:cxn ang="0">
                  <a:pos x="32" y="100"/>
                </a:cxn>
                <a:cxn ang="0">
                  <a:pos x="38" y="110"/>
                </a:cxn>
                <a:cxn ang="0">
                  <a:pos x="50" y="107"/>
                </a:cxn>
                <a:cxn ang="0">
                  <a:pos x="65" y="105"/>
                </a:cxn>
                <a:cxn ang="0">
                  <a:pos x="66" y="105"/>
                </a:cxn>
                <a:cxn ang="0">
                  <a:pos x="70" y="93"/>
                </a:cxn>
                <a:cxn ang="0">
                  <a:pos x="83" y="81"/>
                </a:cxn>
              </a:cxnLst>
              <a:rect l="0" t="0" r="r" b="b"/>
              <a:pathLst>
                <a:path w="134" h="111">
                  <a:moveTo>
                    <a:pt x="83" y="81"/>
                  </a:moveTo>
                  <a:cubicBezTo>
                    <a:pt x="84" y="81"/>
                    <a:pt x="87" y="82"/>
                    <a:pt x="89" y="80"/>
                  </a:cubicBezTo>
                  <a:cubicBezTo>
                    <a:pt x="92" y="78"/>
                    <a:pt x="97" y="82"/>
                    <a:pt x="97" y="86"/>
                  </a:cubicBezTo>
                  <a:cubicBezTo>
                    <a:pt x="98" y="89"/>
                    <a:pt x="100" y="84"/>
                    <a:pt x="102" y="81"/>
                  </a:cubicBezTo>
                  <a:cubicBezTo>
                    <a:pt x="104" y="77"/>
                    <a:pt x="110" y="66"/>
                    <a:pt x="110" y="63"/>
                  </a:cubicBezTo>
                  <a:cubicBezTo>
                    <a:pt x="110" y="61"/>
                    <a:pt x="116" y="58"/>
                    <a:pt x="116" y="57"/>
                  </a:cubicBezTo>
                  <a:cubicBezTo>
                    <a:pt x="116" y="55"/>
                    <a:pt x="115" y="51"/>
                    <a:pt x="117" y="51"/>
                  </a:cubicBezTo>
                  <a:cubicBezTo>
                    <a:pt x="119" y="50"/>
                    <a:pt x="120" y="45"/>
                    <a:pt x="120" y="43"/>
                  </a:cubicBezTo>
                  <a:cubicBezTo>
                    <a:pt x="119" y="42"/>
                    <a:pt x="125" y="32"/>
                    <a:pt x="126" y="31"/>
                  </a:cubicBezTo>
                  <a:cubicBezTo>
                    <a:pt x="127" y="30"/>
                    <a:pt x="133" y="30"/>
                    <a:pt x="133" y="27"/>
                  </a:cubicBezTo>
                  <a:cubicBezTo>
                    <a:pt x="133" y="24"/>
                    <a:pt x="134" y="21"/>
                    <a:pt x="132" y="20"/>
                  </a:cubicBezTo>
                  <a:cubicBezTo>
                    <a:pt x="130" y="20"/>
                    <a:pt x="128" y="17"/>
                    <a:pt x="128" y="16"/>
                  </a:cubicBezTo>
                  <a:cubicBezTo>
                    <a:pt x="128" y="15"/>
                    <a:pt x="128" y="12"/>
                    <a:pt x="128" y="9"/>
                  </a:cubicBezTo>
                  <a:cubicBezTo>
                    <a:pt x="126" y="9"/>
                    <a:pt x="126" y="6"/>
                    <a:pt x="124" y="5"/>
                  </a:cubicBezTo>
                  <a:cubicBezTo>
                    <a:pt x="122" y="3"/>
                    <a:pt x="122" y="2"/>
                    <a:pt x="120" y="3"/>
                  </a:cubicBezTo>
                  <a:cubicBezTo>
                    <a:pt x="118" y="3"/>
                    <a:pt x="115" y="9"/>
                    <a:pt x="112" y="10"/>
                  </a:cubicBezTo>
                  <a:cubicBezTo>
                    <a:pt x="109" y="11"/>
                    <a:pt x="105" y="9"/>
                    <a:pt x="103" y="8"/>
                  </a:cubicBezTo>
                  <a:cubicBezTo>
                    <a:pt x="101" y="7"/>
                    <a:pt x="91" y="8"/>
                    <a:pt x="88" y="7"/>
                  </a:cubicBezTo>
                  <a:cubicBezTo>
                    <a:pt x="85" y="7"/>
                    <a:pt x="82" y="11"/>
                    <a:pt x="80" y="13"/>
                  </a:cubicBezTo>
                  <a:cubicBezTo>
                    <a:pt x="78" y="14"/>
                    <a:pt x="71" y="13"/>
                    <a:pt x="69" y="13"/>
                  </a:cubicBezTo>
                  <a:cubicBezTo>
                    <a:pt x="67" y="12"/>
                    <a:pt x="62" y="8"/>
                    <a:pt x="60" y="8"/>
                  </a:cubicBezTo>
                  <a:cubicBezTo>
                    <a:pt x="58" y="8"/>
                    <a:pt x="54" y="9"/>
                    <a:pt x="51" y="11"/>
                  </a:cubicBezTo>
                  <a:cubicBezTo>
                    <a:pt x="48" y="13"/>
                    <a:pt x="47" y="7"/>
                    <a:pt x="45" y="5"/>
                  </a:cubicBezTo>
                  <a:cubicBezTo>
                    <a:pt x="43" y="2"/>
                    <a:pt x="38" y="4"/>
                    <a:pt x="36" y="2"/>
                  </a:cubicBezTo>
                  <a:cubicBezTo>
                    <a:pt x="33" y="0"/>
                    <a:pt x="31" y="5"/>
                    <a:pt x="29" y="4"/>
                  </a:cubicBezTo>
                  <a:cubicBezTo>
                    <a:pt x="27" y="4"/>
                    <a:pt x="21" y="3"/>
                    <a:pt x="19" y="4"/>
                  </a:cubicBezTo>
                  <a:cubicBezTo>
                    <a:pt x="17" y="6"/>
                    <a:pt x="17" y="12"/>
                    <a:pt x="16" y="13"/>
                  </a:cubicBezTo>
                  <a:cubicBezTo>
                    <a:pt x="15" y="14"/>
                    <a:pt x="11" y="19"/>
                    <a:pt x="11" y="21"/>
                  </a:cubicBezTo>
                  <a:cubicBezTo>
                    <a:pt x="11" y="22"/>
                    <a:pt x="11" y="23"/>
                    <a:pt x="10" y="23"/>
                  </a:cubicBezTo>
                  <a:cubicBezTo>
                    <a:pt x="10" y="26"/>
                    <a:pt x="11" y="30"/>
                    <a:pt x="11" y="31"/>
                  </a:cubicBezTo>
                  <a:cubicBezTo>
                    <a:pt x="11" y="33"/>
                    <a:pt x="12" y="45"/>
                    <a:pt x="10" y="47"/>
                  </a:cubicBezTo>
                  <a:cubicBezTo>
                    <a:pt x="7" y="50"/>
                    <a:pt x="6" y="54"/>
                    <a:pt x="6" y="54"/>
                  </a:cubicBezTo>
                  <a:cubicBezTo>
                    <a:pt x="6" y="54"/>
                    <a:pt x="2" y="56"/>
                    <a:pt x="1" y="62"/>
                  </a:cubicBezTo>
                  <a:cubicBezTo>
                    <a:pt x="0" y="67"/>
                    <a:pt x="1" y="71"/>
                    <a:pt x="1" y="75"/>
                  </a:cubicBezTo>
                  <a:cubicBezTo>
                    <a:pt x="1" y="78"/>
                    <a:pt x="3" y="80"/>
                    <a:pt x="5" y="84"/>
                  </a:cubicBezTo>
                  <a:cubicBezTo>
                    <a:pt x="5" y="84"/>
                    <a:pt x="5" y="84"/>
                    <a:pt x="5" y="84"/>
                  </a:cubicBezTo>
                  <a:cubicBezTo>
                    <a:pt x="7" y="87"/>
                    <a:pt x="16" y="87"/>
                    <a:pt x="22" y="88"/>
                  </a:cubicBezTo>
                  <a:cubicBezTo>
                    <a:pt x="27" y="90"/>
                    <a:pt x="32" y="97"/>
                    <a:pt x="32" y="100"/>
                  </a:cubicBezTo>
                  <a:cubicBezTo>
                    <a:pt x="32" y="103"/>
                    <a:pt x="36" y="108"/>
                    <a:pt x="38" y="110"/>
                  </a:cubicBezTo>
                  <a:cubicBezTo>
                    <a:pt x="41" y="111"/>
                    <a:pt x="47" y="107"/>
                    <a:pt x="50" y="107"/>
                  </a:cubicBezTo>
                  <a:cubicBezTo>
                    <a:pt x="53" y="107"/>
                    <a:pt x="63" y="107"/>
                    <a:pt x="65" y="105"/>
                  </a:cubicBezTo>
                  <a:cubicBezTo>
                    <a:pt x="65" y="105"/>
                    <a:pt x="66" y="105"/>
                    <a:pt x="66" y="105"/>
                  </a:cubicBezTo>
                  <a:cubicBezTo>
                    <a:pt x="69" y="99"/>
                    <a:pt x="70" y="93"/>
                    <a:pt x="70" y="93"/>
                  </a:cubicBezTo>
                  <a:cubicBezTo>
                    <a:pt x="70" y="93"/>
                    <a:pt x="81" y="81"/>
                    <a:pt x="83" y="8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6" name="Freeform 23">
              <a:extLst>
                <a:ext uri="{FF2B5EF4-FFF2-40B4-BE49-F238E27FC236}">
                  <a16:creationId xmlns:a16="http://schemas.microsoft.com/office/drawing/2014/main" id="{41D04886-3EA6-48D7-8DD0-60669F32C8CB}"/>
                </a:ext>
              </a:extLst>
            </p:cNvPr>
            <p:cNvSpPr>
              <a:spLocks/>
            </p:cNvSpPr>
            <p:nvPr/>
          </p:nvSpPr>
          <p:spPr bwMode="auto">
            <a:xfrm>
              <a:off x="4694536" y="3826955"/>
              <a:ext cx="77710" cy="159209"/>
            </a:xfrm>
            <a:custGeom>
              <a:avLst/>
              <a:gdLst/>
              <a:ahLst/>
              <a:cxnLst>
                <a:cxn ang="0">
                  <a:pos x="23" y="45"/>
                </a:cxn>
                <a:cxn ang="0">
                  <a:pos x="28" y="37"/>
                </a:cxn>
                <a:cxn ang="0">
                  <a:pos x="32" y="30"/>
                </a:cxn>
                <a:cxn ang="0">
                  <a:pos x="33" y="14"/>
                </a:cxn>
                <a:cxn ang="0">
                  <a:pos x="32" y="6"/>
                </a:cxn>
                <a:cxn ang="0">
                  <a:pos x="28" y="6"/>
                </a:cxn>
                <a:cxn ang="0">
                  <a:pos x="25" y="1"/>
                </a:cxn>
                <a:cxn ang="0">
                  <a:pos x="21" y="6"/>
                </a:cxn>
                <a:cxn ang="0">
                  <a:pos x="18" y="11"/>
                </a:cxn>
                <a:cxn ang="0">
                  <a:pos x="8" y="13"/>
                </a:cxn>
                <a:cxn ang="0">
                  <a:pos x="2" y="17"/>
                </a:cxn>
                <a:cxn ang="0">
                  <a:pos x="0" y="17"/>
                </a:cxn>
                <a:cxn ang="0">
                  <a:pos x="6" y="28"/>
                </a:cxn>
                <a:cxn ang="0">
                  <a:pos x="9" y="36"/>
                </a:cxn>
                <a:cxn ang="0">
                  <a:pos x="10" y="49"/>
                </a:cxn>
                <a:cxn ang="0">
                  <a:pos x="11" y="70"/>
                </a:cxn>
                <a:cxn ang="0">
                  <a:pos x="19" y="69"/>
                </a:cxn>
                <a:cxn ang="0">
                  <a:pos x="27" y="67"/>
                </a:cxn>
                <a:cxn ang="0">
                  <a:pos x="23" y="58"/>
                </a:cxn>
                <a:cxn ang="0">
                  <a:pos x="23" y="45"/>
                </a:cxn>
              </a:cxnLst>
              <a:rect l="0" t="0" r="r" b="b"/>
              <a:pathLst>
                <a:path w="34" h="70">
                  <a:moveTo>
                    <a:pt x="23" y="45"/>
                  </a:moveTo>
                  <a:cubicBezTo>
                    <a:pt x="24" y="39"/>
                    <a:pt x="28" y="37"/>
                    <a:pt x="28" y="37"/>
                  </a:cubicBezTo>
                  <a:cubicBezTo>
                    <a:pt x="28" y="37"/>
                    <a:pt x="29" y="33"/>
                    <a:pt x="32" y="30"/>
                  </a:cubicBezTo>
                  <a:cubicBezTo>
                    <a:pt x="34" y="28"/>
                    <a:pt x="33" y="16"/>
                    <a:pt x="33" y="14"/>
                  </a:cubicBezTo>
                  <a:cubicBezTo>
                    <a:pt x="33" y="13"/>
                    <a:pt x="32" y="9"/>
                    <a:pt x="32" y="6"/>
                  </a:cubicBezTo>
                  <a:cubicBezTo>
                    <a:pt x="31" y="7"/>
                    <a:pt x="30" y="7"/>
                    <a:pt x="28" y="6"/>
                  </a:cubicBezTo>
                  <a:cubicBezTo>
                    <a:pt x="25" y="5"/>
                    <a:pt x="28" y="2"/>
                    <a:pt x="25" y="1"/>
                  </a:cubicBezTo>
                  <a:cubicBezTo>
                    <a:pt x="21" y="0"/>
                    <a:pt x="20" y="4"/>
                    <a:pt x="21" y="6"/>
                  </a:cubicBezTo>
                  <a:cubicBezTo>
                    <a:pt x="21" y="9"/>
                    <a:pt x="19" y="9"/>
                    <a:pt x="18" y="11"/>
                  </a:cubicBezTo>
                  <a:cubicBezTo>
                    <a:pt x="16" y="12"/>
                    <a:pt x="10" y="13"/>
                    <a:pt x="8" y="13"/>
                  </a:cubicBezTo>
                  <a:cubicBezTo>
                    <a:pt x="6" y="13"/>
                    <a:pt x="4" y="16"/>
                    <a:pt x="2" y="17"/>
                  </a:cubicBezTo>
                  <a:cubicBezTo>
                    <a:pt x="2" y="17"/>
                    <a:pt x="1" y="17"/>
                    <a:pt x="0" y="17"/>
                  </a:cubicBezTo>
                  <a:cubicBezTo>
                    <a:pt x="1" y="26"/>
                    <a:pt x="2" y="25"/>
                    <a:pt x="6" y="28"/>
                  </a:cubicBezTo>
                  <a:cubicBezTo>
                    <a:pt x="11" y="30"/>
                    <a:pt x="7" y="34"/>
                    <a:pt x="9" y="36"/>
                  </a:cubicBezTo>
                  <a:cubicBezTo>
                    <a:pt x="11" y="38"/>
                    <a:pt x="10" y="43"/>
                    <a:pt x="10" y="49"/>
                  </a:cubicBezTo>
                  <a:cubicBezTo>
                    <a:pt x="11" y="53"/>
                    <a:pt x="11" y="63"/>
                    <a:pt x="11" y="70"/>
                  </a:cubicBezTo>
                  <a:cubicBezTo>
                    <a:pt x="14" y="70"/>
                    <a:pt x="17" y="69"/>
                    <a:pt x="19" y="69"/>
                  </a:cubicBezTo>
                  <a:cubicBezTo>
                    <a:pt x="22" y="69"/>
                    <a:pt x="25" y="65"/>
                    <a:pt x="27" y="67"/>
                  </a:cubicBezTo>
                  <a:cubicBezTo>
                    <a:pt x="25" y="63"/>
                    <a:pt x="23" y="61"/>
                    <a:pt x="23" y="58"/>
                  </a:cubicBezTo>
                  <a:cubicBezTo>
                    <a:pt x="23" y="54"/>
                    <a:pt x="22" y="50"/>
                    <a:pt x="23" y="4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7" name="Freeform 24">
              <a:extLst>
                <a:ext uri="{FF2B5EF4-FFF2-40B4-BE49-F238E27FC236}">
                  <a16:creationId xmlns:a16="http://schemas.microsoft.com/office/drawing/2014/main" id="{DFF4D634-ED85-4643-BCB5-DA9CAE9C6CF2}"/>
                </a:ext>
              </a:extLst>
            </p:cNvPr>
            <p:cNvSpPr>
              <a:spLocks/>
            </p:cNvSpPr>
            <p:nvPr/>
          </p:nvSpPr>
          <p:spPr bwMode="auto">
            <a:xfrm>
              <a:off x="4671792" y="3861071"/>
              <a:ext cx="49279" cy="134570"/>
            </a:xfrm>
            <a:custGeom>
              <a:avLst/>
              <a:gdLst/>
              <a:ahLst/>
              <a:cxnLst>
                <a:cxn ang="0">
                  <a:pos x="19" y="21"/>
                </a:cxn>
                <a:cxn ang="0">
                  <a:pos x="16" y="13"/>
                </a:cxn>
                <a:cxn ang="0">
                  <a:pos x="10" y="2"/>
                </a:cxn>
                <a:cxn ang="0">
                  <a:pos x="2" y="1"/>
                </a:cxn>
                <a:cxn ang="0">
                  <a:pos x="0" y="1"/>
                </a:cxn>
                <a:cxn ang="0">
                  <a:pos x="3" y="8"/>
                </a:cxn>
                <a:cxn ang="0">
                  <a:pos x="5" y="15"/>
                </a:cxn>
                <a:cxn ang="0">
                  <a:pos x="6" y="31"/>
                </a:cxn>
                <a:cxn ang="0">
                  <a:pos x="9" y="46"/>
                </a:cxn>
                <a:cxn ang="0">
                  <a:pos x="13" y="59"/>
                </a:cxn>
                <a:cxn ang="0">
                  <a:pos x="15" y="58"/>
                </a:cxn>
                <a:cxn ang="0">
                  <a:pos x="21" y="55"/>
                </a:cxn>
                <a:cxn ang="0">
                  <a:pos x="20" y="34"/>
                </a:cxn>
                <a:cxn ang="0">
                  <a:pos x="19" y="21"/>
                </a:cxn>
              </a:cxnLst>
              <a:rect l="0" t="0" r="r" b="b"/>
              <a:pathLst>
                <a:path w="21" h="59">
                  <a:moveTo>
                    <a:pt x="19" y="21"/>
                  </a:moveTo>
                  <a:cubicBezTo>
                    <a:pt x="17" y="19"/>
                    <a:pt x="21" y="15"/>
                    <a:pt x="16" y="13"/>
                  </a:cubicBezTo>
                  <a:cubicBezTo>
                    <a:pt x="12" y="10"/>
                    <a:pt x="11" y="11"/>
                    <a:pt x="10" y="2"/>
                  </a:cubicBezTo>
                  <a:cubicBezTo>
                    <a:pt x="8" y="2"/>
                    <a:pt x="4" y="1"/>
                    <a:pt x="2" y="1"/>
                  </a:cubicBezTo>
                  <a:cubicBezTo>
                    <a:pt x="1" y="0"/>
                    <a:pt x="1" y="1"/>
                    <a:pt x="0" y="1"/>
                  </a:cubicBezTo>
                  <a:cubicBezTo>
                    <a:pt x="1" y="4"/>
                    <a:pt x="2" y="7"/>
                    <a:pt x="3" y="8"/>
                  </a:cubicBezTo>
                  <a:cubicBezTo>
                    <a:pt x="4" y="9"/>
                    <a:pt x="6" y="11"/>
                    <a:pt x="5" y="15"/>
                  </a:cubicBezTo>
                  <a:cubicBezTo>
                    <a:pt x="5" y="19"/>
                    <a:pt x="4" y="27"/>
                    <a:pt x="6" y="31"/>
                  </a:cubicBezTo>
                  <a:cubicBezTo>
                    <a:pt x="7" y="34"/>
                    <a:pt x="9" y="40"/>
                    <a:pt x="9" y="46"/>
                  </a:cubicBezTo>
                  <a:cubicBezTo>
                    <a:pt x="9" y="50"/>
                    <a:pt x="11" y="55"/>
                    <a:pt x="13" y="59"/>
                  </a:cubicBezTo>
                  <a:cubicBezTo>
                    <a:pt x="14" y="59"/>
                    <a:pt x="14" y="58"/>
                    <a:pt x="15" y="58"/>
                  </a:cubicBezTo>
                  <a:cubicBezTo>
                    <a:pt x="17" y="56"/>
                    <a:pt x="19" y="55"/>
                    <a:pt x="21" y="55"/>
                  </a:cubicBezTo>
                  <a:cubicBezTo>
                    <a:pt x="21" y="48"/>
                    <a:pt x="21" y="38"/>
                    <a:pt x="20" y="34"/>
                  </a:cubicBezTo>
                  <a:cubicBezTo>
                    <a:pt x="20" y="28"/>
                    <a:pt x="21" y="23"/>
                    <a:pt x="19" y="2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8" name="Freeform 25">
              <a:extLst>
                <a:ext uri="{FF2B5EF4-FFF2-40B4-BE49-F238E27FC236}">
                  <a16:creationId xmlns:a16="http://schemas.microsoft.com/office/drawing/2014/main" id="{99E840DD-3AA2-4FD1-B233-D86B8B608F0C}"/>
                </a:ext>
              </a:extLst>
            </p:cNvPr>
            <p:cNvSpPr>
              <a:spLocks/>
            </p:cNvSpPr>
            <p:nvPr/>
          </p:nvSpPr>
          <p:spPr bwMode="auto">
            <a:xfrm>
              <a:off x="4895443" y="3808001"/>
              <a:ext cx="191431" cy="297570"/>
            </a:xfrm>
            <a:custGeom>
              <a:avLst/>
              <a:gdLst/>
              <a:ahLst/>
              <a:cxnLst>
                <a:cxn ang="0">
                  <a:pos x="35" y="124"/>
                </a:cxn>
                <a:cxn ang="0">
                  <a:pos x="65" y="125"/>
                </a:cxn>
                <a:cxn ang="0">
                  <a:pos x="81" y="130"/>
                </a:cxn>
                <a:cxn ang="0">
                  <a:pos x="84" y="120"/>
                </a:cxn>
                <a:cxn ang="0">
                  <a:pos x="82" y="118"/>
                </a:cxn>
                <a:cxn ang="0">
                  <a:pos x="75" y="111"/>
                </a:cxn>
                <a:cxn ang="0">
                  <a:pos x="72" y="107"/>
                </a:cxn>
                <a:cxn ang="0">
                  <a:pos x="71" y="101"/>
                </a:cxn>
                <a:cxn ang="0">
                  <a:pos x="67" y="92"/>
                </a:cxn>
                <a:cxn ang="0">
                  <a:pos x="66" y="82"/>
                </a:cxn>
                <a:cxn ang="0">
                  <a:pos x="71" y="71"/>
                </a:cxn>
                <a:cxn ang="0">
                  <a:pos x="77" y="64"/>
                </a:cxn>
                <a:cxn ang="0">
                  <a:pos x="74" y="56"/>
                </a:cxn>
                <a:cxn ang="0">
                  <a:pos x="64" y="46"/>
                </a:cxn>
                <a:cxn ang="0">
                  <a:pos x="62" y="38"/>
                </a:cxn>
                <a:cxn ang="0">
                  <a:pos x="71" y="37"/>
                </a:cxn>
                <a:cxn ang="0">
                  <a:pos x="76" y="35"/>
                </a:cxn>
                <a:cxn ang="0">
                  <a:pos x="71" y="21"/>
                </a:cxn>
                <a:cxn ang="0">
                  <a:pos x="70" y="11"/>
                </a:cxn>
                <a:cxn ang="0">
                  <a:pos x="63" y="1"/>
                </a:cxn>
                <a:cxn ang="0">
                  <a:pos x="62" y="0"/>
                </a:cxn>
                <a:cxn ang="0">
                  <a:pos x="62" y="7"/>
                </a:cxn>
                <a:cxn ang="0">
                  <a:pos x="66" y="11"/>
                </a:cxn>
                <a:cxn ang="0">
                  <a:pos x="67" y="18"/>
                </a:cxn>
                <a:cxn ang="0">
                  <a:pos x="60" y="22"/>
                </a:cxn>
                <a:cxn ang="0">
                  <a:pos x="54" y="34"/>
                </a:cxn>
                <a:cxn ang="0">
                  <a:pos x="51" y="42"/>
                </a:cxn>
                <a:cxn ang="0">
                  <a:pos x="50" y="48"/>
                </a:cxn>
                <a:cxn ang="0">
                  <a:pos x="44" y="54"/>
                </a:cxn>
                <a:cxn ang="0">
                  <a:pos x="36" y="72"/>
                </a:cxn>
                <a:cxn ang="0">
                  <a:pos x="31" y="77"/>
                </a:cxn>
                <a:cxn ang="0">
                  <a:pos x="23" y="71"/>
                </a:cxn>
                <a:cxn ang="0">
                  <a:pos x="17" y="72"/>
                </a:cxn>
                <a:cxn ang="0">
                  <a:pos x="4" y="84"/>
                </a:cxn>
                <a:cxn ang="0">
                  <a:pos x="0" y="96"/>
                </a:cxn>
                <a:cxn ang="0">
                  <a:pos x="5" y="103"/>
                </a:cxn>
                <a:cxn ang="0">
                  <a:pos x="14" y="104"/>
                </a:cxn>
                <a:cxn ang="0">
                  <a:pos x="17" y="115"/>
                </a:cxn>
                <a:cxn ang="0">
                  <a:pos x="15" y="125"/>
                </a:cxn>
                <a:cxn ang="0">
                  <a:pos x="31" y="125"/>
                </a:cxn>
                <a:cxn ang="0">
                  <a:pos x="35" y="124"/>
                </a:cxn>
              </a:cxnLst>
              <a:rect l="0" t="0" r="r" b="b"/>
              <a:pathLst>
                <a:path w="84" h="130">
                  <a:moveTo>
                    <a:pt x="35" y="124"/>
                  </a:moveTo>
                  <a:cubicBezTo>
                    <a:pt x="35" y="124"/>
                    <a:pt x="62" y="125"/>
                    <a:pt x="65" y="125"/>
                  </a:cubicBezTo>
                  <a:cubicBezTo>
                    <a:pt x="69" y="124"/>
                    <a:pt x="81" y="130"/>
                    <a:pt x="81" y="130"/>
                  </a:cubicBezTo>
                  <a:cubicBezTo>
                    <a:pt x="81" y="130"/>
                    <a:pt x="82" y="124"/>
                    <a:pt x="84" y="120"/>
                  </a:cubicBezTo>
                  <a:cubicBezTo>
                    <a:pt x="83" y="120"/>
                    <a:pt x="82" y="119"/>
                    <a:pt x="82" y="118"/>
                  </a:cubicBezTo>
                  <a:cubicBezTo>
                    <a:pt x="82" y="117"/>
                    <a:pt x="77" y="113"/>
                    <a:pt x="75" y="111"/>
                  </a:cubicBezTo>
                  <a:cubicBezTo>
                    <a:pt x="73" y="109"/>
                    <a:pt x="72" y="107"/>
                    <a:pt x="72" y="107"/>
                  </a:cubicBezTo>
                  <a:cubicBezTo>
                    <a:pt x="72" y="107"/>
                    <a:pt x="73" y="104"/>
                    <a:pt x="71" y="101"/>
                  </a:cubicBezTo>
                  <a:cubicBezTo>
                    <a:pt x="68" y="98"/>
                    <a:pt x="67" y="96"/>
                    <a:pt x="67" y="92"/>
                  </a:cubicBezTo>
                  <a:cubicBezTo>
                    <a:pt x="67" y="88"/>
                    <a:pt x="66" y="85"/>
                    <a:pt x="66" y="82"/>
                  </a:cubicBezTo>
                  <a:cubicBezTo>
                    <a:pt x="66" y="80"/>
                    <a:pt x="70" y="76"/>
                    <a:pt x="71" y="71"/>
                  </a:cubicBezTo>
                  <a:cubicBezTo>
                    <a:pt x="72" y="68"/>
                    <a:pt x="75" y="66"/>
                    <a:pt x="77" y="64"/>
                  </a:cubicBezTo>
                  <a:cubicBezTo>
                    <a:pt x="76" y="62"/>
                    <a:pt x="75" y="59"/>
                    <a:pt x="74" y="56"/>
                  </a:cubicBezTo>
                  <a:cubicBezTo>
                    <a:pt x="72" y="52"/>
                    <a:pt x="69" y="50"/>
                    <a:pt x="64" y="46"/>
                  </a:cubicBezTo>
                  <a:cubicBezTo>
                    <a:pt x="60" y="42"/>
                    <a:pt x="62" y="40"/>
                    <a:pt x="62" y="38"/>
                  </a:cubicBezTo>
                  <a:cubicBezTo>
                    <a:pt x="62" y="37"/>
                    <a:pt x="67" y="37"/>
                    <a:pt x="71" y="37"/>
                  </a:cubicBezTo>
                  <a:cubicBezTo>
                    <a:pt x="75" y="37"/>
                    <a:pt x="78" y="36"/>
                    <a:pt x="76" y="35"/>
                  </a:cubicBezTo>
                  <a:cubicBezTo>
                    <a:pt x="74" y="34"/>
                    <a:pt x="71" y="27"/>
                    <a:pt x="71" y="21"/>
                  </a:cubicBezTo>
                  <a:cubicBezTo>
                    <a:pt x="72" y="16"/>
                    <a:pt x="70" y="14"/>
                    <a:pt x="70" y="11"/>
                  </a:cubicBezTo>
                  <a:cubicBezTo>
                    <a:pt x="70" y="8"/>
                    <a:pt x="66" y="1"/>
                    <a:pt x="63" y="1"/>
                  </a:cubicBezTo>
                  <a:cubicBezTo>
                    <a:pt x="63" y="1"/>
                    <a:pt x="63" y="0"/>
                    <a:pt x="62" y="0"/>
                  </a:cubicBezTo>
                  <a:cubicBezTo>
                    <a:pt x="62" y="3"/>
                    <a:pt x="62" y="6"/>
                    <a:pt x="62" y="7"/>
                  </a:cubicBezTo>
                  <a:cubicBezTo>
                    <a:pt x="62" y="8"/>
                    <a:pt x="64" y="11"/>
                    <a:pt x="66" y="11"/>
                  </a:cubicBezTo>
                  <a:cubicBezTo>
                    <a:pt x="68" y="12"/>
                    <a:pt x="67" y="15"/>
                    <a:pt x="67" y="18"/>
                  </a:cubicBezTo>
                  <a:cubicBezTo>
                    <a:pt x="67" y="21"/>
                    <a:pt x="61" y="21"/>
                    <a:pt x="60" y="22"/>
                  </a:cubicBezTo>
                  <a:cubicBezTo>
                    <a:pt x="59" y="23"/>
                    <a:pt x="53" y="33"/>
                    <a:pt x="54" y="34"/>
                  </a:cubicBezTo>
                  <a:cubicBezTo>
                    <a:pt x="54" y="36"/>
                    <a:pt x="53" y="41"/>
                    <a:pt x="51" y="42"/>
                  </a:cubicBezTo>
                  <a:cubicBezTo>
                    <a:pt x="49" y="42"/>
                    <a:pt x="50" y="46"/>
                    <a:pt x="50" y="48"/>
                  </a:cubicBezTo>
                  <a:cubicBezTo>
                    <a:pt x="50" y="49"/>
                    <a:pt x="44" y="52"/>
                    <a:pt x="44" y="54"/>
                  </a:cubicBezTo>
                  <a:cubicBezTo>
                    <a:pt x="44" y="57"/>
                    <a:pt x="38" y="68"/>
                    <a:pt x="36" y="72"/>
                  </a:cubicBezTo>
                  <a:cubicBezTo>
                    <a:pt x="34" y="75"/>
                    <a:pt x="32" y="80"/>
                    <a:pt x="31" y="77"/>
                  </a:cubicBezTo>
                  <a:cubicBezTo>
                    <a:pt x="31" y="73"/>
                    <a:pt x="26" y="69"/>
                    <a:pt x="23" y="71"/>
                  </a:cubicBezTo>
                  <a:cubicBezTo>
                    <a:pt x="21" y="73"/>
                    <a:pt x="18" y="72"/>
                    <a:pt x="17" y="72"/>
                  </a:cubicBezTo>
                  <a:cubicBezTo>
                    <a:pt x="15" y="72"/>
                    <a:pt x="4" y="84"/>
                    <a:pt x="4" y="84"/>
                  </a:cubicBezTo>
                  <a:cubicBezTo>
                    <a:pt x="4" y="84"/>
                    <a:pt x="3" y="90"/>
                    <a:pt x="0" y="96"/>
                  </a:cubicBezTo>
                  <a:cubicBezTo>
                    <a:pt x="2" y="97"/>
                    <a:pt x="4" y="100"/>
                    <a:pt x="5" y="103"/>
                  </a:cubicBezTo>
                  <a:cubicBezTo>
                    <a:pt x="8" y="106"/>
                    <a:pt x="12" y="103"/>
                    <a:pt x="14" y="104"/>
                  </a:cubicBezTo>
                  <a:cubicBezTo>
                    <a:pt x="16" y="105"/>
                    <a:pt x="18" y="113"/>
                    <a:pt x="17" y="115"/>
                  </a:cubicBezTo>
                  <a:cubicBezTo>
                    <a:pt x="16" y="117"/>
                    <a:pt x="14" y="123"/>
                    <a:pt x="15" y="125"/>
                  </a:cubicBezTo>
                  <a:cubicBezTo>
                    <a:pt x="31" y="125"/>
                    <a:pt x="31" y="125"/>
                    <a:pt x="31" y="125"/>
                  </a:cubicBezTo>
                  <a:lnTo>
                    <a:pt x="35" y="124"/>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9" name="Freeform 26">
              <a:extLst>
                <a:ext uri="{FF2B5EF4-FFF2-40B4-BE49-F238E27FC236}">
                  <a16:creationId xmlns:a16="http://schemas.microsoft.com/office/drawing/2014/main" id="{2351F3D0-7D70-4423-92AB-0D85B31A8DFD}"/>
                </a:ext>
              </a:extLst>
            </p:cNvPr>
            <p:cNvSpPr>
              <a:spLocks/>
            </p:cNvSpPr>
            <p:nvPr/>
          </p:nvSpPr>
          <p:spPr bwMode="auto">
            <a:xfrm>
              <a:off x="4453828" y="3872443"/>
              <a:ext cx="157314" cy="161105"/>
            </a:xfrm>
            <a:custGeom>
              <a:avLst/>
              <a:gdLst/>
              <a:ahLst/>
              <a:cxnLst>
                <a:cxn ang="0">
                  <a:pos x="66" y="60"/>
                </a:cxn>
                <a:cxn ang="0">
                  <a:pos x="61" y="47"/>
                </a:cxn>
                <a:cxn ang="0">
                  <a:pos x="65" y="36"/>
                </a:cxn>
                <a:cxn ang="0">
                  <a:pos x="69" y="29"/>
                </a:cxn>
                <a:cxn ang="0">
                  <a:pos x="65" y="11"/>
                </a:cxn>
                <a:cxn ang="0">
                  <a:pos x="63" y="10"/>
                </a:cxn>
                <a:cxn ang="0">
                  <a:pos x="50" y="12"/>
                </a:cxn>
                <a:cxn ang="0">
                  <a:pos x="40" y="7"/>
                </a:cxn>
                <a:cxn ang="0">
                  <a:pos x="31" y="4"/>
                </a:cxn>
                <a:cxn ang="0">
                  <a:pos x="27" y="3"/>
                </a:cxn>
                <a:cxn ang="0">
                  <a:pos x="22" y="4"/>
                </a:cxn>
                <a:cxn ang="0">
                  <a:pos x="15" y="7"/>
                </a:cxn>
                <a:cxn ang="0">
                  <a:pos x="10" y="5"/>
                </a:cxn>
                <a:cxn ang="0">
                  <a:pos x="6" y="6"/>
                </a:cxn>
                <a:cxn ang="0">
                  <a:pos x="6" y="15"/>
                </a:cxn>
                <a:cxn ang="0">
                  <a:pos x="8" y="20"/>
                </a:cxn>
                <a:cxn ang="0">
                  <a:pos x="10" y="27"/>
                </a:cxn>
                <a:cxn ang="0">
                  <a:pos x="5" y="28"/>
                </a:cxn>
                <a:cxn ang="0">
                  <a:pos x="6" y="35"/>
                </a:cxn>
                <a:cxn ang="0">
                  <a:pos x="2" y="41"/>
                </a:cxn>
                <a:cxn ang="0">
                  <a:pos x="1" y="49"/>
                </a:cxn>
                <a:cxn ang="0">
                  <a:pos x="5" y="52"/>
                </a:cxn>
                <a:cxn ang="0">
                  <a:pos x="14" y="61"/>
                </a:cxn>
                <a:cxn ang="0">
                  <a:pos x="10" y="71"/>
                </a:cxn>
                <a:cxn ang="0">
                  <a:pos x="44" y="64"/>
                </a:cxn>
                <a:cxn ang="0">
                  <a:pos x="65" y="65"/>
                </a:cxn>
                <a:cxn ang="0">
                  <a:pos x="66" y="60"/>
                </a:cxn>
              </a:cxnLst>
              <a:rect l="0" t="0" r="r" b="b"/>
              <a:pathLst>
                <a:path w="69" h="71">
                  <a:moveTo>
                    <a:pt x="66" y="60"/>
                  </a:moveTo>
                  <a:cubicBezTo>
                    <a:pt x="64" y="58"/>
                    <a:pt x="61" y="49"/>
                    <a:pt x="61" y="47"/>
                  </a:cubicBezTo>
                  <a:cubicBezTo>
                    <a:pt x="61" y="45"/>
                    <a:pt x="65" y="39"/>
                    <a:pt x="65" y="36"/>
                  </a:cubicBezTo>
                  <a:cubicBezTo>
                    <a:pt x="65" y="33"/>
                    <a:pt x="69" y="31"/>
                    <a:pt x="69" y="29"/>
                  </a:cubicBezTo>
                  <a:cubicBezTo>
                    <a:pt x="69" y="27"/>
                    <a:pt x="68" y="17"/>
                    <a:pt x="65" y="11"/>
                  </a:cubicBezTo>
                  <a:cubicBezTo>
                    <a:pt x="65" y="11"/>
                    <a:pt x="64" y="11"/>
                    <a:pt x="63" y="10"/>
                  </a:cubicBezTo>
                  <a:cubicBezTo>
                    <a:pt x="61" y="8"/>
                    <a:pt x="53" y="9"/>
                    <a:pt x="50" y="12"/>
                  </a:cubicBezTo>
                  <a:cubicBezTo>
                    <a:pt x="47" y="15"/>
                    <a:pt x="41" y="9"/>
                    <a:pt x="40" y="7"/>
                  </a:cubicBezTo>
                  <a:cubicBezTo>
                    <a:pt x="39" y="6"/>
                    <a:pt x="35" y="2"/>
                    <a:pt x="31" y="4"/>
                  </a:cubicBezTo>
                  <a:cubicBezTo>
                    <a:pt x="28" y="7"/>
                    <a:pt x="27" y="6"/>
                    <a:pt x="27" y="3"/>
                  </a:cubicBezTo>
                  <a:cubicBezTo>
                    <a:pt x="28" y="0"/>
                    <a:pt x="22" y="1"/>
                    <a:pt x="22" y="4"/>
                  </a:cubicBezTo>
                  <a:cubicBezTo>
                    <a:pt x="21" y="6"/>
                    <a:pt x="17" y="9"/>
                    <a:pt x="15" y="7"/>
                  </a:cubicBezTo>
                  <a:cubicBezTo>
                    <a:pt x="14" y="5"/>
                    <a:pt x="11" y="2"/>
                    <a:pt x="10" y="5"/>
                  </a:cubicBezTo>
                  <a:cubicBezTo>
                    <a:pt x="9" y="7"/>
                    <a:pt x="7" y="7"/>
                    <a:pt x="6" y="6"/>
                  </a:cubicBezTo>
                  <a:cubicBezTo>
                    <a:pt x="5" y="9"/>
                    <a:pt x="4" y="14"/>
                    <a:pt x="6" y="15"/>
                  </a:cubicBezTo>
                  <a:cubicBezTo>
                    <a:pt x="8" y="16"/>
                    <a:pt x="8" y="19"/>
                    <a:pt x="8" y="20"/>
                  </a:cubicBezTo>
                  <a:cubicBezTo>
                    <a:pt x="7" y="22"/>
                    <a:pt x="12" y="25"/>
                    <a:pt x="10" y="27"/>
                  </a:cubicBezTo>
                  <a:cubicBezTo>
                    <a:pt x="8" y="29"/>
                    <a:pt x="6" y="25"/>
                    <a:pt x="5" y="28"/>
                  </a:cubicBezTo>
                  <a:cubicBezTo>
                    <a:pt x="3" y="30"/>
                    <a:pt x="7" y="33"/>
                    <a:pt x="6" y="35"/>
                  </a:cubicBezTo>
                  <a:cubicBezTo>
                    <a:pt x="4" y="37"/>
                    <a:pt x="2" y="37"/>
                    <a:pt x="2" y="41"/>
                  </a:cubicBezTo>
                  <a:cubicBezTo>
                    <a:pt x="3" y="45"/>
                    <a:pt x="3" y="48"/>
                    <a:pt x="1" y="49"/>
                  </a:cubicBezTo>
                  <a:cubicBezTo>
                    <a:pt x="0" y="50"/>
                    <a:pt x="1" y="50"/>
                    <a:pt x="5" y="52"/>
                  </a:cubicBezTo>
                  <a:cubicBezTo>
                    <a:pt x="8" y="55"/>
                    <a:pt x="14" y="57"/>
                    <a:pt x="14" y="61"/>
                  </a:cubicBezTo>
                  <a:cubicBezTo>
                    <a:pt x="13" y="64"/>
                    <a:pt x="12" y="65"/>
                    <a:pt x="10" y="71"/>
                  </a:cubicBezTo>
                  <a:cubicBezTo>
                    <a:pt x="17" y="71"/>
                    <a:pt x="29" y="66"/>
                    <a:pt x="44" y="64"/>
                  </a:cubicBezTo>
                  <a:cubicBezTo>
                    <a:pt x="52" y="62"/>
                    <a:pt x="60" y="64"/>
                    <a:pt x="65" y="65"/>
                  </a:cubicBezTo>
                  <a:cubicBezTo>
                    <a:pt x="66" y="63"/>
                    <a:pt x="66" y="61"/>
                    <a:pt x="66" y="6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30" name="Freeform 27">
              <a:extLst>
                <a:ext uri="{FF2B5EF4-FFF2-40B4-BE49-F238E27FC236}">
                  <a16:creationId xmlns:a16="http://schemas.microsoft.com/office/drawing/2014/main" id="{DC1C378D-DCD7-41F1-88DD-69221267B9F1}"/>
                </a:ext>
              </a:extLst>
            </p:cNvPr>
            <p:cNvSpPr>
              <a:spLocks/>
            </p:cNvSpPr>
            <p:nvPr/>
          </p:nvSpPr>
          <p:spPr bwMode="auto">
            <a:xfrm>
              <a:off x="4592187" y="3862967"/>
              <a:ext cx="109930" cy="166790"/>
            </a:xfrm>
            <a:custGeom>
              <a:avLst/>
              <a:gdLst/>
              <a:ahLst/>
              <a:cxnLst>
                <a:cxn ang="0">
                  <a:pos x="41" y="30"/>
                </a:cxn>
                <a:cxn ang="0">
                  <a:pos x="40" y="14"/>
                </a:cxn>
                <a:cxn ang="0">
                  <a:pos x="38" y="7"/>
                </a:cxn>
                <a:cxn ang="0">
                  <a:pos x="35" y="0"/>
                </a:cxn>
                <a:cxn ang="0">
                  <a:pos x="32" y="3"/>
                </a:cxn>
                <a:cxn ang="0">
                  <a:pos x="4" y="2"/>
                </a:cxn>
                <a:cxn ang="0">
                  <a:pos x="6" y="13"/>
                </a:cxn>
                <a:cxn ang="0">
                  <a:pos x="4" y="15"/>
                </a:cxn>
                <a:cxn ang="0">
                  <a:pos x="8" y="33"/>
                </a:cxn>
                <a:cxn ang="0">
                  <a:pos x="4" y="40"/>
                </a:cxn>
                <a:cxn ang="0">
                  <a:pos x="0" y="51"/>
                </a:cxn>
                <a:cxn ang="0">
                  <a:pos x="5" y="64"/>
                </a:cxn>
                <a:cxn ang="0">
                  <a:pos x="4" y="69"/>
                </a:cxn>
                <a:cxn ang="0">
                  <a:pos x="13" y="72"/>
                </a:cxn>
                <a:cxn ang="0">
                  <a:pos x="35" y="64"/>
                </a:cxn>
                <a:cxn ang="0">
                  <a:pos x="48" y="58"/>
                </a:cxn>
                <a:cxn ang="0">
                  <a:pos x="44" y="45"/>
                </a:cxn>
                <a:cxn ang="0">
                  <a:pos x="41" y="30"/>
                </a:cxn>
              </a:cxnLst>
              <a:rect l="0" t="0" r="r" b="b"/>
              <a:pathLst>
                <a:path w="48" h="73">
                  <a:moveTo>
                    <a:pt x="41" y="30"/>
                  </a:moveTo>
                  <a:cubicBezTo>
                    <a:pt x="39" y="26"/>
                    <a:pt x="40" y="18"/>
                    <a:pt x="40" y="14"/>
                  </a:cubicBezTo>
                  <a:cubicBezTo>
                    <a:pt x="41" y="10"/>
                    <a:pt x="39" y="8"/>
                    <a:pt x="38" y="7"/>
                  </a:cubicBezTo>
                  <a:cubicBezTo>
                    <a:pt x="37" y="6"/>
                    <a:pt x="36" y="3"/>
                    <a:pt x="35" y="0"/>
                  </a:cubicBezTo>
                  <a:cubicBezTo>
                    <a:pt x="33" y="1"/>
                    <a:pt x="33" y="4"/>
                    <a:pt x="32" y="3"/>
                  </a:cubicBezTo>
                  <a:cubicBezTo>
                    <a:pt x="31" y="1"/>
                    <a:pt x="5" y="0"/>
                    <a:pt x="4" y="2"/>
                  </a:cubicBezTo>
                  <a:cubicBezTo>
                    <a:pt x="3" y="4"/>
                    <a:pt x="6" y="11"/>
                    <a:pt x="6" y="13"/>
                  </a:cubicBezTo>
                  <a:cubicBezTo>
                    <a:pt x="6" y="14"/>
                    <a:pt x="5" y="15"/>
                    <a:pt x="4" y="15"/>
                  </a:cubicBezTo>
                  <a:cubicBezTo>
                    <a:pt x="7" y="21"/>
                    <a:pt x="8" y="31"/>
                    <a:pt x="8" y="33"/>
                  </a:cubicBezTo>
                  <a:cubicBezTo>
                    <a:pt x="8" y="35"/>
                    <a:pt x="4" y="37"/>
                    <a:pt x="4" y="40"/>
                  </a:cubicBezTo>
                  <a:cubicBezTo>
                    <a:pt x="4" y="43"/>
                    <a:pt x="0" y="49"/>
                    <a:pt x="0" y="51"/>
                  </a:cubicBezTo>
                  <a:cubicBezTo>
                    <a:pt x="0" y="53"/>
                    <a:pt x="3" y="62"/>
                    <a:pt x="5" y="64"/>
                  </a:cubicBezTo>
                  <a:cubicBezTo>
                    <a:pt x="5" y="65"/>
                    <a:pt x="5" y="67"/>
                    <a:pt x="4" y="69"/>
                  </a:cubicBezTo>
                  <a:cubicBezTo>
                    <a:pt x="9" y="71"/>
                    <a:pt x="12" y="72"/>
                    <a:pt x="13" y="72"/>
                  </a:cubicBezTo>
                  <a:cubicBezTo>
                    <a:pt x="15" y="73"/>
                    <a:pt x="29" y="66"/>
                    <a:pt x="35" y="64"/>
                  </a:cubicBezTo>
                  <a:cubicBezTo>
                    <a:pt x="39" y="61"/>
                    <a:pt x="44" y="60"/>
                    <a:pt x="48" y="58"/>
                  </a:cubicBezTo>
                  <a:cubicBezTo>
                    <a:pt x="46" y="54"/>
                    <a:pt x="44" y="49"/>
                    <a:pt x="44" y="45"/>
                  </a:cubicBezTo>
                  <a:cubicBezTo>
                    <a:pt x="44" y="39"/>
                    <a:pt x="42" y="33"/>
                    <a:pt x="41" y="3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31" name="Freeform 28">
              <a:extLst>
                <a:ext uri="{FF2B5EF4-FFF2-40B4-BE49-F238E27FC236}">
                  <a16:creationId xmlns:a16="http://schemas.microsoft.com/office/drawing/2014/main" id="{94F85A02-BB0D-47CA-85C8-B0AABA469B0A}"/>
                </a:ext>
              </a:extLst>
            </p:cNvPr>
            <p:cNvSpPr>
              <a:spLocks/>
            </p:cNvSpPr>
            <p:nvPr/>
          </p:nvSpPr>
          <p:spPr bwMode="auto">
            <a:xfrm>
              <a:off x="4283247" y="3823164"/>
              <a:ext cx="197116" cy="145942"/>
            </a:xfrm>
            <a:custGeom>
              <a:avLst/>
              <a:gdLst/>
              <a:ahLst/>
              <a:cxnLst>
                <a:cxn ang="0">
                  <a:pos x="29" y="34"/>
                </a:cxn>
                <a:cxn ang="0">
                  <a:pos x="34" y="33"/>
                </a:cxn>
                <a:cxn ang="0">
                  <a:pos x="42" y="31"/>
                </a:cxn>
                <a:cxn ang="0">
                  <a:pos x="51" y="42"/>
                </a:cxn>
                <a:cxn ang="0">
                  <a:pos x="53" y="49"/>
                </a:cxn>
                <a:cxn ang="0">
                  <a:pos x="53" y="50"/>
                </a:cxn>
                <a:cxn ang="0">
                  <a:pos x="61" y="48"/>
                </a:cxn>
                <a:cxn ang="0">
                  <a:pos x="65" y="58"/>
                </a:cxn>
                <a:cxn ang="0">
                  <a:pos x="70" y="62"/>
                </a:cxn>
                <a:cxn ang="0">
                  <a:pos x="74" y="58"/>
                </a:cxn>
                <a:cxn ang="0">
                  <a:pos x="77" y="60"/>
                </a:cxn>
                <a:cxn ang="0">
                  <a:pos x="80" y="57"/>
                </a:cxn>
                <a:cxn ang="0">
                  <a:pos x="79" y="50"/>
                </a:cxn>
                <a:cxn ang="0">
                  <a:pos x="84" y="49"/>
                </a:cxn>
                <a:cxn ang="0">
                  <a:pos x="82" y="42"/>
                </a:cxn>
                <a:cxn ang="0">
                  <a:pos x="80" y="37"/>
                </a:cxn>
                <a:cxn ang="0">
                  <a:pos x="80" y="28"/>
                </a:cxn>
                <a:cxn ang="0">
                  <a:pos x="78" y="26"/>
                </a:cxn>
                <a:cxn ang="0">
                  <a:pos x="76" y="20"/>
                </a:cxn>
                <a:cxn ang="0">
                  <a:pos x="76" y="16"/>
                </a:cxn>
                <a:cxn ang="0">
                  <a:pos x="72" y="11"/>
                </a:cxn>
                <a:cxn ang="0">
                  <a:pos x="67" y="2"/>
                </a:cxn>
                <a:cxn ang="0">
                  <a:pos x="59" y="8"/>
                </a:cxn>
                <a:cxn ang="0">
                  <a:pos x="52" y="7"/>
                </a:cxn>
                <a:cxn ang="0">
                  <a:pos x="45" y="8"/>
                </a:cxn>
                <a:cxn ang="0">
                  <a:pos x="42" y="5"/>
                </a:cxn>
                <a:cxn ang="0">
                  <a:pos x="42" y="3"/>
                </a:cxn>
                <a:cxn ang="0">
                  <a:pos x="41" y="4"/>
                </a:cxn>
                <a:cxn ang="0">
                  <a:pos x="24" y="3"/>
                </a:cxn>
                <a:cxn ang="0">
                  <a:pos x="16" y="0"/>
                </a:cxn>
                <a:cxn ang="0">
                  <a:pos x="14" y="5"/>
                </a:cxn>
                <a:cxn ang="0">
                  <a:pos x="15" y="10"/>
                </a:cxn>
                <a:cxn ang="0">
                  <a:pos x="11" y="12"/>
                </a:cxn>
                <a:cxn ang="0">
                  <a:pos x="1" y="17"/>
                </a:cxn>
                <a:cxn ang="0">
                  <a:pos x="0" y="18"/>
                </a:cxn>
                <a:cxn ang="0">
                  <a:pos x="8" y="28"/>
                </a:cxn>
                <a:cxn ang="0">
                  <a:pos x="21" y="42"/>
                </a:cxn>
                <a:cxn ang="0">
                  <a:pos x="29" y="34"/>
                </a:cxn>
              </a:cxnLst>
              <a:rect l="0" t="0" r="r" b="b"/>
              <a:pathLst>
                <a:path w="86" h="64">
                  <a:moveTo>
                    <a:pt x="29" y="34"/>
                  </a:moveTo>
                  <a:cubicBezTo>
                    <a:pt x="29" y="31"/>
                    <a:pt x="31" y="32"/>
                    <a:pt x="34" y="33"/>
                  </a:cubicBezTo>
                  <a:cubicBezTo>
                    <a:pt x="37" y="33"/>
                    <a:pt x="40" y="31"/>
                    <a:pt x="42" y="31"/>
                  </a:cubicBezTo>
                  <a:cubicBezTo>
                    <a:pt x="45" y="31"/>
                    <a:pt x="51" y="40"/>
                    <a:pt x="51" y="42"/>
                  </a:cubicBezTo>
                  <a:cubicBezTo>
                    <a:pt x="51" y="45"/>
                    <a:pt x="52" y="47"/>
                    <a:pt x="53" y="49"/>
                  </a:cubicBezTo>
                  <a:cubicBezTo>
                    <a:pt x="53" y="49"/>
                    <a:pt x="53" y="49"/>
                    <a:pt x="53" y="50"/>
                  </a:cubicBezTo>
                  <a:cubicBezTo>
                    <a:pt x="57" y="49"/>
                    <a:pt x="61" y="48"/>
                    <a:pt x="61" y="48"/>
                  </a:cubicBezTo>
                  <a:cubicBezTo>
                    <a:pt x="63" y="48"/>
                    <a:pt x="65" y="54"/>
                    <a:pt x="65" y="58"/>
                  </a:cubicBezTo>
                  <a:cubicBezTo>
                    <a:pt x="64" y="61"/>
                    <a:pt x="68" y="64"/>
                    <a:pt x="70" y="62"/>
                  </a:cubicBezTo>
                  <a:cubicBezTo>
                    <a:pt x="72" y="59"/>
                    <a:pt x="74" y="56"/>
                    <a:pt x="74" y="58"/>
                  </a:cubicBezTo>
                  <a:cubicBezTo>
                    <a:pt x="75" y="59"/>
                    <a:pt x="75" y="59"/>
                    <a:pt x="77" y="60"/>
                  </a:cubicBezTo>
                  <a:cubicBezTo>
                    <a:pt x="77" y="58"/>
                    <a:pt x="79" y="58"/>
                    <a:pt x="80" y="57"/>
                  </a:cubicBezTo>
                  <a:cubicBezTo>
                    <a:pt x="81" y="55"/>
                    <a:pt x="77" y="52"/>
                    <a:pt x="79" y="50"/>
                  </a:cubicBezTo>
                  <a:cubicBezTo>
                    <a:pt x="80" y="47"/>
                    <a:pt x="82" y="51"/>
                    <a:pt x="84" y="49"/>
                  </a:cubicBezTo>
                  <a:cubicBezTo>
                    <a:pt x="86" y="47"/>
                    <a:pt x="81" y="44"/>
                    <a:pt x="82" y="42"/>
                  </a:cubicBezTo>
                  <a:cubicBezTo>
                    <a:pt x="82" y="41"/>
                    <a:pt x="82" y="38"/>
                    <a:pt x="80" y="37"/>
                  </a:cubicBezTo>
                  <a:cubicBezTo>
                    <a:pt x="78" y="36"/>
                    <a:pt x="79" y="31"/>
                    <a:pt x="80" y="28"/>
                  </a:cubicBezTo>
                  <a:cubicBezTo>
                    <a:pt x="79" y="27"/>
                    <a:pt x="79" y="27"/>
                    <a:pt x="78" y="26"/>
                  </a:cubicBezTo>
                  <a:cubicBezTo>
                    <a:pt x="77" y="24"/>
                    <a:pt x="78" y="20"/>
                    <a:pt x="76" y="20"/>
                  </a:cubicBezTo>
                  <a:cubicBezTo>
                    <a:pt x="73" y="20"/>
                    <a:pt x="74" y="17"/>
                    <a:pt x="76" y="16"/>
                  </a:cubicBezTo>
                  <a:cubicBezTo>
                    <a:pt x="78" y="15"/>
                    <a:pt x="72" y="13"/>
                    <a:pt x="72" y="11"/>
                  </a:cubicBezTo>
                  <a:cubicBezTo>
                    <a:pt x="72" y="8"/>
                    <a:pt x="69" y="3"/>
                    <a:pt x="67" y="2"/>
                  </a:cubicBezTo>
                  <a:cubicBezTo>
                    <a:pt x="66" y="2"/>
                    <a:pt x="61" y="8"/>
                    <a:pt x="59" y="8"/>
                  </a:cubicBezTo>
                  <a:cubicBezTo>
                    <a:pt x="57" y="8"/>
                    <a:pt x="53" y="4"/>
                    <a:pt x="52" y="7"/>
                  </a:cubicBezTo>
                  <a:cubicBezTo>
                    <a:pt x="50" y="11"/>
                    <a:pt x="47" y="6"/>
                    <a:pt x="45" y="8"/>
                  </a:cubicBezTo>
                  <a:cubicBezTo>
                    <a:pt x="43" y="11"/>
                    <a:pt x="42" y="5"/>
                    <a:pt x="42" y="5"/>
                  </a:cubicBezTo>
                  <a:cubicBezTo>
                    <a:pt x="42" y="5"/>
                    <a:pt x="42" y="4"/>
                    <a:pt x="42" y="3"/>
                  </a:cubicBezTo>
                  <a:cubicBezTo>
                    <a:pt x="42" y="3"/>
                    <a:pt x="41" y="4"/>
                    <a:pt x="41" y="4"/>
                  </a:cubicBezTo>
                  <a:cubicBezTo>
                    <a:pt x="35" y="6"/>
                    <a:pt x="25" y="5"/>
                    <a:pt x="24" y="3"/>
                  </a:cubicBezTo>
                  <a:cubicBezTo>
                    <a:pt x="24" y="1"/>
                    <a:pt x="16" y="0"/>
                    <a:pt x="16" y="0"/>
                  </a:cubicBezTo>
                  <a:cubicBezTo>
                    <a:pt x="16" y="0"/>
                    <a:pt x="17" y="4"/>
                    <a:pt x="14" y="5"/>
                  </a:cubicBezTo>
                  <a:cubicBezTo>
                    <a:pt x="11" y="6"/>
                    <a:pt x="15" y="9"/>
                    <a:pt x="15" y="10"/>
                  </a:cubicBezTo>
                  <a:cubicBezTo>
                    <a:pt x="15" y="11"/>
                    <a:pt x="12" y="13"/>
                    <a:pt x="11" y="12"/>
                  </a:cubicBezTo>
                  <a:cubicBezTo>
                    <a:pt x="9" y="11"/>
                    <a:pt x="4" y="16"/>
                    <a:pt x="1" y="17"/>
                  </a:cubicBezTo>
                  <a:cubicBezTo>
                    <a:pt x="1" y="17"/>
                    <a:pt x="1" y="18"/>
                    <a:pt x="0" y="18"/>
                  </a:cubicBezTo>
                  <a:cubicBezTo>
                    <a:pt x="4" y="22"/>
                    <a:pt x="4" y="25"/>
                    <a:pt x="8" y="28"/>
                  </a:cubicBezTo>
                  <a:cubicBezTo>
                    <a:pt x="12" y="31"/>
                    <a:pt x="18" y="36"/>
                    <a:pt x="21" y="42"/>
                  </a:cubicBezTo>
                  <a:cubicBezTo>
                    <a:pt x="24" y="39"/>
                    <a:pt x="28" y="36"/>
                    <a:pt x="29" y="3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32" name="Freeform 29">
              <a:extLst>
                <a:ext uri="{FF2B5EF4-FFF2-40B4-BE49-F238E27FC236}">
                  <a16:creationId xmlns:a16="http://schemas.microsoft.com/office/drawing/2014/main" id="{31DE0608-9340-4724-948D-F0CF76221485}"/>
                </a:ext>
              </a:extLst>
            </p:cNvPr>
            <p:cNvSpPr>
              <a:spLocks/>
            </p:cNvSpPr>
            <p:nvPr/>
          </p:nvSpPr>
          <p:spPr bwMode="auto">
            <a:xfrm>
              <a:off x="4378014" y="3931199"/>
              <a:ext cx="106139" cy="102349"/>
            </a:xfrm>
            <a:custGeom>
              <a:avLst/>
              <a:gdLst/>
              <a:ahLst/>
              <a:cxnLst>
                <a:cxn ang="0">
                  <a:pos x="38" y="26"/>
                </a:cxn>
                <a:cxn ang="0">
                  <a:pos x="34" y="23"/>
                </a:cxn>
                <a:cxn ang="0">
                  <a:pos x="35" y="15"/>
                </a:cxn>
                <a:cxn ang="0">
                  <a:pos x="36" y="12"/>
                </a:cxn>
                <a:cxn ang="0">
                  <a:pos x="33" y="10"/>
                </a:cxn>
                <a:cxn ang="0">
                  <a:pos x="29" y="14"/>
                </a:cxn>
                <a:cxn ang="0">
                  <a:pos x="24" y="10"/>
                </a:cxn>
                <a:cxn ang="0">
                  <a:pos x="20" y="0"/>
                </a:cxn>
                <a:cxn ang="0">
                  <a:pos x="12" y="2"/>
                </a:cxn>
                <a:cxn ang="0">
                  <a:pos x="11" y="7"/>
                </a:cxn>
                <a:cxn ang="0">
                  <a:pos x="2" y="15"/>
                </a:cxn>
                <a:cxn ang="0">
                  <a:pos x="0" y="19"/>
                </a:cxn>
                <a:cxn ang="0">
                  <a:pos x="14" y="28"/>
                </a:cxn>
                <a:cxn ang="0">
                  <a:pos x="41" y="45"/>
                </a:cxn>
                <a:cxn ang="0">
                  <a:pos x="43" y="45"/>
                </a:cxn>
                <a:cxn ang="0">
                  <a:pos x="47" y="35"/>
                </a:cxn>
                <a:cxn ang="0">
                  <a:pos x="38" y="26"/>
                </a:cxn>
              </a:cxnLst>
              <a:rect l="0" t="0" r="r" b="b"/>
              <a:pathLst>
                <a:path w="47" h="45">
                  <a:moveTo>
                    <a:pt x="38" y="26"/>
                  </a:moveTo>
                  <a:cubicBezTo>
                    <a:pt x="34" y="24"/>
                    <a:pt x="33" y="24"/>
                    <a:pt x="34" y="23"/>
                  </a:cubicBezTo>
                  <a:cubicBezTo>
                    <a:pt x="36" y="22"/>
                    <a:pt x="36" y="19"/>
                    <a:pt x="35" y="15"/>
                  </a:cubicBezTo>
                  <a:cubicBezTo>
                    <a:pt x="35" y="13"/>
                    <a:pt x="35" y="13"/>
                    <a:pt x="36" y="12"/>
                  </a:cubicBezTo>
                  <a:cubicBezTo>
                    <a:pt x="34" y="11"/>
                    <a:pt x="34" y="11"/>
                    <a:pt x="33" y="10"/>
                  </a:cubicBezTo>
                  <a:cubicBezTo>
                    <a:pt x="33" y="8"/>
                    <a:pt x="31" y="11"/>
                    <a:pt x="29" y="14"/>
                  </a:cubicBezTo>
                  <a:cubicBezTo>
                    <a:pt x="27" y="16"/>
                    <a:pt x="23" y="13"/>
                    <a:pt x="24" y="10"/>
                  </a:cubicBezTo>
                  <a:cubicBezTo>
                    <a:pt x="24" y="6"/>
                    <a:pt x="22" y="0"/>
                    <a:pt x="20" y="0"/>
                  </a:cubicBezTo>
                  <a:cubicBezTo>
                    <a:pt x="20" y="0"/>
                    <a:pt x="16" y="1"/>
                    <a:pt x="12" y="2"/>
                  </a:cubicBezTo>
                  <a:cubicBezTo>
                    <a:pt x="13" y="3"/>
                    <a:pt x="12" y="5"/>
                    <a:pt x="11" y="7"/>
                  </a:cubicBezTo>
                  <a:cubicBezTo>
                    <a:pt x="11" y="10"/>
                    <a:pt x="5" y="13"/>
                    <a:pt x="2" y="15"/>
                  </a:cubicBezTo>
                  <a:cubicBezTo>
                    <a:pt x="1" y="15"/>
                    <a:pt x="0" y="17"/>
                    <a:pt x="0" y="19"/>
                  </a:cubicBezTo>
                  <a:cubicBezTo>
                    <a:pt x="4" y="22"/>
                    <a:pt x="10" y="25"/>
                    <a:pt x="14" y="28"/>
                  </a:cubicBezTo>
                  <a:cubicBezTo>
                    <a:pt x="22" y="35"/>
                    <a:pt x="35" y="43"/>
                    <a:pt x="41" y="45"/>
                  </a:cubicBezTo>
                  <a:cubicBezTo>
                    <a:pt x="41" y="45"/>
                    <a:pt x="42" y="45"/>
                    <a:pt x="43" y="45"/>
                  </a:cubicBezTo>
                  <a:cubicBezTo>
                    <a:pt x="45" y="39"/>
                    <a:pt x="46" y="38"/>
                    <a:pt x="47" y="35"/>
                  </a:cubicBezTo>
                  <a:cubicBezTo>
                    <a:pt x="47" y="31"/>
                    <a:pt x="41" y="29"/>
                    <a:pt x="38" y="2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33" name="Freeform 30">
              <a:extLst>
                <a:ext uri="{FF2B5EF4-FFF2-40B4-BE49-F238E27FC236}">
                  <a16:creationId xmlns:a16="http://schemas.microsoft.com/office/drawing/2014/main" id="{0C60636F-0422-497B-9588-7FCE210E1930}"/>
                </a:ext>
              </a:extLst>
            </p:cNvPr>
            <p:cNvSpPr>
              <a:spLocks/>
            </p:cNvSpPr>
            <p:nvPr/>
          </p:nvSpPr>
          <p:spPr bwMode="auto">
            <a:xfrm>
              <a:off x="4332526" y="3893292"/>
              <a:ext cx="75814" cy="81500"/>
            </a:xfrm>
            <a:custGeom>
              <a:avLst/>
              <a:gdLst/>
              <a:ahLst/>
              <a:cxnLst>
                <a:cxn ang="0">
                  <a:pos x="31" y="24"/>
                </a:cxn>
                <a:cxn ang="0">
                  <a:pos x="32" y="18"/>
                </a:cxn>
                <a:cxn ang="0">
                  <a:pos x="30" y="11"/>
                </a:cxn>
                <a:cxn ang="0">
                  <a:pos x="21" y="0"/>
                </a:cxn>
                <a:cxn ang="0">
                  <a:pos x="13" y="2"/>
                </a:cxn>
                <a:cxn ang="0">
                  <a:pos x="8" y="3"/>
                </a:cxn>
                <a:cxn ang="0">
                  <a:pos x="0" y="11"/>
                </a:cxn>
                <a:cxn ang="0">
                  <a:pos x="2" y="15"/>
                </a:cxn>
                <a:cxn ang="0">
                  <a:pos x="11" y="30"/>
                </a:cxn>
                <a:cxn ang="0">
                  <a:pos x="20" y="36"/>
                </a:cxn>
                <a:cxn ang="0">
                  <a:pos x="22" y="32"/>
                </a:cxn>
                <a:cxn ang="0">
                  <a:pos x="31" y="24"/>
                </a:cxn>
              </a:cxnLst>
              <a:rect l="0" t="0" r="r" b="b"/>
              <a:pathLst>
                <a:path w="33" h="36">
                  <a:moveTo>
                    <a:pt x="31" y="24"/>
                  </a:moveTo>
                  <a:cubicBezTo>
                    <a:pt x="32" y="22"/>
                    <a:pt x="33" y="20"/>
                    <a:pt x="32" y="18"/>
                  </a:cubicBezTo>
                  <a:cubicBezTo>
                    <a:pt x="31" y="16"/>
                    <a:pt x="30" y="14"/>
                    <a:pt x="30" y="11"/>
                  </a:cubicBezTo>
                  <a:cubicBezTo>
                    <a:pt x="30" y="9"/>
                    <a:pt x="24" y="0"/>
                    <a:pt x="21" y="0"/>
                  </a:cubicBezTo>
                  <a:cubicBezTo>
                    <a:pt x="19" y="0"/>
                    <a:pt x="16" y="2"/>
                    <a:pt x="13" y="2"/>
                  </a:cubicBezTo>
                  <a:cubicBezTo>
                    <a:pt x="10" y="1"/>
                    <a:pt x="8" y="0"/>
                    <a:pt x="8" y="3"/>
                  </a:cubicBezTo>
                  <a:cubicBezTo>
                    <a:pt x="7" y="5"/>
                    <a:pt x="3" y="8"/>
                    <a:pt x="0" y="11"/>
                  </a:cubicBezTo>
                  <a:cubicBezTo>
                    <a:pt x="1" y="12"/>
                    <a:pt x="1" y="14"/>
                    <a:pt x="2" y="15"/>
                  </a:cubicBezTo>
                  <a:cubicBezTo>
                    <a:pt x="4" y="25"/>
                    <a:pt x="7" y="26"/>
                    <a:pt x="11" y="30"/>
                  </a:cubicBezTo>
                  <a:cubicBezTo>
                    <a:pt x="12" y="31"/>
                    <a:pt x="16" y="33"/>
                    <a:pt x="20" y="36"/>
                  </a:cubicBezTo>
                  <a:cubicBezTo>
                    <a:pt x="20" y="34"/>
                    <a:pt x="21" y="32"/>
                    <a:pt x="22" y="32"/>
                  </a:cubicBezTo>
                  <a:cubicBezTo>
                    <a:pt x="25" y="30"/>
                    <a:pt x="31" y="27"/>
                    <a:pt x="31" y="2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34" name="Freeform 31">
              <a:extLst>
                <a:ext uri="{FF2B5EF4-FFF2-40B4-BE49-F238E27FC236}">
                  <a16:creationId xmlns:a16="http://schemas.microsoft.com/office/drawing/2014/main" id="{50C86434-0203-4690-9D48-85AB1BEDC2FF}"/>
                </a:ext>
              </a:extLst>
            </p:cNvPr>
            <p:cNvSpPr>
              <a:spLocks/>
            </p:cNvSpPr>
            <p:nvPr/>
          </p:nvSpPr>
          <p:spPr bwMode="auto">
            <a:xfrm>
              <a:off x="4235862" y="3415665"/>
              <a:ext cx="214175" cy="176268"/>
            </a:xfrm>
            <a:custGeom>
              <a:avLst/>
              <a:gdLst/>
              <a:ahLst/>
              <a:cxnLst>
                <a:cxn ang="0">
                  <a:pos x="44" y="59"/>
                </a:cxn>
                <a:cxn ang="0">
                  <a:pos x="56" y="51"/>
                </a:cxn>
                <a:cxn ang="0">
                  <a:pos x="56" y="20"/>
                </a:cxn>
                <a:cxn ang="0">
                  <a:pos x="94" y="20"/>
                </a:cxn>
                <a:cxn ang="0">
                  <a:pos x="94" y="4"/>
                </a:cxn>
                <a:cxn ang="0">
                  <a:pos x="86" y="0"/>
                </a:cxn>
                <a:cxn ang="0">
                  <a:pos x="44" y="0"/>
                </a:cxn>
                <a:cxn ang="0">
                  <a:pos x="38" y="10"/>
                </a:cxn>
                <a:cxn ang="0">
                  <a:pos x="23" y="31"/>
                </a:cxn>
                <a:cxn ang="0">
                  <a:pos x="3" y="66"/>
                </a:cxn>
                <a:cxn ang="0">
                  <a:pos x="0" y="77"/>
                </a:cxn>
                <a:cxn ang="0">
                  <a:pos x="44" y="77"/>
                </a:cxn>
                <a:cxn ang="0">
                  <a:pos x="44" y="59"/>
                </a:cxn>
              </a:cxnLst>
              <a:rect l="0" t="0" r="r" b="b"/>
              <a:pathLst>
                <a:path w="94" h="77">
                  <a:moveTo>
                    <a:pt x="44" y="59"/>
                  </a:moveTo>
                  <a:cubicBezTo>
                    <a:pt x="44" y="56"/>
                    <a:pt x="56" y="53"/>
                    <a:pt x="56" y="51"/>
                  </a:cubicBezTo>
                  <a:cubicBezTo>
                    <a:pt x="56" y="48"/>
                    <a:pt x="56" y="20"/>
                    <a:pt x="56" y="20"/>
                  </a:cubicBezTo>
                  <a:cubicBezTo>
                    <a:pt x="56" y="20"/>
                    <a:pt x="93" y="21"/>
                    <a:pt x="94" y="20"/>
                  </a:cubicBezTo>
                  <a:cubicBezTo>
                    <a:pt x="94" y="20"/>
                    <a:pt x="94" y="12"/>
                    <a:pt x="94" y="4"/>
                  </a:cubicBezTo>
                  <a:cubicBezTo>
                    <a:pt x="92" y="2"/>
                    <a:pt x="94" y="0"/>
                    <a:pt x="86" y="0"/>
                  </a:cubicBezTo>
                  <a:cubicBezTo>
                    <a:pt x="79" y="0"/>
                    <a:pt x="58" y="0"/>
                    <a:pt x="44" y="0"/>
                  </a:cubicBezTo>
                  <a:cubicBezTo>
                    <a:pt x="41" y="3"/>
                    <a:pt x="39" y="7"/>
                    <a:pt x="38" y="10"/>
                  </a:cubicBezTo>
                  <a:cubicBezTo>
                    <a:pt x="36" y="16"/>
                    <a:pt x="23" y="23"/>
                    <a:pt x="23" y="31"/>
                  </a:cubicBezTo>
                  <a:cubicBezTo>
                    <a:pt x="22" y="38"/>
                    <a:pt x="11" y="50"/>
                    <a:pt x="3" y="66"/>
                  </a:cubicBezTo>
                  <a:cubicBezTo>
                    <a:pt x="1" y="70"/>
                    <a:pt x="0" y="74"/>
                    <a:pt x="0" y="77"/>
                  </a:cubicBezTo>
                  <a:cubicBezTo>
                    <a:pt x="44" y="77"/>
                    <a:pt x="44" y="77"/>
                    <a:pt x="44" y="77"/>
                  </a:cubicBezTo>
                  <a:cubicBezTo>
                    <a:pt x="44" y="77"/>
                    <a:pt x="44" y="62"/>
                    <a:pt x="44" y="5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35" name="Freeform 32">
              <a:extLst>
                <a:ext uri="{FF2B5EF4-FFF2-40B4-BE49-F238E27FC236}">
                  <a16:creationId xmlns:a16="http://schemas.microsoft.com/office/drawing/2014/main" id="{33A6A30E-C264-401D-BE53-8B739268A368}"/>
                </a:ext>
              </a:extLst>
            </p:cNvPr>
            <p:cNvSpPr>
              <a:spLocks/>
            </p:cNvSpPr>
            <p:nvPr/>
          </p:nvSpPr>
          <p:spPr bwMode="auto">
            <a:xfrm>
              <a:off x="4233968" y="3425141"/>
              <a:ext cx="312733" cy="343058"/>
            </a:xfrm>
            <a:custGeom>
              <a:avLst/>
              <a:gdLst/>
              <a:ahLst/>
              <a:cxnLst>
                <a:cxn ang="0">
                  <a:pos x="11" y="130"/>
                </a:cxn>
                <a:cxn ang="0">
                  <a:pos x="21" y="130"/>
                </a:cxn>
                <a:cxn ang="0">
                  <a:pos x="30" y="129"/>
                </a:cxn>
                <a:cxn ang="0">
                  <a:pos x="36" y="135"/>
                </a:cxn>
                <a:cxn ang="0">
                  <a:pos x="40" y="135"/>
                </a:cxn>
                <a:cxn ang="0">
                  <a:pos x="48" y="145"/>
                </a:cxn>
                <a:cxn ang="0">
                  <a:pos x="53" y="150"/>
                </a:cxn>
                <a:cxn ang="0">
                  <a:pos x="59" y="147"/>
                </a:cxn>
                <a:cxn ang="0">
                  <a:pos x="66" y="144"/>
                </a:cxn>
                <a:cxn ang="0">
                  <a:pos x="72" y="143"/>
                </a:cxn>
                <a:cxn ang="0">
                  <a:pos x="80" y="144"/>
                </a:cxn>
                <a:cxn ang="0">
                  <a:pos x="87" y="141"/>
                </a:cxn>
                <a:cxn ang="0">
                  <a:pos x="131" y="141"/>
                </a:cxn>
                <a:cxn ang="0">
                  <a:pos x="132" y="131"/>
                </a:cxn>
                <a:cxn ang="0">
                  <a:pos x="129" y="128"/>
                </a:cxn>
                <a:cxn ang="0">
                  <a:pos x="118" y="28"/>
                </a:cxn>
                <a:cxn ang="0">
                  <a:pos x="137" y="28"/>
                </a:cxn>
                <a:cxn ang="0">
                  <a:pos x="97" y="2"/>
                </a:cxn>
                <a:cxn ang="0">
                  <a:pos x="95" y="0"/>
                </a:cxn>
                <a:cxn ang="0">
                  <a:pos x="95" y="16"/>
                </a:cxn>
                <a:cxn ang="0">
                  <a:pos x="57" y="16"/>
                </a:cxn>
                <a:cxn ang="0">
                  <a:pos x="57" y="47"/>
                </a:cxn>
                <a:cxn ang="0">
                  <a:pos x="45" y="55"/>
                </a:cxn>
                <a:cxn ang="0">
                  <a:pos x="45" y="73"/>
                </a:cxn>
                <a:cxn ang="0">
                  <a:pos x="1" y="73"/>
                </a:cxn>
                <a:cxn ang="0">
                  <a:pos x="7" y="85"/>
                </a:cxn>
                <a:cxn ang="0">
                  <a:pos x="9" y="104"/>
                </a:cxn>
                <a:cxn ang="0">
                  <a:pos x="6" y="126"/>
                </a:cxn>
                <a:cxn ang="0">
                  <a:pos x="4" y="135"/>
                </a:cxn>
                <a:cxn ang="0">
                  <a:pos x="4" y="135"/>
                </a:cxn>
                <a:cxn ang="0">
                  <a:pos x="11" y="130"/>
                </a:cxn>
              </a:cxnLst>
              <a:rect l="0" t="0" r="r" b="b"/>
              <a:pathLst>
                <a:path w="137" h="150">
                  <a:moveTo>
                    <a:pt x="11" y="130"/>
                  </a:moveTo>
                  <a:cubicBezTo>
                    <a:pt x="15" y="131"/>
                    <a:pt x="21" y="130"/>
                    <a:pt x="21" y="130"/>
                  </a:cubicBezTo>
                  <a:cubicBezTo>
                    <a:pt x="21" y="130"/>
                    <a:pt x="27" y="127"/>
                    <a:pt x="30" y="129"/>
                  </a:cubicBezTo>
                  <a:cubicBezTo>
                    <a:pt x="33" y="131"/>
                    <a:pt x="36" y="135"/>
                    <a:pt x="36" y="135"/>
                  </a:cubicBezTo>
                  <a:cubicBezTo>
                    <a:pt x="40" y="135"/>
                    <a:pt x="40" y="135"/>
                    <a:pt x="40" y="135"/>
                  </a:cubicBezTo>
                  <a:cubicBezTo>
                    <a:pt x="40" y="135"/>
                    <a:pt x="43" y="143"/>
                    <a:pt x="48" y="145"/>
                  </a:cubicBezTo>
                  <a:cubicBezTo>
                    <a:pt x="51" y="146"/>
                    <a:pt x="52" y="148"/>
                    <a:pt x="53" y="150"/>
                  </a:cubicBezTo>
                  <a:cubicBezTo>
                    <a:pt x="57" y="150"/>
                    <a:pt x="59" y="149"/>
                    <a:pt x="59" y="147"/>
                  </a:cubicBezTo>
                  <a:cubicBezTo>
                    <a:pt x="59" y="144"/>
                    <a:pt x="61" y="139"/>
                    <a:pt x="66" y="144"/>
                  </a:cubicBezTo>
                  <a:cubicBezTo>
                    <a:pt x="71" y="149"/>
                    <a:pt x="71" y="145"/>
                    <a:pt x="72" y="143"/>
                  </a:cubicBezTo>
                  <a:cubicBezTo>
                    <a:pt x="73" y="141"/>
                    <a:pt x="76" y="144"/>
                    <a:pt x="80" y="144"/>
                  </a:cubicBezTo>
                  <a:cubicBezTo>
                    <a:pt x="83" y="144"/>
                    <a:pt x="87" y="141"/>
                    <a:pt x="87" y="141"/>
                  </a:cubicBezTo>
                  <a:cubicBezTo>
                    <a:pt x="87" y="141"/>
                    <a:pt x="129" y="142"/>
                    <a:pt x="131" y="141"/>
                  </a:cubicBezTo>
                  <a:cubicBezTo>
                    <a:pt x="133" y="140"/>
                    <a:pt x="132" y="131"/>
                    <a:pt x="132" y="131"/>
                  </a:cubicBezTo>
                  <a:cubicBezTo>
                    <a:pt x="129" y="128"/>
                    <a:pt x="129" y="128"/>
                    <a:pt x="129" y="128"/>
                  </a:cubicBezTo>
                  <a:cubicBezTo>
                    <a:pt x="118" y="28"/>
                    <a:pt x="118" y="28"/>
                    <a:pt x="118" y="28"/>
                  </a:cubicBezTo>
                  <a:cubicBezTo>
                    <a:pt x="137" y="28"/>
                    <a:pt x="137" y="28"/>
                    <a:pt x="137" y="28"/>
                  </a:cubicBezTo>
                  <a:cubicBezTo>
                    <a:pt x="117" y="15"/>
                    <a:pt x="99" y="3"/>
                    <a:pt x="97" y="2"/>
                  </a:cubicBezTo>
                  <a:cubicBezTo>
                    <a:pt x="96" y="2"/>
                    <a:pt x="95" y="1"/>
                    <a:pt x="95" y="0"/>
                  </a:cubicBezTo>
                  <a:cubicBezTo>
                    <a:pt x="95" y="8"/>
                    <a:pt x="95" y="16"/>
                    <a:pt x="95" y="16"/>
                  </a:cubicBezTo>
                  <a:cubicBezTo>
                    <a:pt x="94" y="17"/>
                    <a:pt x="57" y="16"/>
                    <a:pt x="57" y="16"/>
                  </a:cubicBezTo>
                  <a:cubicBezTo>
                    <a:pt x="57" y="16"/>
                    <a:pt x="57" y="44"/>
                    <a:pt x="57" y="47"/>
                  </a:cubicBezTo>
                  <a:cubicBezTo>
                    <a:pt x="57" y="49"/>
                    <a:pt x="45" y="52"/>
                    <a:pt x="45" y="55"/>
                  </a:cubicBezTo>
                  <a:cubicBezTo>
                    <a:pt x="45" y="58"/>
                    <a:pt x="45" y="73"/>
                    <a:pt x="45" y="73"/>
                  </a:cubicBezTo>
                  <a:cubicBezTo>
                    <a:pt x="1" y="73"/>
                    <a:pt x="1" y="73"/>
                    <a:pt x="1" y="73"/>
                  </a:cubicBezTo>
                  <a:cubicBezTo>
                    <a:pt x="0" y="80"/>
                    <a:pt x="4" y="82"/>
                    <a:pt x="7" y="85"/>
                  </a:cubicBezTo>
                  <a:cubicBezTo>
                    <a:pt x="10" y="89"/>
                    <a:pt x="4" y="96"/>
                    <a:pt x="9" y="104"/>
                  </a:cubicBezTo>
                  <a:cubicBezTo>
                    <a:pt x="15" y="111"/>
                    <a:pt x="8" y="122"/>
                    <a:pt x="6" y="126"/>
                  </a:cubicBezTo>
                  <a:cubicBezTo>
                    <a:pt x="4" y="128"/>
                    <a:pt x="4" y="132"/>
                    <a:pt x="4" y="135"/>
                  </a:cubicBezTo>
                  <a:cubicBezTo>
                    <a:pt x="4" y="135"/>
                    <a:pt x="4" y="135"/>
                    <a:pt x="4" y="135"/>
                  </a:cubicBezTo>
                  <a:cubicBezTo>
                    <a:pt x="8" y="135"/>
                    <a:pt x="7" y="129"/>
                    <a:pt x="11" y="13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36" name="Freeform 33">
              <a:extLst>
                <a:ext uri="{FF2B5EF4-FFF2-40B4-BE49-F238E27FC236}">
                  <a16:creationId xmlns:a16="http://schemas.microsoft.com/office/drawing/2014/main" id="{9278A126-06DA-45EF-9833-E1157D6B5542}"/>
                </a:ext>
              </a:extLst>
            </p:cNvPr>
            <p:cNvSpPr>
              <a:spLocks/>
            </p:cNvSpPr>
            <p:nvPr/>
          </p:nvSpPr>
          <p:spPr bwMode="auto">
            <a:xfrm>
              <a:off x="4355270" y="3489583"/>
              <a:ext cx="430244" cy="403709"/>
            </a:xfrm>
            <a:custGeom>
              <a:avLst/>
              <a:gdLst/>
              <a:ahLst/>
              <a:cxnLst>
                <a:cxn ang="0">
                  <a:pos x="179" y="73"/>
                </a:cxn>
                <a:cxn ang="0">
                  <a:pos x="173" y="61"/>
                </a:cxn>
                <a:cxn ang="0">
                  <a:pos x="161" y="57"/>
                </a:cxn>
                <a:cxn ang="0">
                  <a:pos x="153" y="47"/>
                </a:cxn>
                <a:cxn ang="0">
                  <a:pos x="84" y="0"/>
                </a:cxn>
                <a:cxn ang="0">
                  <a:pos x="65" y="0"/>
                </a:cxn>
                <a:cxn ang="0">
                  <a:pos x="76" y="100"/>
                </a:cxn>
                <a:cxn ang="0">
                  <a:pos x="79" y="103"/>
                </a:cxn>
                <a:cxn ang="0">
                  <a:pos x="78" y="113"/>
                </a:cxn>
                <a:cxn ang="0">
                  <a:pos x="34" y="113"/>
                </a:cxn>
                <a:cxn ang="0">
                  <a:pos x="27" y="116"/>
                </a:cxn>
                <a:cxn ang="0">
                  <a:pos x="19" y="115"/>
                </a:cxn>
                <a:cxn ang="0">
                  <a:pos x="13" y="116"/>
                </a:cxn>
                <a:cxn ang="0">
                  <a:pos x="6" y="119"/>
                </a:cxn>
                <a:cxn ang="0">
                  <a:pos x="0" y="122"/>
                </a:cxn>
                <a:cxn ang="0">
                  <a:pos x="1" y="125"/>
                </a:cxn>
                <a:cxn ang="0">
                  <a:pos x="3" y="128"/>
                </a:cxn>
                <a:cxn ang="0">
                  <a:pos x="5" y="135"/>
                </a:cxn>
                <a:cxn ang="0">
                  <a:pos x="11" y="142"/>
                </a:cxn>
                <a:cxn ang="0">
                  <a:pos x="11" y="151"/>
                </a:cxn>
                <a:cxn ang="0">
                  <a:pos x="14" y="154"/>
                </a:cxn>
                <a:cxn ang="0">
                  <a:pos x="21" y="153"/>
                </a:cxn>
                <a:cxn ang="0">
                  <a:pos x="28" y="154"/>
                </a:cxn>
                <a:cxn ang="0">
                  <a:pos x="36" y="148"/>
                </a:cxn>
                <a:cxn ang="0">
                  <a:pos x="41" y="157"/>
                </a:cxn>
                <a:cxn ang="0">
                  <a:pos x="45" y="162"/>
                </a:cxn>
                <a:cxn ang="0">
                  <a:pos x="45" y="166"/>
                </a:cxn>
                <a:cxn ang="0">
                  <a:pos x="47" y="172"/>
                </a:cxn>
                <a:cxn ang="0">
                  <a:pos x="53" y="173"/>
                </a:cxn>
                <a:cxn ang="0">
                  <a:pos x="58" y="175"/>
                </a:cxn>
                <a:cxn ang="0">
                  <a:pos x="65" y="172"/>
                </a:cxn>
                <a:cxn ang="0">
                  <a:pos x="70" y="171"/>
                </a:cxn>
                <a:cxn ang="0">
                  <a:pos x="74" y="172"/>
                </a:cxn>
                <a:cxn ang="0">
                  <a:pos x="78" y="172"/>
                </a:cxn>
                <a:cxn ang="0">
                  <a:pos x="81" y="163"/>
                </a:cxn>
                <a:cxn ang="0">
                  <a:pos x="80" y="156"/>
                </a:cxn>
                <a:cxn ang="0">
                  <a:pos x="89" y="152"/>
                </a:cxn>
                <a:cxn ang="0">
                  <a:pos x="93" y="145"/>
                </a:cxn>
                <a:cxn ang="0">
                  <a:pos x="96" y="136"/>
                </a:cxn>
                <a:cxn ang="0">
                  <a:pos x="103" y="137"/>
                </a:cxn>
                <a:cxn ang="0">
                  <a:pos x="108" y="131"/>
                </a:cxn>
                <a:cxn ang="0">
                  <a:pos x="114" y="129"/>
                </a:cxn>
                <a:cxn ang="0">
                  <a:pos x="118" y="126"/>
                </a:cxn>
                <a:cxn ang="0">
                  <a:pos x="128" y="122"/>
                </a:cxn>
                <a:cxn ang="0">
                  <a:pos x="136" y="119"/>
                </a:cxn>
                <a:cxn ang="0">
                  <a:pos x="150" y="119"/>
                </a:cxn>
                <a:cxn ang="0">
                  <a:pos x="159" y="116"/>
                </a:cxn>
                <a:cxn ang="0">
                  <a:pos x="177" y="115"/>
                </a:cxn>
                <a:cxn ang="0">
                  <a:pos x="184" y="110"/>
                </a:cxn>
                <a:cxn ang="0">
                  <a:pos x="188" y="101"/>
                </a:cxn>
                <a:cxn ang="0">
                  <a:pos x="188" y="71"/>
                </a:cxn>
                <a:cxn ang="0">
                  <a:pos x="179" y="73"/>
                </a:cxn>
              </a:cxnLst>
              <a:rect l="0" t="0" r="r" b="b"/>
              <a:pathLst>
                <a:path w="189" h="177">
                  <a:moveTo>
                    <a:pt x="179" y="73"/>
                  </a:moveTo>
                  <a:cubicBezTo>
                    <a:pt x="179" y="73"/>
                    <a:pt x="179" y="65"/>
                    <a:pt x="173" y="61"/>
                  </a:cubicBezTo>
                  <a:cubicBezTo>
                    <a:pt x="168" y="58"/>
                    <a:pt x="161" y="57"/>
                    <a:pt x="161" y="57"/>
                  </a:cubicBezTo>
                  <a:cubicBezTo>
                    <a:pt x="161" y="57"/>
                    <a:pt x="157" y="50"/>
                    <a:pt x="153" y="47"/>
                  </a:cubicBezTo>
                  <a:cubicBezTo>
                    <a:pt x="152" y="45"/>
                    <a:pt x="114" y="20"/>
                    <a:pt x="84" y="0"/>
                  </a:cubicBezTo>
                  <a:cubicBezTo>
                    <a:pt x="65" y="0"/>
                    <a:pt x="65" y="0"/>
                    <a:pt x="65" y="0"/>
                  </a:cubicBezTo>
                  <a:cubicBezTo>
                    <a:pt x="76" y="100"/>
                    <a:pt x="76" y="100"/>
                    <a:pt x="76" y="100"/>
                  </a:cubicBezTo>
                  <a:cubicBezTo>
                    <a:pt x="79" y="103"/>
                    <a:pt x="79" y="103"/>
                    <a:pt x="79" y="103"/>
                  </a:cubicBezTo>
                  <a:cubicBezTo>
                    <a:pt x="79" y="103"/>
                    <a:pt x="80" y="112"/>
                    <a:pt x="78" y="113"/>
                  </a:cubicBezTo>
                  <a:cubicBezTo>
                    <a:pt x="76" y="114"/>
                    <a:pt x="34" y="113"/>
                    <a:pt x="34" y="113"/>
                  </a:cubicBezTo>
                  <a:cubicBezTo>
                    <a:pt x="34" y="113"/>
                    <a:pt x="30" y="116"/>
                    <a:pt x="27" y="116"/>
                  </a:cubicBezTo>
                  <a:cubicBezTo>
                    <a:pt x="23" y="116"/>
                    <a:pt x="20" y="113"/>
                    <a:pt x="19" y="115"/>
                  </a:cubicBezTo>
                  <a:cubicBezTo>
                    <a:pt x="18" y="117"/>
                    <a:pt x="18" y="121"/>
                    <a:pt x="13" y="116"/>
                  </a:cubicBezTo>
                  <a:cubicBezTo>
                    <a:pt x="8" y="111"/>
                    <a:pt x="6" y="116"/>
                    <a:pt x="6" y="119"/>
                  </a:cubicBezTo>
                  <a:cubicBezTo>
                    <a:pt x="6" y="121"/>
                    <a:pt x="4" y="122"/>
                    <a:pt x="0" y="122"/>
                  </a:cubicBezTo>
                  <a:cubicBezTo>
                    <a:pt x="1" y="124"/>
                    <a:pt x="1" y="125"/>
                    <a:pt x="1" y="125"/>
                  </a:cubicBezTo>
                  <a:cubicBezTo>
                    <a:pt x="3" y="128"/>
                    <a:pt x="3" y="128"/>
                    <a:pt x="3" y="128"/>
                  </a:cubicBezTo>
                  <a:cubicBezTo>
                    <a:pt x="3" y="128"/>
                    <a:pt x="3" y="133"/>
                    <a:pt x="5" y="135"/>
                  </a:cubicBezTo>
                  <a:cubicBezTo>
                    <a:pt x="7" y="137"/>
                    <a:pt x="11" y="141"/>
                    <a:pt x="11" y="142"/>
                  </a:cubicBezTo>
                  <a:cubicBezTo>
                    <a:pt x="11" y="144"/>
                    <a:pt x="11" y="151"/>
                    <a:pt x="11" y="151"/>
                  </a:cubicBezTo>
                  <a:cubicBezTo>
                    <a:pt x="11" y="151"/>
                    <a:pt x="12" y="157"/>
                    <a:pt x="14" y="154"/>
                  </a:cubicBezTo>
                  <a:cubicBezTo>
                    <a:pt x="16" y="152"/>
                    <a:pt x="19" y="157"/>
                    <a:pt x="21" y="153"/>
                  </a:cubicBezTo>
                  <a:cubicBezTo>
                    <a:pt x="22" y="150"/>
                    <a:pt x="26" y="154"/>
                    <a:pt x="28" y="154"/>
                  </a:cubicBezTo>
                  <a:cubicBezTo>
                    <a:pt x="30" y="154"/>
                    <a:pt x="35" y="148"/>
                    <a:pt x="36" y="148"/>
                  </a:cubicBezTo>
                  <a:cubicBezTo>
                    <a:pt x="38" y="149"/>
                    <a:pt x="41" y="154"/>
                    <a:pt x="41" y="157"/>
                  </a:cubicBezTo>
                  <a:cubicBezTo>
                    <a:pt x="41" y="159"/>
                    <a:pt x="47" y="161"/>
                    <a:pt x="45" y="162"/>
                  </a:cubicBezTo>
                  <a:cubicBezTo>
                    <a:pt x="43" y="163"/>
                    <a:pt x="42" y="166"/>
                    <a:pt x="45" y="166"/>
                  </a:cubicBezTo>
                  <a:cubicBezTo>
                    <a:pt x="47" y="166"/>
                    <a:pt x="46" y="170"/>
                    <a:pt x="47" y="172"/>
                  </a:cubicBezTo>
                  <a:cubicBezTo>
                    <a:pt x="49" y="174"/>
                    <a:pt x="51" y="176"/>
                    <a:pt x="53" y="173"/>
                  </a:cubicBezTo>
                  <a:cubicBezTo>
                    <a:pt x="54" y="170"/>
                    <a:pt x="57" y="173"/>
                    <a:pt x="58" y="175"/>
                  </a:cubicBezTo>
                  <a:cubicBezTo>
                    <a:pt x="60" y="177"/>
                    <a:pt x="64" y="174"/>
                    <a:pt x="65" y="172"/>
                  </a:cubicBezTo>
                  <a:cubicBezTo>
                    <a:pt x="65" y="169"/>
                    <a:pt x="71" y="168"/>
                    <a:pt x="70" y="171"/>
                  </a:cubicBezTo>
                  <a:cubicBezTo>
                    <a:pt x="70" y="174"/>
                    <a:pt x="71" y="175"/>
                    <a:pt x="74" y="172"/>
                  </a:cubicBezTo>
                  <a:cubicBezTo>
                    <a:pt x="75" y="171"/>
                    <a:pt x="76" y="171"/>
                    <a:pt x="78" y="172"/>
                  </a:cubicBezTo>
                  <a:cubicBezTo>
                    <a:pt x="79" y="168"/>
                    <a:pt x="80" y="164"/>
                    <a:pt x="81" y="163"/>
                  </a:cubicBezTo>
                  <a:cubicBezTo>
                    <a:pt x="82" y="161"/>
                    <a:pt x="78" y="156"/>
                    <a:pt x="80" y="156"/>
                  </a:cubicBezTo>
                  <a:cubicBezTo>
                    <a:pt x="82" y="155"/>
                    <a:pt x="87" y="156"/>
                    <a:pt x="89" y="152"/>
                  </a:cubicBezTo>
                  <a:cubicBezTo>
                    <a:pt x="91" y="147"/>
                    <a:pt x="93" y="145"/>
                    <a:pt x="93" y="145"/>
                  </a:cubicBezTo>
                  <a:cubicBezTo>
                    <a:pt x="93" y="145"/>
                    <a:pt x="93" y="135"/>
                    <a:pt x="96" y="136"/>
                  </a:cubicBezTo>
                  <a:cubicBezTo>
                    <a:pt x="99" y="138"/>
                    <a:pt x="103" y="141"/>
                    <a:pt x="103" y="137"/>
                  </a:cubicBezTo>
                  <a:cubicBezTo>
                    <a:pt x="104" y="133"/>
                    <a:pt x="107" y="135"/>
                    <a:pt x="108" y="131"/>
                  </a:cubicBezTo>
                  <a:cubicBezTo>
                    <a:pt x="109" y="128"/>
                    <a:pt x="111" y="128"/>
                    <a:pt x="114" y="129"/>
                  </a:cubicBezTo>
                  <a:cubicBezTo>
                    <a:pt x="116" y="129"/>
                    <a:pt x="118" y="128"/>
                    <a:pt x="118" y="126"/>
                  </a:cubicBezTo>
                  <a:cubicBezTo>
                    <a:pt x="118" y="124"/>
                    <a:pt x="123" y="125"/>
                    <a:pt x="128" y="122"/>
                  </a:cubicBezTo>
                  <a:cubicBezTo>
                    <a:pt x="132" y="119"/>
                    <a:pt x="134" y="117"/>
                    <a:pt x="136" y="119"/>
                  </a:cubicBezTo>
                  <a:cubicBezTo>
                    <a:pt x="138" y="120"/>
                    <a:pt x="149" y="120"/>
                    <a:pt x="150" y="119"/>
                  </a:cubicBezTo>
                  <a:cubicBezTo>
                    <a:pt x="152" y="119"/>
                    <a:pt x="155" y="116"/>
                    <a:pt x="159" y="116"/>
                  </a:cubicBezTo>
                  <a:cubicBezTo>
                    <a:pt x="163" y="117"/>
                    <a:pt x="173" y="115"/>
                    <a:pt x="177" y="115"/>
                  </a:cubicBezTo>
                  <a:cubicBezTo>
                    <a:pt x="181" y="115"/>
                    <a:pt x="183" y="111"/>
                    <a:pt x="184" y="110"/>
                  </a:cubicBezTo>
                  <a:cubicBezTo>
                    <a:pt x="185" y="108"/>
                    <a:pt x="186" y="102"/>
                    <a:pt x="188" y="101"/>
                  </a:cubicBezTo>
                  <a:cubicBezTo>
                    <a:pt x="189" y="100"/>
                    <a:pt x="189" y="79"/>
                    <a:pt x="188" y="71"/>
                  </a:cubicBezTo>
                  <a:cubicBezTo>
                    <a:pt x="184" y="72"/>
                    <a:pt x="179" y="73"/>
                    <a:pt x="179" y="7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37" name="Freeform 34">
              <a:extLst>
                <a:ext uri="{FF2B5EF4-FFF2-40B4-BE49-F238E27FC236}">
                  <a16:creationId xmlns:a16="http://schemas.microsoft.com/office/drawing/2014/main" id="{829C5011-2978-4287-802F-1D74BF566712}"/>
                </a:ext>
              </a:extLst>
            </p:cNvPr>
            <p:cNvSpPr>
              <a:spLocks/>
            </p:cNvSpPr>
            <p:nvPr/>
          </p:nvSpPr>
          <p:spPr bwMode="auto">
            <a:xfrm>
              <a:off x="4533432" y="3756828"/>
              <a:ext cx="210384" cy="149733"/>
            </a:xfrm>
            <a:custGeom>
              <a:avLst/>
              <a:gdLst/>
              <a:ahLst/>
              <a:cxnLst>
                <a:cxn ang="0">
                  <a:pos x="92" y="37"/>
                </a:cxn>
                <a:cxn ang="0">
                  <a:pos x="87" y="35"/>
                </a:cxn>
                <a:cxn ang="0">
                  <a:pos x="86" y="29"/>
                </a:cxn>
                <a:cxn ang="0">
                  <a:pos x="81" y="30"/>
                </a:cxn>
                <a:cxn ang="0">
                  <a:pos x="76" y="26"/>
                </a:cxn>
                <a:cxn ang="0">
                  <a:pos x="74" y="21"/>
                </a:cxn>
                <a:cxn ang="0">
                  <a:pos x="69" y="15"/>
                </a:cxn>
                <a:cxn ang="0">
                  <a:pos x="65" y="9"/>
                </a:cxn>
                <a:cxn ang="0">
                  <a:pos x="65" y="3"/>
                </a:cxn>
                <a:cxn ang="0">
                  <a:pos x="58" y="2"/>
                </a:cxn>
                <a:cxn ang="0">
                  <a:pos x="50" y="5"/>
                </a:cxn>
                <a:cxn ang="0">
                  <a:pos x="40" y="9"/>
                </a:cxn>
                <a:cxn ang="0">
                  <a:pos x="36" y="12"/>
                </a:cxn>
                <a:cxn ang="0">
                  <a:pos x="30" y="14"/>
                </a:cxn>
                <a:cxn ang="0">
                  <a:pos x="25" y="20"/>
                </a:cxn>
                <a:cxn ang="0">
                  <a:pos x="18" y="19"/>
                </a:cxn>
                <a:cxn ang="0">
                  <a:pos x="15" y="28"/>
                </a:cxn>
                <a:cxn ang="0">
                  <a:pos x="11" y="35"/>
                </a:cxn>
                <a:cxn ang="0">
                  <a:pos x="2" y="39"/>
                </a:cxn>
                <a:cxn ang="0">
                  <a:pos x="3" y="46"/>
                </a:cxn>
                <a:cxn ang="0">
                  <a:pos x="0" y="55"/>
                </a:cxn>
                <a:cxn ang="0">
                  <a:pos x="5" y="58"/>
                </a:cxn>
                <a:cxn ang="0">
                  <a:pos x="15" y="63"/>
                </a:cxn>
                <a:cxn ang="0">
                  <a:pos x="28" y="61"/>
                </a:cxn>
                <a:cxn ang="0">
                  <a:pos x="32" y="60"/>
                </a:cxn>
                <a:cxn ang="0">
                  <a:pos x="30" y="49"/>
                </a:cxn>
                <a:cxn ang="0">
                  <a:pos x="58" y="50"/>
                </a:cxn>
                <a:cxn ang="0">
                  <a:pos x="63" y="47"/>
                </a:cxn>
                <a:cxn ang="0">
                  <a:pos x="73" y="48"/>
                </a:cxn>
                <a:cxn ang="0">
                  <a:pos x="79" y="44"/>
                </a:cxn>
                <a:cxn ang="0">
                  <a:pos x="89" y="42"/>
                </a:cxn>
                <a:cxn ang="0">
                  <a:pos x="92" y="37"/>
                </a:cxn>
                <a:cxn ang="0">
                  <a:pos x="92" y="37"/>
                </a:cxn>
              </a:cxnLst>
              <a:rect l="0" t="0" r="r" b="b"/>
              <a:pathLst>
                <a:path w="92" h="66">
                  <a:moveTo>
                    <a:pt x="92" y="37"/>
                  </a:moveTo>
                  <a:cubicBezTo>
                    <a:pt x="90" y="35"/>
                    <a:pt x="88" y="35"/>
                    <a:pt x="87" y="35"/>
                  </a:cubicBezTo>
                  <a:cubicBezTo>
                    <a:pt x="86" y="35"/>
                    <a:pt x="87" y="30"/>
                    <a:pt x="86" y="29"/>
                  </a:cubicBezTo>
                  <a:cubicBezTo>
                    <a:pt x="86" y="28"/>
                    <a:pt x="83" y="30"/>
                    <a:pt x="81" y="30"/>
                  </a:cubicBezTo>
                  <a:cubicBezTo>
                    <a:pt x="79" y="29"/>
                    <a:pt x="78" y="26"/>
                    <a:pt x="76" y="26"/>
                  </a:cubicBezTo>
                  <a:cubicBezTo>
                    <a:pt x="74" y="26"/>
                    <a:pt x="74" y="24"/>
                    <a:pt x="74" y="21"/>
                  </a:cubicBezTo>
                  <a:cubicBezTo>
                    <a:pt x="74" y="19"/>
                    <a:pt x="71" y="17"/>
                    <a:pt x="69" y="15"/>
                  </a:cubicBezTo>
                  <a:cubicBezTo>
                    <a:pt x="67" y="14"/>
                    <a:pt x="66" y="10"/>
                    <a:pt x="65" y="9"/>
                  </a:cubicBezTo>
                  <a:cubicBezTo>
                    <a:pt x="64" y="8"/>
                    <a:pt x="65" y="5"/>
                    <a:pt x="65" y="3"/>
                  </a:cubicBezTo>
                  <a:cubicBezTo>
                    <a:pt x="62" y="3"/>
                    <a:pt x="59" y="2"/>
                    <a:pt x="58" y="2"/>
                  </a:cubicBezTo>
                  <a:cubicBezTo>
                    <a:pt x="56" y="0"/>
                    <a:pt x="54" y="2"/>
                    <a:pt x="50" y="5"/>
                  </a:cubicBezTo>
                  <a:cubicBezTo>
                    <a:pt x="45" y="8"/>
                    <a:pt x="40" y="7"/>
                    <a:pt x="40" y="9"/>
                  </a:cubicBezTo>
                  <a:cubicBezTo>
                    <a:pt x="40" y="11"/>
                    <a:pt x="38" y="12"/>
                    <a:pt x="36" y="12"/>
                  </a:cubicBezTo>
                  <a:cubicBezTo>
                    <a:pt x="33" y="11"/>
                    <a:pt x="31" y="11"/>
                    <a:pt x="30" y="14"/>
                  </a:cubicBezTo>
                  <a:cubicBezTo>
                    <a:pt x="29" y="18"/>
                    <a:pt x="26" y="16"/>
                    <a:pt x="25" y="20"/>
                  </a:cubicBezTo>
                  <a:cubicBezTo>
                    <a:pt x="25" y="24"/>
                    <a:pt x="21" y="21"/>
                    <a:pt x="18" y="19"/>
                  </a:cubicBezTo>
                  <a:cubicBezTo>
                    <a:pt x="15" y="18"/>
                    <a:pt x="15" y="28"/>
                    <a:pt x="15" y="28"/>
                  </a:cubicBezTo>
                  <a:cubicBezTo>
                    <a:pt x="15" y="28"/>
                    <a:pt x="13" y="30"/>
                    <a:pt x="11" y="35"/>
                  </a:cubicBezTo>
                  <a:cubicBezTo>
                    <a:pt x="9" y="39"/>
                    <a:pt x="4" y="38"/>
                    <a:pt x="2" y="39"/>
                  </a:cubicBezTo>
                  <a:cubicBezTo>
                    <a:pt x="0" y="39"/>
                    <a:pt x="4" y="44"/>
                    <a:pt x="3" y="46"/>
                  </a:cubicBezTo>
                  <a:cubicBezTo>
                    <a:pt x="2" y="47"/>
                    <a:pt x="1" y="51"/>
                    <a:pt x="0" y="55"/>
                  </a:cubicBezTo>
                  <a:cubicBezTo>
                    <a:pt x="2" y="55"/>
                    <a:pt x="4" y="57"/>
                    <a:pt x="5" y="58"/>
                  </a:cubicBezTo>
                  <a:cubicBezTo>
                    <a:pt x="6" y="60"/>
                    <a:pt x="12" y="66"/>
                    <a:pt x="15" y="63"/>
                  </a:cubicBezTo>
                  <a:cubicBezTo>
                    <a:pt x="18" y="60"/>
                    <a:pt x="26" y="59"/>
                    <a:pt x="28" y="61"/>
                  </a:cubicBezTo>
                  <a:cubicBezTo>
                    <a:pt x="30" y="63"/>
                    <a:pt x="32" y="62"/>
                    <a:pt x="32" y="60"/>
                  </a:cubicBezTo>
                  <a:cubicBezTo>
                    <a:pt x="32" y="58"/>
                    <a:pt x="29" y="51"/>
                    <a:pt x="30" y="49"/>
                  </a:cubicBezTo>
                  <a:cubicBezTo>
                    <a:pt x="31" y="47"/>
                    <a:pt x="57" y="48"/>
                    <a:pt x="58" y="50"/>
                  </a:cubicBezTo>
                  <a:cubicBezTo>
                    <a:pt x="59" y="51"/>
                    <a:pt x="59" y="46"/>
                    <a:pt x="63" y="47"/>
                  </a:cubicBezTo>
                  <a:cubicBezTo>
                    <a:pt x="66" y="47"/>
                    <a:pt x="71" y="49"/>
                    <a:pt x="73" y="48"/>
                  </a:cubicBezTo>
                  <a:cubicBezTo>
                    <a:pt x="75" y="47"/>
                    <a:pt x="77" y="44"/>
                    <a:pt x="79" y="44"/>
                  </a:cubicBezTo>
                  <a:cubicBezTo>
                    <a:pt x="81" y="44"/>
                    <a:pt x="87" y="43"/>
                    <a:pt x="89" y="42"/>
                  </a:cubicBezTo>
                  <a:cubicBezTo>
                    <a:pt x="90" y="40"/>
                    <a:pt x="92" y="40"/>
                    <a:pt x="92" y="37"/>
                  </a:cubicBezTo>
                  <a:cubicBezTo>
                    <a:pt x="92" y="37"/>
                    <a:pt x="92" y="37"/>
                    <a:pt x="92" y="3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38" name="Freeform 35">
              <a:extLst>
                <a:ext uri="{FF2B5EF4-FFF2-40B4-BE49-F238E27FC236}">
                  <a16:creationId xmlns:a16="http://schemas.microsoft.com/office/drawing/2014/main" id="{0D3BB074-2FA5-41B0-816C-E90598191CD9}"/>
                </a:ext>
              </a:extLst>
            </p:cNvPr>
            <p:cNvSpPr>
              <a:spLocks/>
            </p:cNvSpPr>
            <p:nvPr/>
          </p:nvSpPr>
          <p:spPr bwMode="auto">
            <a:xfrm>
              <a:off x="4679373" y="3533177"/>
              <a:ext cx="401814" cy="312733"/>
            </a:xfrm>
            <a:custGeom>
              <a:avLst/>
              <a:gdLst/>
              <a:ahLst/>
              <a:cxnLst>
                <a:cxn ang="0">
                  <a:pos x="168" y="20"/>
                </a:cxn>
                <a:cxn ang="0">
                  <a:pos x="167" y="5"/>
                </a:cxn>
                <a:cxn ang="0">
                  <a:pos x="158" y="10"/>
                </a:cxn>
                <a:cxn ang="0">
                  <a:pos x="151" y="3"/>
                </a:cxn>
                <a:cxn ang="0">
                  <a:pos x="134" y="0"/>
                </a:cxn>
                <a:cxn ang="0">
                  <a:pos x="86" y="30"/>
                </a:cxn>
                <a:cxn ang="0">
                  <a:pos x="65" y="46"/>
                </a:cxn>
                <a:cxn ang="0">
                  <a:pos x="48" y="52"/>
                </a:cxn>
                <a:cxn ang="0">
                  <a:pos x="46" y="52"/>
                </a:cxn>
                <a:cxn ang="0">
                  <a:pos x="46" y="82"/>
                </a:cxn>
                <a:cxn ang="0">
                  <a:pos x="42" y="91"/>
                </a:cxn>
                <a:cxn ang="0">
                  <a:pos x="35" y="96"/>
                </a:cxn>
                <a:cxn ang="0">
                  <a:pos x="17" y="97"/>
                </a:cxn>
                <a:cxn ang="0">
                  <a:pos x="8" y="100"/>
                </a:cxn>
                <a:cxn ang="0">
                  <a:pos x="1" y="101"/>
                </a:cxn>
                <a:cxn ang="0">
                  <a:pos x="1" y="107"/>
                </a:cxn>
                <a:cxn ang="0">
                  <a:pos x="5" y="113"/>
                </a:cxn>
                <a:cxn ang="0">
                  <a:pos x="10" y="119"/>
                </a:cxn>
                <a:cxn ang="0">
                  <a:pos x="12" y="124"/>
                </a:cxn>
                <a:cxn ang="0">
                  <a:pos x="17" y="128"/>
                </a:cxn>
                <a:cxn ang="0">
                  <a:pos x="22" y="127"/>
                </a:cxn>
                <a:cxn ang="0">
                  <a:pos x="23" y="133"/>
                </a:cxn>
                <a:cxn ang="0">
                  <a:pos x="28" y="135"/>
                </a:cxn>
                <a:cxn ang="0">
                  <a:pos x="32" y="130"/>
                </a:cxn>
                <a:cxn ang="0">
                  <a:pos x="35" y="135"/>
                </a:cxn>
                <a:cxn ang="0">
                  <a:pos x="40" y="133"/>
                </a:cxn>
                <a:cxn ang="0">
                  <a:pos x="45" y="125"/>
                </a:cxn>
                <a:cxn ang="0">
                  <a:pos x="48" y="116"/>
                </a:cxn>
                <a:cxn ang="0">
                  <a:pos x="58" y="116"/>
                </a:cxn>
                <a:cxn ang="0">
                  <a:pos x="65" y="114"/>
                </a:cxn>
                <a:cxn ang="0">
                  <a:pos x="74" y="117"/>
                </a:cxn>
                <a:cxn ang="0">
                  <a:pos x="80" y="123"/>
                </a:cxn>
                <a:cxn ang="0">
                  <a:pos x="89" y="120"/>
                </a:cxn>
                <a:cxn ang="0">
                  <a:pos x="98" y="125"/>
                </a:cxn>
                <a:cxn ang="0">
                  <a:pos x="109" y="125"/>
                </a:cxn>
                <a:cxn ang="0">
                  <a:pos x="117" y="119"/>
                </a:cxn>
                <a:cxn ang="0">
                  <a:pos x="132" y="120"/>
                </a:cxn>
                <a:cxn ang="0">
                  <a:pos x="141" y="122"/>
                </a:cxn>
                <a:cxn ang="0">
                  <a:pos x="149" y="115"/>
                </a:cxn>
                <a:cxn ang="0">
                  <a:pos x="151" y="114"/>
                </a:cxn>
                <a:cxn ang="0">
                  <a:pos x="151" y="111"/>
                </a:cxn>
                <a:cxn ang="0">
                  <a:pos x="153" y="101"/>
                </a:cxn>
                <a:cxn ang="0">
                  <a:pos x="171" y="79"/>
                </a:cxn>
                <a:cxn ang="0">
                  <a:pos x="172" y="51"/>
                </a:cxn>
                <a:cxn ang="0">
                  <a:pos x="174" y="39"/>
                </a:cxn>
                <a:cxn ang="0">
                  <a:pos x="172" y="30"/>
                </a:cxn>
                <a:cxn ang="0">
                  <a:pos x="168" y="20"/>
                </a:cxn>
              </a:cxnLst>
              <a:rect l="0" t="0" r="r" b="b"/>
              <a:pathLst>
                <a:path w="176" h="137">
                  <a:moveTo>
                    <a:pt x="168" y="20"/>
                  </a:moveTo>
                  <a:cubicBezTo>
                    <a:pt x="168" y="18"/>
                    <a:pt x="167" y="11"/>
                    <a:pt x="167" y="5"/>
                  </a:cubicBezTo>
                  <a:cubicBezTo>
                    <a:pt x="158" y="10"/>
                    <a:pt x="158" y="10"/>
                    <a:pt x="158" y="10"/>
                  </a:cubicBezTo>
                  <a:cubicBezTo>
                    <a:pt x="158" y="10"/>
                    <a:pt x="156" y="6"/>
                    <a:pt x="151" y="3"/>
                  </a:cubicBezTo>
                  <a:cubicBezTo>
                    <a:pt x="146" y="0"/>
                    <a:pt x="134" y="0"/>
                    <a:pt x="134" y="0"/>
                  </a:cubicBezTo>
                  <a:cubicBezTo>
                    <a:pt x="86" y="30"/>
                    <a:pt x="86" y="30"/>
                    <a:pt x="86" y="30"/>
                  </a:cubicBezTo>
                  <a:cubicBezTo>
                    <a:pt x="65" y="46"/>
                    <a:pt x="65" y="46"/>
                    <a:pt x="65" y="46"/>
                  </a:cubicBezTo>
                  <a:cubicBezTo>
                    <a:pt x="65" y="46"/>
                    <a:pt x="52" y="51"/>
                    <a:pt x="48" y="52"/>
                  </a:cubicBezTo>
                  <a:cubicBezTo>
                    <a:pt x="47" y="52"/>
                    <a:pt x="47" y="52"/>
                    <a:pt x="46" y="52"/>
                  </a:cubicBezTo>
                  <a:cubicBezTo>
                    <a:pt x="47" y="60"/>
                    <a:pt x="47" y="81"/>
                    <a:pt x="46" y="82"/>
                  </a:cubicBezTo>
                  <a:cubicBezTo>
                    <a:pt x="44" y="83"/>
                    <a:pt x="43" y="89"/>
                    <a:pt x="42" y="91"/>
                  </a:cubicBezTo>
                  <a:cubicBezTo>
                    <a:pt x="41" y="92"/>
                    <a:pt x="39" y="96"/>
                    <a:pt x="35" y="96"/>
                  </a:cubicBezTo>
                  <a:cubicBezTo>
                    <a:pt x="31" y="96"/>
                    <a:pt x="21" y="98"/>
                    <a:pt x="17" y="97"/>
                  </a:cubicBezTo>
                  <a:cubicBezTo>
                    <a:pt x="13" y="97"/>
                    <a:pt x="10" y="100"/>
                    <a:pt x="8" y="100"/>
                  </a:cubicBezTo>
                  <a:cubicBezTo>
                    <a:pt x="8" y="101"/>
                    <a:pt x="4" y="101"/>
                    <a:pt x="1" y="101"/>
                  </a:cubicBezTo>
                  <a:cubicBezTo>
                    <a:pt x="1" y="103"/>
                    <a:pt x="0" y="106"/>
                    <a:pt x="1" y="107"/>
                  </a:cubicBezTo>
                  <a:cubicBezTo>
                    <a:pt x="2" y="108"/>
                    <a:pt x="3" y="112"/>
                    <a:pt x="5" y="113"/>
                  </a:cubicBezTo>
                  <a:cubicBezTo>
                    <a:pt x="7" y="115"/>
                    <a:pt x="10" y="117"/>
                    <a:pt x="10" y="119"/>
                  </a:cubicBezTo>
                  <a:cubicBezTo>
                    <a:pt x="10" y="122"/>
                    <a:pt x="10" y="124"/>
                    <a:pt x="12" y="124"/>
                  </a:cubicBezTo>
                  <a:cubicBezTo>
                    <a:pt x="14" y="124"/>
                    <a:pt x="15" y="127"/>
                    <a:pt x="17" y="128"/>
                  </a:cubicBezTo>
                  <a:cubicBezTo>
                    <a:pt x="19" y="128"/>
                    <a:pt x="22" y="126"/>
                    <a:pt x="22" y="127"/>
                  </a:cubicBezTo>
                  <a:cubicBezTo>
                    <a:pt x="23" y="128"/>
                    <a:pt x="22" y="133"/>
                    <a:pt x="23" y="133"/>
                  </a:cubicBezTo>
                  <a:cubicBezTo>
                    <a:pt x="24" y="133"/>
                    <a:pt x="26" y="133"/>
                    <a:pt x="28" y="135"/>
                  </a:cubicBezTo>
                  <a:cubicBezTo>
                    <a:pt x="27" y="132"/>
                    <a:pt x="28" y="129"/>
                    <a:pt x="32" y="130"/>
                  </a:cubicBezTo>
                  <a:cubicBezTo>
                    <a:pt x="35" y="131"/>
                    <a:pt x="32" y="134"/>
                    <a:pt x="35" y="135"/>
                  </a:cubicBezTo>
                  <a:cubicBezTo>
                    <a:pt x="38" y="137"/>
                    <a:pt x="40" y="136"/>
                    <a:pt x="40" y="133"/>
                  </a:cubicBezTo>
                  <a:cubicBezTo>
                    <a:pt x="40" y="131"/>
                    <a:pt x="44" y="126"/>
                    <a:pt x="45" y="125"/>
                  </a:cubicBezTo>
                  <a:cubicBezTo>
                    <a:pt x="46" y="124"/>
                    <a:pt x="46" y="118"/>
                    <a:pt x="48" y="116"/>
                  </a:cubicBezTo>
                  <a:cubicBezTo>
                    <a:pt x="50" y="115"/>
                    <a:pt x="56" y="116"/>
                    <a:pt x="58" y="116"/>
                  </a:cubicBezTo>
                  <a:cubicBezTo>
                    <a:pt x="60" y="117"/>
                    <a:pt x="62" y="112"/>
                    <a:pt x="65" y="114"/>
                  </a:cubicBezTo>
                  <a:cubicBezTo>
                    <a:pt x="67" y="116"/>
                    <a:pt x="72" y="114"/>
                    <a:pt x="74" y="117"/>
                  </a:cubicBezTo>
                  <a:cubicBezTo>
                    <a:pt x="76" y="119"/>
                    <a:pt x="77" y="125"/>
                    <a:pt x="80" y="123"/>
                  </a:cubicBezTo>
                  <a:cubicBezTo>
                    <a:pt x="83" y="121"/>
                    <a:pt x="87" y="120"/>
                    <a:pt x="89" y="120"/>
                  </a:cubicBezTo>
                  <a:cubicBezTo>
                    <a:pt x="91" y="120"/>
                    <a:pt x="96" y="124"/>
                    <a:pt x="98" y="125"/>
                  </a:cubicBezTo>
                  <a:cubicBezTo>
                    <a:pt x="100" y="125"/>
                    <a:pt x="107" y="126"/>
                    <a:pt x="109" y="125"/>
                  </a:cubicBezTo>
                  <a:cubicBezTo>
                    <a:pt x="111" y="123"/>
                    <a:pt x="114" y="119"/>
                    <a:pt x="117" y="119"/>
                  </a:cubicBezTo>
                  <a:cubicBezTo>
                    <a:pt x="120" y="120"/>
                    <a:pt x="130" y="119"/>
                    <a:pt x="132" y="120"/>
                  </a:cubicBezTo>
                  <a:cubicBezTo>
                    <a:pt x="134" y="121"/>
                    <a:pt x="138" y="123"/>
                    <a:pt x="141" y="122"/>
                  </a:cubicBezTo>
                  <a:cubicBezTo>
                    <a:pt x="144" y="121"/>
                    <a:pt x="147" y="115"/>
                    <a:pt x="149" y="115"/>
                  </a:cubicBezTo>
                  <a:cubicBezTo>
                    <a:pt x="150" y="114"/>
                    <a:pt x="150" y="114"/>
                    <a:pt x="151" y="114"/>
                  </a:cubicBezTo>
                  <a:cubicBezTo>
                    <a:pt x="151" y="113"/>
                    <a:pt x="151" y="112"/>
                    <a:pt x="151" y="111"/>
                  </a:cubicBezTo>
                  <a:cubicBezTo>
                    <a:pt x="151" y="105"/>
                    <a:pt x="152" y="107"/>
                    <a:pt x="153" y="101"/>
                  </a:cubicBezTo>
                  <a:cubicBezTo>
                    <a:pt x="154" y="95"/>
                    <a:pt x="170" y="80"/>
                    <a:pt x="171" y="79"/>
                  </a:cubicBezTo>
                  <a:cubicBezTo>
                    <a:pt x="172" y="78"/>
                    <a:pt x="172" y="54"/>
                    <a:pt x="172" y="51"/>
                  </a:cubicBezTo>
                  <a:cubicBezTo>
                    <a:pt x="172" y="47"/>
                    <a:pt x="173" y="43"/>
                    <a:pt x="174" y="39"/>
                  </a:cubicBezTo>
                  <a:cubicBezTo>
                    <a:pt x="176" y="34"/>
                    <a:pt x="172" y="34"/>
                    <a:pt x="172" y="30"/>
                  </a:cubicBezTo>
                  <a:cubicBezTo>
                    <a:pt x="173" y="26"/>
                    <a:pt x="168" y="22"/>
                    <a:pt x="168" y="2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39" name="Freeform 36">
              <a:extLst>
                <a:ext uri="{FF2B5EF4-FFF2-40B4-BE49-F238E27FC236}">
                  <a16:creationId xmlns:a16="http://schemas.microsoft.com/office/drawing/2014/main" id="{16F44B61-29AC-4ABC-B791-B7F652E4840F}"/>
                </a:ext>
              </a:extLst>
            </p:cNvPr>
            <p:cNvSpPr>
              <a:spLocks/>
            </p:cNvSpPr>
            <p:nvPr/>
          </p:nvSpPr>
          <p:spPr bwMode="auto">
            <a:xfrm>
              <a:off x="5024327" y="3533177"/>
              <a:ext cx="257767" cy="426453"/>
            </a:xfrm>
            <a:custGeom>
              <a:avLst/>
              <a:gdLst/>
              <a:ahLst/>
              <a:cxnLst>
                <a:cxn ang="0">
                  <a:pos x="112" y="46"/>
                </a:cxn>
                <a:cxn ang="0">
                  <a:pos x="26" y="0"/>
                </a:cxn>
                <a:cxn ang="0">
                  <a:pos x="16" y="5"/>
                </a:cxn>
                <a:cxn ang="0">
                  <a:pos x="17" y="20"/>
                </a:cxn>
                <a:cxn ang="0">
                  <a:pos x="21" y="30"/>
                </a:cxn>
                <a:cxn ang="0">
                  <a:pos x="23" y="39"/>
                </a:cxn>
                <a:cxn ang="0">
                  <a:pos x="21" y="51"/>
                </a:cxn>
                <a:cxn ang="0">
                  <a:pos x="20" y="79"/>
                </a:cxn>
                <a:cxn ang="0">
                  <a:pos x="2" y="101"/>
                </a:cxn>
                <a:cxn ang="0">
                  <a:pos x="0" y="111"/>
                </a:cxn>
                <a:cxn ang="0">
                  <a:pos x="0" y="114"/>
                </a:cxn>
                <a:cxn ang="0">
                  <a:pos x="2" y="117"/>
                </a:cxn>
                <a:cxn ang="0">
                  <a:pos x="7" y="122"/>
                </a:cxn>
                <a:cxn ang="0">
                  <a:pos x="14" y="132"/>
                </a:cxn>
                <a:cxn ang="0">
                  <a:pos x="15" y="142"/>
                </a:cxn>
                <a:cxn ang="0">
                  <a:pos x="20" y="156"/>
                </a:cxn>
                <a:cxn ang="0">
                  <a:pos x="15" y="158"/>
                </a:cxn>
                <a:cxn ang="0">
                  <a:pos x="6" y="159"/>
                </a:cxn>
                <a:cxn ang="0">
                  <a:pos x="8" y="167"/>
                </a:cxn>
                <a:cxn ang="0">
                  <a:pos x="18" y="177"/>
                </a:cxn>
                <a:cxn ang="0">
                  <a:pos x="22" y="186"/>
                </a:cxn>
                <a:cxn ang="0">
                  <a:pos x="28" y="184"/>
                </a:cxn>
                <a:cxn ang="0">
                  <a:pos x="36" y="184"/>
                </a:cxn>
                <a:cxn ang="0">
                  <a:pos x="48" y="180"/>
                </a:cxn>
                <a:cxn ang="0">
                  <a:pos x="58" y="175"/>
                </a:cxn>
                <a:cxn ang="0">
                  <a:pos x="59" y="169"/>
                </a:cxn>
                <a:cxn ang="0">
                  <a:pos x="75" y="165"/>
                </a:cxn>
                <a:cxn ang="0">
                  <a:pos x="86" y="154"/>
                </a:cxn>
                <a:cxn ang="0">
                  <a:pos x="88" y="149"/>
                </a:cxn>
                <a:cxn ang="0">
                  <a:pos x="97" y="145"/>
                </a:cxn>
                <a:cxn ang="0">
                  <a:pos x="99" y="145"/>
                </a:cxn>
                <a:cxn ang="0">
                  <a:pos x="99" y="145"/>
                </a:cxn>
                <a:cxn ang="0">
                  <a:pos x="100" y="140"/>
                </a:cxn>
                <a:cxn ang="0">
                  <a:pos x="95" y="133"/>
                </a:cxn>
                <a:cxn ang="0">
                  <a:pos x="93" y="125"/>
                </a:cxn>
                <a:cxn ang="0">
                  <a:pos x="91" y="118"/>
                </a:cxn>
                <a:cxn ang="0">
                  <a:pos x="92" y="110"/>
                </a:cxn>
                <a:cxn ang="0">
                  <a:pos x="97" y="102"/>
                </a:cxn>
                <a:cxn ang="0">
                  <a:pos x="101" y="95"/>
                </a:cxn>
                <a:cxn ang="0">
                  <a:pos x="111" y="89"/>
                </a:cxn>
                <a:cxn ang="0">
                  <a:pos x="112" y="77"/>
                </a:cxn>
                <a:cxn ang="0">
                  <a:pos x="112" y="46"/>
                </a:cxn>
              </a:cxnLst>
              <a:rect l="0" t="0" r="r" b="b"/>
              <a:pathLst>
                <a:path w="113" h="187">
                  <a:moveTo>
                    <a:pt x="112" y="46"/>
                  </a:moveTo>
                  <a:cubicBezTo>
                    <a:pt x="26" y="0"/>
                    <a:pt x="26" y="0"/>
                    <a:pt x="26" y="0"/>
                  </a:cubicBezTo>
                  <a:cubicBezTo>
                    <a:pt x="16" y="5"/>
                    <a:pt x="16" y="5"/>
                    <a:pt x="16" y="5"/>
                  </a:cubicBezTo>
                  <a:cubicBezTo>
                    <a:pt x="16" y="11"/>
                    <a:pt x="17" y="18"/>
                    <a:pt x="17" y="20"/>
                  </a:cubicBezTo>
                  <a:cubicBezTo>
                    <a:pt x="17" y="22"/>
                    <a:pt x="22" y="26"/>
                    <a:pt x="21" y="30"/>
                  </a:cubicBezTo>
                  <a:cubicBezTo>
                    <a:pt x="21" y="34"/>
                    <a:pt x="25" y="34"/>
                    <a:pt x="23" y="39"/>
                  </a:cubicBezTo>
                  <a:cubicBezTo>
                    <a:pt x="22" y="43"/>
                    <a:pt x="21" y="47"/>
                    <a:pt x="21" y="51"/>
                  </a:cubicBezTo>
                  <a:cubicBezTo>
                    <a:pt x="21" y="54"/>
                    <a:pt x="21" y="78"/>
                    <a:pt x="20" y="79"/>
                  </a:cubicBezTo>
                  <a:cubicBezTo>
                    <a:pt x="19" y="80"/>
                    <a:pt x="3" y="95"/>
                    <a:pt x="2" y="101"/>
                  </a:cubicBezTo>
                  <a:cubicBezTo>
                    <a:pt x="1" y="107"/>
                    <a:pt x="0" y="105"/>
                    <a:pt x="0" y="111"/>
                  </a:cubicBezTo>
                  <a:cubicBezTo>
                    <a:pt x="0" y="112"/>
                    <a:pt x="0" y="113"/>
                    <a:pt x="0" y="114"/>
                  </a:cubicBezTo>
                  <a:cubicBezTo>
                    <a:pt x="0" y="115"/>
                    <a:pt x="1" y="116"/>
                    <a:pt x="2" y="117"/>
                  </a:cubicBezTo>
                  <a:cubicBezTo>
                    <a:pt x="4" y="119"/>
                    <a:pt x="4" y="122"/>
                    <a:pt x="7" y="122"/>
                  </a:cubicBezTo>
                  <a:cubicBezTo>
                    <a:pt x="10" y="122"/>
                    <a:pt x="14" y="129"/>
                    <a:pt x="14" y="132"/>
                  </a:cubicBezTo>
                  <a:cubicBezTo>
                    <a:pt x="14" y="135"/>
                    <a:pt x="16" y="137"/>
                    <a:pt x="15" y="142"/>
                  </a:cubicBezTo>
                  <a:cubicBezTo>
                    <a:pt x="15" y="148"/>
                    <a:pt x="18" y="155"/>
                    <a:pt x="20" y="156"/>
                  </a:cubicBezTo>
                  <a:cubicBezTo>
                    <a:pt x="22" y="157"/>
                    <a:pt x="19" y="158"/>
                    <a:pt x="15" y="158"/>
                  </a:cubicBezTo>
                  <a:cubicBezTo>
                    <a:pt x="11" y="158"/>
                    <a:pt x="6" y="158"/>
                    <a:pt x="6" y="159"/>
                  </a:cubicBezTo>
                  <a:cubicBezTo>
                    <a:pt x="6" y="161"/>
                    <a:pt x="4" y="163"/>
                    <a:pt x="8" y="167"/>
                  </a:cubicBezTo>
                  <a:cubicBezTo>
                    <a:pt x="13" y="171"/>
                    <a:pt x="16" y="173"/>
                    <a:pt x="18" y="177"/>
                  </a:cubicBezTo>
                  <a:cubicBezTo>
                    <a:pt x="19" y="181"/>
                    <a:pt x="21" y="185"/>
                    <a:pt x="22" y="186"/>
                  </a:cubicBezTo>
                  <a:cubicBezTo>
                    <a:pt x="23" y="187"/>
                    <a:pt x="26" y="187"/>
                    <a:pt x="28" y="184"/>
                  </a:cubicBezTo>
                  <a:cubicBezTo>
                    <a:pt x="31" y="180"/>
                    <a:pt x="33" y="187"/>
                    <a:pt x="36" y="184"/>
                  </a:cubicBezTo>
                  <a:cubicBezTo>
                    <a:pt x="38" y="181"/>
                    <a:pt x="46" y="181"/>
                    <a:pt x="48" y="180"/>
                  </a:cubicBezTo>
                  <a:cubicBezTo>
                    <a:pt x="50" y="179"/>
                    <a:pt x="56" y="176"/>
                    <a:pt x="58" y="175"/>
                  </a:cubicBezTo>
                  <a:cubicBezTo>
                    <a:pt x="60" y="173"/>
                    <a:pt x="56" y="170"/>
                    <a:pt x="59" y="169"/>
                  </a:cubicBezTo>
                  <a:cubicBezTo>
                    <a:pt x="62" y="167"/>
                    <a:pt x="71" y="170"/>
                    <a:pt x="75" y="165"/>
                  </a:cubicBezTo>
                  <a:cubicBezTo>
                    <a:pt x="78" y="161"/>
                    <a:pt x="84" y="156"/>
                    <a:pt x="86" y="154"/>
                  </a:cubicBezTo>
                  <a:cubicBezTo>
                    <a:pt x="87" y="152"/>
                    <a:pt x="86" y="151"/>
                    <a:pt x="88" y="149"/>
                  </a:cubicBezTo>
                  <a:cubicBezTo>
                    <a:pt x="90" y="146"/>
                    <a:pt x="95" y="144"/>
                    <a:pt x="97" y="145"/>
                  </a:cubicBezTo>
                  <a:cubicBezTo>
                    <a:pt x="98" y="145"/>
                    <a:pt x="99" y="145"/>
                    <a:pt x="99" y="145"/>
                  </a:cubicBezTo>
                  <a:cubicBezTo>
                    <a:pt x="99" y="145"/>
                    <a:pt x="99" y="145"/>
                    <a:pt x="99" y="145"/>
                  </a:cubicBezTo>
                  <a:cubicBezTo>
                    <a:pt x="100" y="140"/>
                    <a:pt x="100" y="140"/>
                    <a:pt x="100" y="140"/>
                  </a:cubicBezTo>
                  <a:cubicBezTo>
                    <a:pt x="100" y="140"/>
                    <a:pt x="95" y="137"/>
                    <a:pt x="95" y="133"/>
                  </a:cubicBezTo>
                  <a:cubicBezTo>
                    <a:pt x="95" y="129"/>
                    <a:pt x="96" y="125"/>
                    <a:pt x="93" y="125"/>
                  </a:cubicBezTo>
                  <a:cubicBezTo>
                    <a:pt x="89" y="125"/>
                    <a:pt x="89" y="121"/>
                    <a:pt x="91" y="118"/>
                  </a:cubicBezTo>
                  <a:cubicBezTo>
                    <a:pt x="94" y="116"/>
                    <a:pt x="87" y="110"/>
                    <a:pt x="92" y="110"/>
                  </a:cubicBezTo>
                  <a:cubicBezTo>
                    <a:pt x="97" y="110"/>
                    <a:pt x="93" y="102"/>
                    <a:pt x="97" y="102"/>
                  </a:cubicBezTo>
                  <a:cubicBezTo>
                    <a:pt x="100" y="101"/>
                    <a:pt x="101" y="98"/>
                    <a:pt x="101" y="95"/>
                  </a:cubicBezTo>
                  <a:cubicBezTo>
                    <a:pt x="101" y="91"/>
                    <a:pt x="109" y="89"/>
                    <a:pt x="111" y="89"/>
                  </a:cubicBezTo>
                  <a:cubicBezTo>
                    <a:pt x="113" y="88"/>
                    <a:pt x="112" y="77"/>
                    <a:pt x="112" y="77"/>
                  </a:cubicBezTo>
                  <a:lnTo>
                    <a:pt x="112" y="46"/>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40" name="Freeform 37">
              <a:extLst>
                <a:ext uri="{FF2B5EF4-FFF2-40B4-BE49-F238E27FC236}">
                  <a16:creationId xmlns:a16="http://schemas.microsoft.com/office/drawing/2014/main" id="{6DA4F699-7292-4265-A802-B0B98056F70C}"/>
                </a:ext>
              </a:extLst>
            </p:cNvPr>
            <p:cNvSpPr>
              <a:spLocks/>
            </p:cNvSpPr>
            <p:nvPr/>
          </p:nvSpPr>
          <p:spPr bwMode="auto">
            <a:xfrm>
              <a:off x="5295362" y="3296258"/>
              <a:ext cx="282407" cy="280511"/>
            </a:xfrm>
            <a:custGeom>
              <a:avLst/>
              <a:gdLst/>
              <a:ahLst/>
              <a:cxnLst>
                <a:cxn ang="0">
                  <a:pos x="115" y="27"/>
                </a:cxn>
                <a:cxn ang="0">
                  <a:pos x="107" y="7"/>
                </a:cxn>
                <a:cxn ang="0">
                  <a:pos x="106" y="9"/>
                </a:cxn>
                <a:cxn ang="0">
                  <a:pos x="94" y="8"/>
                </a:cxn>
                <a:cxn ang="0">
                  <a:pos x="80" y="5"/>
                </a:cxn>
                <a:cxn ang="0">
                  <a:pos x="56" y="9"/>
                </a:cxn>
                <a:cxn ang="0">
                  <a:pos x="44" y="10"/>
                </a:cxn>
                <a:cxn ang="0">
                  <a:pos x="23" y="4"/>
                </a:cxn>
                <a:cxn ang="0">
                  <a:pos x="6" y="0"/>
                </a:cxn>
                <a:cxn ang="0">
                  <a:pos x="5" y="3"/>
                </a:cxn>
                <a:cxn ang="0">
                  <a:pos x="4" y="17"/>
                </a:cxn>
                <a:cxn ang="0">
                  <a:pos x="4" y="33"/>
                </a:cxn>
                <a:cxn ang="0">
                  <a:pos x="4" y="120"/>
                </a:cxn>
                <a:cxn ang="0">
                  <a:pos x="72" y="120"/>
                </a:cxn>
                <a:cxn ang="0">
                  <a:pos x="76" y="118"/>
                </a:cxn>
                <a:cxn ang="0">
                  <a:pos x="82" y="120"/>
                </a:cxn>
                <a:cxn ang="0">
                  <a:pos x="96" y="120"/>
                </a:cxn>
                <a:cxn ang="0">
                  <a:pos x="102" y="123"/>
                </a:cxn>
                <a:cxn ang="0">
                  <a:pos x="109" y="118"/>
                </a:cxn>
                <a:cxn ang="0">
                  <a:pos x="116" y="110"/>
                </a:cxn>
                <a:cxn ang="0">
                  <a:pos x="122" y="106"/>
                </a:cxn>
                <a:cxn ang="0">
                  <a:pos x="123" y="105"/>
                </a:cxn>
                <a:cxn ang="0">
                  <a:pos x="123" y="101"/>
                </a:cxn>
                <a:cxn ang="0">
                  <a:pos x="118" y="88"/>
                </a:cxn>
                <a:cxn ang="0">
                  <a:pos x="106" y="65"/>
                </a:cxn>
                <a:cxn ang="0">
                  <a:pos x="100" y="54"/>
                </a:cxn>
                <a:cxn ang="0">
                  <a:pos x="93" y="41"/>
                </a:cxn>
                <a:cxn ang="0">
                  <a:pos x="87" y="20"/>
                </a:cxn>
                <a:cxn ang="0">
                  <a:pos x="95" y="35"/>
                </a:cxn>
                <a:cxn ang="0">
                  <a:pos x="106" y="50"/>
                </a:cxn>
                <a:cxn ang="0">
                  <a:pos x="113" y="34"/>
                </a:cxn>
                <a:cxn ang="0">
                  <a:pos x="113" y="34"/>
                </a:cxn>
                <a:cxn ang="0">
                  <a:pos x="114" y="31"/>
                </a:cxn>
                <a:cxn ang="0">
                  <a:pos x="115" y="27"/>
                </a:cxn>
              </a:cxnLst>
              <a:rect l="0" t="0" r="r" b="b"/>
              <a:pathLst>
                <a:path w="124" h="123">
                  <a:moveTo>
                    <a:pt x="115" y="27"/>
                  </a:moveTo>
                  <a:cubicBezTo>
                    <a:pt x="107" y="7"/>
                    <a:pt x="107" y="7"/>
                    <a:pt x="107" y="7"/>
                  </a:cubicBezTo>
                  <a:cubicBezTo>
                    <a:pt x="107" y="8"/>
                    <a:pt x="106" y="8"/>
                    <a:pt x="106" y="9"/>
                  </a:cubicBezTo>
                  <a:cubicBezTo>
                    <a:pt x="105" y="10"/>
                    <a:pt x="99" y="7"/>
                    <a:pt x="94" y="8"/>
                  </a:cubicBezTo>
                  <a:cubicBezTo>
                    <a:pt x="89" y="9"/>
                    <a:pt x="85" y="7"/>
                    <a:pt x="80" y="5"/>
                  </a:cubicBezTo>
                  <a:cubicBezTo>
                    <a:pt x="75" y="2"/>
                    <a:pt x="59" y="6"/>
                    <a:pt x="56" y="9"/>
                  </a:cubicBezTo>
                  <a:cubicBezTo>
                    <a:pt x="54" y="12"/>
                    <a:pt x="49" y="12"/>
                    <a:pt x="44" y="10"/>
                  </a:cubicBezTo>
                  <a:cubicBezTo>
                    <a:pt x="39" y="8"/>
                    <a:pt x="32" y="5"/>
                    <a:pt x="23" y="4"/>
                  </a:cubicBezTo>
                  <a:cubicBezTo>
                    <a:pt x="14" y="3"/>
                    <a:pt x="8" y="2"/>
                    <a:pt x="6" y="0"/>
                  </a:cubicBezTo>
                  <a:cubicBezTo>
                    <a:pt x="6" y="1"/>
                    <a:pt x="5" y="2"/>
                    <a:pt x="5" y="3"/>
                  </a:cubicBezTo>
                  <a:cubicBezTo>
                    <a:pt x="2" y="10"/>
                    <a:pt x="7" y="12"/>
                    <a:pt x="4" y="17"/>
                  </a:cubicBezTo>
                  <a:cubicBezTo>
                    <a:pt x="0" y="21"/>
                    <a:pt x="4" y="26"/>
                    <a:pt x="4" y="33"/>
                  </a:cubicBezTo>
                  <a:cubicBezTo>
                    <a:pt x="4" y="39"/>
                    <a:pt x="4" y="89"/>
                    <a:pt x="4" y="120"/>
                  </a:cubicBezTo>
                  <a:cubicBezTo>
                    <a:pt x="72" y="120"/>
                    <a:pt x="72" y="120"/>
                    <a:pt x="72" y="120"/>
                  </a:cubicBezTo>
                  <a:cubicBezTo>
                    <a:pt x="72" y="120"/>
                    <a:pt x="74" y="119"/>
                    <a:pt x="76" y="118"/>
                  </a:cubicBezTo>
                  <a:cubicBezTo>
                    <a:pt x="78" y="116"/>
                    <a:pt x="82" y="120"/>
                    <a:pt x="82" y="120"/>
                  </a:cubicBezTo>
                  <a:cubicBezTo>
                    <a:pt x="96" y="120"/>
                    <a:pt x="96" y="120"/>
                    <a:pt x="96" y="120"/>
                  </a:cubicBezTo>
                  <a:cubicBezTo>
                    <a:pt x="96" y="120"/>
                    <a:pt x="99" y="123"/>
                    <a:pt x="102" y="123"/>
                  </a:cubicBezTo>
                  <a:cubicBezTo>
                    <a:pt x="106" y="123"/>
                    <a:pt x="104" y="118"/>
                    <a:pt x="109" y="118"/>
                  </a:cubicBezTo>
                  <a:cubicBezTo>
                    <a:pt x="114" y="118"/>
                    <a:pt x="113" y="110"/>
                    <a:pt x="116" y="110"/>
                  </a:cubicBezTo>
                  <a:cubicBezTo>
                    <a:pt x="120" y="110"/>
                    <a:pt x="119" y="110"/>
                    <a:pt x="122" y="106"/>
                  </a:cubicBezTo>
                  <a:cubicBezTo>
                    <a:pt x="122" y="105"/>
                    <a:pt x="123" y="105"/>
                    <a:pt x="123" y="105"/>
                  </a:cubicBezTo>
                  <a:cubicBezTo>
                    <a:pt x="122" y="104"/>
                    <a:pt x="122" y="102"/>
                    <a:pt x="123" y="101"/>
                  </a:cubicBezTo>
                  <a:cubicBezTo>
                    <a:pt x="124" y="95"/>
                    <a:pt x="120" y="96"/>
                    <a:pt x="118" y="88"/>
                  </a:cubicBezTo>
                  <a:cubicBezTo>
                    <a:pt x="115" y="81"/>
                    <a:pt x="106" y="69"/>
                    <a:pt x="106" y="65"/>
                  </a:cubicBezTo>
                  <a:cubicBezTo>
                    <a:pt x="105" y="61"/>
                    <a:pt x="100" y="58"/>
                    <a:pt x="100" y="54"/>
                  </a:cubicBezTo>
                  <a:cubicBezTo>
                    <a:pt x="100" y="49"/>
                    <a:pt x="98" y="48"/>
                    <a:pt x="93" y="41"/>
                  </a:cubicBezTo>
                  <a:cubicBezTo>
                    <a:pt x="87" y="34"/>
                    <a:pt x="86" y="21"/>
                    <a:pt x="87" y="20"/>
                  </a:cubicBezTo>
                  <a:cubicBezTo>
                    <a:pt x="89" y="20"/>
                    <a:pt x="93" y="31"/>
                    <a:pt x="95" y="35"/>
                  </a:cubicBezTo>
                  <a:cubicBezTo>
                    <a:pt x="97" y="39"/>
                    <a:pt x="102" y="50"/>
                    <a:pt x="106" y="50"/>
                  </a:cubicBezTo>
                  <a:cubicBezTo>
                    <a:pt x="110" y="50"/>
                    <a:pt x="112" y="33"/>
                    <a:pt x="113" y="34"/>
                  </a:cubicBezTo>
                  <a:cubicBezTo>
                    <a:pt x="113" y="34"/>
                    <a:pt x="113" y="34"/>
                    <a:pt x="113" y="34"/>
                  </a:cubicBezTo>
                  <a:cubicBezTo>
                    <a:pt x="114" y="31"/>
                    <a:pt x="114" y="31"/>
                    <a:pt x="114" y="31"/>
                  </a:cubicBezTo>
                  <a:lnTo>
                    <a:pt x="115" y="27"/>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41" name="Freeform 38">
              <a:extLst>
                <a:ext uri="{FF2B5EF4-FFF2-40B4-BE49-F238E27FC236}">
                  <a16:creationId xmlns:a16="http://schemas.microsoft.com/office/drawing/2014/main" id="{31230294-0512-44A4-BD35-C733BFEB81EC}"/>
                </a:ext>
              </a:extLst>
            </p:cNvPr>
            <p:cNvSpPr>
              <a:spLocks/>
            </p:cNvSpPr>
            <p:nvPr/>
          </p:nvSpPr>
          <p:spPr bwMode="auto">
            <a:xfrm>
              <a:off x="4901130" y="4092303"/>
              <a:ext cx="145942" cy="161105"/>
            </a:xfrm>
            <a:custGeom>
              <a:avLst/>
              <a:gdLst/>
              <a:ahLst/>
              <a:cxnLst>
                <a:cxn ang="0">
                  <a:pos x="32" y="67"/>
                </a:cxn>
                <a:cxn ang="0">
                  <a:pos x="34" y="58"/>
                </a:cxn>
                <a:cxn ang="0">
                  <a:pos x="41" y="53"/>
                </a:cxn>
                <a:cxn ang="0">
                  <a:pos x="45" y="47"/>
                </a:cxn>
                <a:cxn ang="0">
                  <a:pos x="52" y="54"/>
                </a:cxn>
                <a:cxn ang="0">
                  <a:pos x="60" y="56"/>
                </a:cxn>
                <a:cxn ang="0">
                  <a:pos x="64" y="42"/>
                </a:cxn>
                <a:cxn ang="0">
                  <a:pos x="61" y="30"/>
                </a:cxn>
                <a:cxn ang="0">
                  <a:pos x="59" y="21"/>
                </a:cxn>
                <a:cxn ang="0">
                  <a:pos x="60" y="12"/>
                </a:cxn>
                <a:cxn ang="0">
                  <a:pos x="49" y="12"/>
                </a:cxn>
                <a:cxn ang="0">
                  <a:pos x="50" y="1"/>
                </a:cxn>
                <a:cxn ang="0">
                  <a:pos x="33" y="0"/>
                </a:cxn>
                <a:cxn ang="0">
                  <a:pos x="31" y="1"/>
                </a:cxn>
                <a:cxn ang="0">
                  <a:pos x="31" y="15"/>
                </a:cxn>
                <a:cxn ang="0">
                  <a:pos x="15" y="16"/>
                </a:cxn>
                <a:cxn ang="0">
                  <a:pos x="10" y="16"/>
                </a:cxn>
                <a:cxn ang="0">
                  <a:pos x="8" y="19"/>
                </a:cxn>
                <a:cxn ang="0">
                  <a:pos x="13" y="25"/>
                </a:cxn>
                <a:cxn ang="0">
                  <a:pos x="7" y="29"/>
                </a:cxn>
                <a:cxn ang="0">
                  <a:pos x="2" y="36"/>
                </a:cxn>
                <a:cxn ang="0">
                  <a:pos x="8" y="46"/>
                </a:cxn>
                <a:cxn ang="0">
                  <a:pos x="16" y="57"/>
                </a:cxn>
                <a:cxn ang="0">
                  <a:pos x="27" y="71"/>
                </a:cxn>
                <a:cxn ang="0">
                  <a:pos x="32" y="67"/>
                </a:cxn>
              </a:cxnLst>
              <a:rect l="0" t="0" r="r" b="b"/>
              <a:pathLst>
                <a:path w="64" h="71">
                  <a:moveTo>
                    <a:pt x="32" y="67"/>
                  </a:moveTo>
                  <a:cubicBezTo>
                    <a:pt x="38" y="67"/>
                    <a:pt x="36" y="64"/>
                    <a:pt x="34" y="58"/>
                  </a:cubicBezTo>
                  <a:cubicBezTo>
                    <a:pt x="32" y="53"/>
                    <a:pt x="37" y="53"/>
                    <a:pt x="41" y="53"/>
                  </a:cubicBezTo>
                  <a:cubicBezTo>
                    <a:pt x="44" y="53"/>
                    <a:pt x="43" y="47"/>
                    <a:pt x="45" y="47"/>
                  </a:cubicBezTo>
                  <a:cubicBezTo>
                    <a:pt x="48" y="47"/>
                    <a:pt x="49" y="55"/>
                    <a:pt x="52" y="54"/>
                  </a:cubicBezTo>
                  <a:cubicBezTo>
                    <a:pt x="55" y="53"/>
                    <a:pt x="57" y="56"/>
                    <a:pt x="60" y="56"/>
                  </a:cubicBezTo>
                  <a:cubicBezTo>
                    <a:pt x="64" y="55"/>
                    <a:pt x="64" y="48"/>
                    <a:pt x="64" y="42"/>
                  </a:cubicBezTo>
                  <a:cubicBezTo>
                    <a:pt x="64" y="37"/>
                    <a:pt x="64" y="33"/>
                    <a:pt x="61" y="30"/>
                  </a:cubicBezTo>
                  <a:cubicBezTo>
                    <a:pt x="57" y="28"/>
                    <a:pt x="55" y="23"/>
                    <a:pt x="59" y="21"/>
                  </a:cubicBezTo>
                  <a:cubicBezTo>
                    <a:pt x="63" y="19"/>
                    <a:pt x="64" y="15"/>
                    <a:pt x="60" y="12"/>
                  </a:cubicBezTo>
                  <a:cubicBezTo>
                    <a:pt x="57" y="10"/>
                    <a:pt x="49" y="15"/>
                    <a:pt x="49" y="12"/>
                  </a:cubicBezTo>
                  <a:cubicBezTo>
                    <a:pt x="49" y="11"/>
                    <a:pt x="50" y="5"/>
                    <a:pt x="50" y="1"/>
                  </a:cubicBezTo>
                  <a:cubicBezTo>
                    <a:pt x="42" y="0"/>
                    <a:pt x="33" y="0"/>
                    <a:pt x="33" y="0"/>
                  </a:cubicBezTo>
                  <a:cubicBezTo>
                    <a:pt x="31" y="1"/>
                    <a:pt x="31" y="1"/>
                    <a:pt x="31" y="1"/>
                  </a:cubicBezTo>
                  <a:cubicBezTo>
                    <a:pt x="32" y="9"/>
                    <a:pt x="31" y="15"/>
                    <a:pt x="31" y="15"/>
                  </a:cubicBezTo>
                  <a:cubicBezTo>
                    <a:pt x="31" y="15"/>
                    <a:pt x="18" y="16"/>
                    <a:pt x="15" y="16"/>
                  </a:cubicBezTo>
                  <a:cubicBezTo>
                    <a:pt x="15" y="16"/>
                    <a:pt x="13" y="16"/>
                    <a:pt x="10" y="16"/>
                  </a:cubicBezTo>
                  <a:cubicBezTo>
                    <a:pt x="10" y="17"/>
                    <a:pt x="9" y="18"/>
                    <a:pt x="8" y="19"/>
                  </a:cubicBezTo>
                  <a:cubicBezTo>
                    <a:pt x="7" y="20"/>
                    <a:pt x="12" y="22"/>
                    <a:pt x="13" y="25"/>
                  </a:cubicBezTo>
                  <a:cubicBezTo>
                    <a:pt x="14" y="27"/>
                    <a:pt x="6" y="26"/>
                    <a:pt x="7" y="29"/>
                  </a:cubicBezTo>
                  <a:cubicBezTo>
                    <a:pt x="7" y="32"/>
                    <a:pt x="4" y="35"/>
                    <a:pt x="2" y="36"/>
                  </a:cubicBezTo>
                  <a:cubicBezTo>
                    <a:pt x="0" y="38"/>
                    <a:pt x="7" y="44"/>
                    <a:pt x="8" y="46"/>
                  </a:cubicBezTo>
                  <a:cubicBezTo>
                    <a:pt x="8" y="49"/>
                    <a:pt x="9" y="51"/>
                    <a:pt x="16" y="57"/>
                  </a:cubicBezTo>
                  <a:cubicBezTo>
                    <a:pt x="22" y="63"/>
                    <a:pt x="19" y="64"/>
                    <a:pt x="27" y="71"/>
                  </a:cubicBezTo>
                  <a:cubicBezTo>
                    <a:pt x="28" y="69"/>
                    <a:pt x="30" y="67"/>
                    <a:pt x="32" y="6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42" name="Freeform 39">
              <a:extLst>
                <a:ext uri="{FF2B5EF4-FFF2-40B4-BE49-F238E27FC236}">
                  <a16:creationId xmlns:a16="http://schemas.microsoft.com/office/drawing/2014/main" id="{F8BA827B-3336-4854-A93D-9D25527339F5}"/>
                </a:ext>
              </a:extLst>
            </p:cNvPr>
            <p:cNvSpPr>
              <a:spLocks/>
            </p:cNvSpPr>
            <p:nvPr/>
          </p:nvSpPr>
          <p:spPr bwMode="auto">
            <a:xfrm>
              <a:off x="4916292" y="4094199"/>
              <a:ext cx="56860" cy="34116"/>
            </a:xfrm>
            <a:custGeom>
              <a:avLst/>
              <a:gdLst/>
              <a:ahLst/>
              <a:cxnLst>
                <a:cxn ang="0">
                  <a:pos x="24" y="14"/>
                </a:cxn>
                <a:cxn ang="0">
                  <a:pos x="24" y="0"/>
                </a:cxn>
                <a:cxn ang="0">
                  <a:pos x="22" y="0"/>
                </a:cxn>
                <a:cxn ang="0">
                  <a:pos x="6" y="0"/>
                </a:cxn>
                <a:cxn ang="0">
                  <a:pos x="6" y="1"/>
                </a:cxn>
                <a:cxn ang="0">
                  <a:pos x="3" y="8"/>
                </a:cxn>
                <a:cxn ang="0">
                  <a:pos x="3" y="13"/>
                </a:cxn>
                <a:cxn ang="0">
                  <a:pos x="3" y="15"/>
                </a:cxn>
                <a:cxn ang="0">
                  <a:pos x="8" y="15"/>
                </a:cxn>
                <a:cxn ang="0">
                  <a:pos x="24" y="14"/>
                </a:cxn>
              </a:cxnLst>
              <a:rect l="0" t="0" r="r" b="b"/>
              <a:pathLst>
                <a:path w="25" h="15">
                  <a:moveTo>
                    <a:pt x="24" y="14"/>
                  </a:moveTo>
                  <a:cubicBezTo>
                    <a:pt x="24" y="14"/>
                    <a:pt x="25" y="8"/>
                    <a:pt x="24" y="0"/>
                  </a:cubicBezTo>
                  <a:cubicBezTo>
                    <a:pt x="22" y="0"/>
                    <a:pt x="22" y="0"/>
                    <a:pt x="22" y="0"/>
                  </a:cubicBezTo>
                  <a:cubicBezTo>
                    <a:pt x="6" y="0"/>
                    <a:pt x="6" y="0"/>
                    <a:pt x="6" y="0"/>
                  </a:cubicBezTo>
                  <a:cubicBezTo>
                    <a:pt x="6" y="0"/>
                    <a:pt x="6" y="1"/>
                    <a:pt x="6" y="1"/>
                  </a:cubicBezTo>
                  <a:cubicBezTo>
                    <a:pt x="8" y="3"/>
                    <a:pt x="7" y="7"/>
                    <a:pt x="3" y="8"/>
                  </a:cubicBezTo>
                  <a:cubicBezTo>
                    <a:pt x="0" y="9"/>
                    <a:pt x="0" y="12"/>
                    <a:pt x="3" y="13"/>
                  </a:cubicBezTo>
                  <a:cubicBezTo>
                    <a:pt x="5" y="13"/>
                    <a:pt x="4" y="14"/>
                    <a:pt x="3" y="15"/>
                  </a:cubicBezTo>
                  <a:cubicBezTo>
                    <a:pt x="6" y="15"/>
                    <a:pt x="8" y="15"/>
                    <a:pt x="8" y="15"/>
                  </a:cubicBezTo>
                  <a:cubicBezTo>
                    <a:pt x="11" y="15"/>
                    <a:pt x="24" y="14"/>
                    <a:pt x="24" y="1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43" name="Freeform 40">
              <a:extLst>
                <a:ext uri="{FF2B5EF4-FFF2-40B4-BE49-F238E27FC236}">
                  <a16:creationId xmlns:a16="http://schemas.microsoft.com/office/drawing/2014/main" id="{8ABF6CCB-5D81-45DD-B5FA-EA418D425F7B}"/>
                </a:ext>
              </a:extLst>
            </p:cNvPr>
            <p:cNvSpPr>
              <a:spLocks/>
            </p:cNvSpPr>
            <p:nvPr/>
          </p:nvSpPr>
          <p:spPr bwMode="auto">
            <a:xfrm>
              <a:off x="4961781" y="4054396"/>
              <a:ext cx="183849" cy="225547"/>
            </a:xfrm>
            <a:custGeom>
              <a:avLst/>
              <a:gdLst/>
              <a:ahLst/>
              <a:cxnLst>
                <a:cxn ang="0">
                  <a:pos x="21" y="94"/>
                </a:cxn>
                <a:cxn ang="0">
                  <a:pos x="29" y="95"/>
                </a:cxn>
                <a:cxn ang="0">
                  <a:pos x="38" y="95"/>
                </a:cxn>
                <a:cxn ang="0">
                  <a:pos x="43" y="95"/>
                </a:cxn>
                <a:cxn ang="0">
                  <a:pos x="50" y="88"/>
                </a:cxn>
                <a:cxn ang="0">
                  <a:pos x="54" y="80"/>
                </a:cxn>
                <a:cxn ang="0">
                  <a:pos x="55" y="61"/>
                </a:cxn>
                <a:cxn ang="0">
                  <a:pos x="64" y="49"/>
                </a:cxn>
                <a:cxn ang="0">
                  <a:pos x="73" y="25"/>
                </a:cxn>
                <a:cxn ang="0">
                  <a:pos x="77" y="13"/>
                </a:cxn>
                <a:cxn ang="0">
                  <a:pos x="79" y="1"/>
                </a:cxn>
                <a:cxn ang="0">
                  <a:pos x="79" y="1"/>
                </a:cxn>
                <a:cxn ang="0">
                  <a:pos x="69" y="0"/>
                </a:cxn>
                <a:cxn ang="0">
                  <a:pos x="64" y="1"/>
                </a:cxn>
                <a:cxn ang="0">
                  <a:pos x="58" y="3"/>
                </a:cxn>
                <a:cxn ang="0">
                  <a:pos x="56" y="11"/>
                </a:cxn>
                <a:cxn ang="0">
                  <a:pos x="52" y="22"/>
                </a:cxn>
                <a:cxn ang="0">
                  <a:pos x="36" y="17"/>
                </a:cxn>
                <a:cxn ang="0">
                  <a:pos x="23" y="17"/>
                </a:cxn>
                <a:cxn ang="0">
                  <a:pos x="22" y="28"/>
                </a:cxn>
                <a:cxn ang="0">
                  <a:pos x="33" y="28"/>
                </a:cxn>
                <a:cxn ang="0">
                  <a:pos x="32" y="37"/>
                </a:cxn>
                <a:cxn ang="0">
                  <a:pos x="34" y="46"/>
                </a:cxn>
                <a:cxn ang="0">
                  <a:pos x="37" y="58"/>
                </a:cxn>
                <a:cxn ang="0">
                  <a:pos x="33" y="72"/>
                </a:cxn>
                <a:cxn ang="0">
                  <a:pos x="25" y="70"/>
                </a:cxn>
                <a:cxn ang="0">
                  <a:pos x="18" y="63"/>
                </a:cxn>
                <a:cxn ang="0">
                  <a:pos x="14" y="69"/>
                </a:cxn>
                <a:cxn ang="0">
                  <a:pos x="7" y="74"/>
                </a:cxn>
                <a:cxn ang="0">
                  <a:pos x="5" y="83"/>
                </a:cxn>
                <a:cxn ang="0">
                  <a:pos x="0" y="87"/>
                </a:cxn>
                <a:cxn ang="0">
                  <a:pos x="1" y="88"/>
                </a:cxn>
                <a:cxn ang="0">
                  <a:pos x="11" y="99"/>
                </a:cxn>
                <a:cxn ang="0">
                  <a:pos x="21" y="94"/>
                </a:cxn>
              </a:cxnLst>
              <a:rect l="0" t="0" r="r" b="b"/>
              <a:pathLst>
                <a:path w="80" h="99">
                  <a:moveTo>
                    <a:pt x="21" y="94"/>
                  </a:moveTo>
                  <a:cubicBezTo>
                    <a:pt x="23" y="95"/>
                    <a:pt x="25" y="98"/>
                    <a:pt x="29" y="95"/>
                  </a:cubicBezTo>
                  <a:cubicBezTo>
                    <a:pt x="33" y="91"/>
                    <a:pt x="38" y="92"/>
                    <a:pt x="38" y="95"/>
                  </a:cubicBezTo>
                  <a:cubicBezTo>
                    <a:pt x="38" y="99"/>
                    <a:pt x="39" y="98"/>
                    <a:pt x="43" y="95"/>
                  </a:cubicBezTo>
                  <a:cubicBezTo>
                    <a:pt x="46" y="91"/>
                    <a:pt x="50" y="95"/>
                    <a:pt x="50" y="88"/>
                  </a:cubicBezTo>
                  <a:cubicBezTo>
                    <a:pt x="50" y="81"/>
                    <a:pt x="54" y="88"/>
                    <a:pt x="54" y="80"/>
                  </a:cubicBezTo>
                  <a:cubicBezTo>
                    <a:pt x="54" y="72"/>
                    <a:pt x="55" y="65"/>
                    <a:pt x="55" y="61"/>
                  </a:cubicBezTo>
                  <a:cubicBezTo>
                    <a:pt x="55" y="58"/>
                    <a:pt x="64" y="54"/>
                    <a:pt x="64" y="49"/>
                  </a:cubicBezTo>
                  <a:cubicBezTo>
                    <a:pt x="64" y="43"/>
                    <a:pt x="73" y="32"/>
                    <a:pt x="73" y="25"/>
                  </a:cubicBezTo>
                  <a:cubicBezTo>
                    <a:pt x="73" y="18"/>
                    <a:pt x="75" y="16"/>
                    <a:pt x="77" y="13"/>
                  </a:cubicBezTo>
                  <a:cubicBezTo>
                    <a:pt x="78" y="11"/>
                    <a:pt x="80" y="6"/>
                    <a:pt x="79" y="1"/>
                  </a:cubicBezTo>
                  <a:cubicBezTo>
                    <a:pt x="79" y="1"/>
                    <a:pt x="79" y="1"/>
                    <a:pt x="79" y="1"/>
                  </a:cubicBezTo>
                  <a:cubicBezTo>
                    <a:pt x="69" y="0"/>
                    <a:pt x="69" y="0"/>
                    <a:pt x="69" y="0"/>
                  </a:cubicBezTo>
                  <a:cubicBezTo>
                    <a:pt x="64" y="1"/>
                    <a:pt x="64" y="1"/>
                    <a:pt x="64" y="1"/>
                  </a:cubicBezTo>
                  <a:cubicBezTo>
                    <a:pt x="58" y="3"/>
                    <a:pt x="58" y="3"/>
                    <a:pt x="58" y="3"/>
                  </a:cubicBezTo>
                  <a:cubicBezTo>
                    <a:pt x="58" y="3"/>
                    <a:pt x="59" y="8"/>
                    <a:pt x="56" y="11"/>
                  </a:cubicBezTo>
                  <a:cubicBezTo>
                    <a:pt x="53" y="15"/>
                    <a:pt x="52" y="22"/>
                    <a:pt x="52" y="22"/>
                  </a:cubicBezTo>
                  <a:cubicBezTo>
                    <a:pt x="52" y="22"/>
                    <a:pt x="40" y="16"/>
                    <a:pt x="36" y="17"/>
                  </a:cubicBezTo>
                  <a:cubicBezTo>
                    <a:pt x="35" y="17"/>
                    <a:pt x="29" y="17"/>
                    <a:pt x="23" y="17"/>
                  </a:cubicBezTo>
                  <a:cubicBezTo>
                    <a:pt x="23" y="21"/>
                    <a:pt x="22" y="27"/>
                    <a:pt x="22" y="28"/>
                  </a:cubicBezTo>
                  <a:cubicBezTo>
                    <a:pt x="22" y="31"/>
                    <a:pt x="30" y="26"/>
                    <a:pt x="33" y="28"/>
                  </a:cubicBezTo>
                  <a:cubicBezTo>
                    <a:pt x="37" y="31"/>
                    <a:pt x="36" y="35"/>
                    <a:pt x="32" y="37"/>
                  </a:cubicBezTo>
                  <a:cubicBezTo>
                    <a:pt x="28" y="39"/>
                    <a:pt x="30" y="44"/>
                    <a:pt x="34" y="46"/>
                  </a:cubicBezTo>
                  <a:cubicBezTo>
                    <a:pt x="37" y="49"/>
                    <a:pt x="37" y="53"/>
                    <a:pt x="37" y="58"/>
                  </a:cubicBezTo>
                  <a:cubicBezTo>
                    <a:pt x="37" y="64"/>
                    <a:pt x="37" y="71"/>
                    <a:pt x="33" y="72"/>
                  </a:cubicBezTo>
                  <a:cubicBezTo>
                    <a:pt x="30" y="72"/>
                    <a:pt x="28" y="69"/>
                    <a:pt x="25" y="70"/>
                  </a:cubicBezTo>
                  <a:cubicBezTo>
                    <a:pt x="22" y="71"/>
                    <a:pt x="21" y="63"/>
                    <a:pt x="18" y="63"/>
                  </a:cubicBezTo>
                  <a:cubicBezTo>
                    <a:pt x="16" y="63"/>
                    <a:pt x="17" y="69"/>
                    <a:pt x="14" y="69"/>
                  </a:cubicBezTo>
                  <a:cubicBezTo>
                    <a:pt x="10" y="69"/>
                    <a:pt x="5" y="69"/>
                    <a:pt x="7" y="74"/>
                  </a:cubicBezTo>
                  <a:cubicBezTo>
                    <a:pt x="9" y="80"/>
                    <a:pt x="11" y="83"/>
                    <a:pt x="5" y="83"/>
                  </a:cubicBezTo>
                  <a:cubicBezTo>
                    <a:pt x="3" y="83"/>
                    <a:pt x="1" y="85"/>
                    <a:pt x="0" y="87"/>
                  </a:cubicBezTo>
                  <a:cubicBezTo>
                    <a:pt x="0" y="87"/>
                    <a:pt x="1" y="87"/>
                    <a:pt x="1" y="88"/>
                  </a:cubicBezTo>
                  <a:cubicBezTo>
                    <a:pt x="6" y="91"/>
                    <a:pt x="9" y="95"/>
                    <a:pt x="11" y="99"/>
                  </a:cubicBezTo>
                  <a:cubicBezTo>
                    <a:pt x="15" y="96"/>
                    <a:pt x="20" y="93"/>
                    <a:pt x="21" y="9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44" name="Freeform 41">
              <a:extLst>
                <a:ext uri="{FF2B5EF4-FFF2-40B4-BE49-F238E27FC236}">
                  <a16:creationId xmlns:a16="http://schemas.microsoft.com/office/drawing/2014/main" id="{EB6AD5BD-818B-475D-9C30-0A240FB8D743}"/>
                </a:ext>
              </a:extLst>
            </p:cNvPr>
            <p:cNvSpPr>
              <a:spLocks/>
            </p:cNvSpPr>
            <p:nvPr/>
          </p:nvSpPr>
          <p:spPr bwMode="auto">
            <a:xfrm>
              <a:off x="5221443" y="3535071"/>
              <a:ext cx="428348" cy="526906"/>
            </a:xfrm>
            <a:custGeom>
              <a:avLst/>
              <a:gdLst/>
              <a:ahLst/>
              <a:cxnLst>
                <a:cxn ang="0">
                  <a:pos x="141" y="13"/>
                </a:cxn>
                <a:cxn ang="0">
                  <a:pos x="128" y="15"/>
                </a:cxn>
                <a:cxn ang="0">
                  <a:pos x="108" y="13"/>
                </a:cxn>
                <a:cxn ang="0">
                  <a:pos x="36" y="15"/>
                </a:cxn>
                <a:cxn ang="0">
                  <a:pos x="25" y="39"/>
                </a:cxn>
                <a:cxn ang="0">
                  <a:pos x="24" y="88"/>
                </a:cxn>
                <a:cxn ang="0">
                  <a:pos x="10" y="101"/>
                </a:cxn>
                <a:cxn ang="0">
                  <a:pos x="4" y="117"/>
                </a:cxn>
                <a:cxn ang="0">
                  <a:pos x="8" y="132"/>
                </a:cxn>
                <a:cxn ang="0">
                  <a:pos x="12" y="144"/>
                </a:cxn>
                <a:cxn ang="0">
                  <a:pos x="21" y="165"/>
                </a:cxn>
                <a:cxn ang="0">
                  <a:pos x="24" y="170"/>
                </a:cxn>
                <a:cxn ang="0">
                  <a:pos x="35" y="177"/>
                </a:cxn>
                <a:cxn ang="0">
                  <a:pos x="47" y="190"/>
                </a:cxn>
                <a:cxn ang="0">
                  <a:pos x="59" y="204"/>
                </a:cxn>
                <a:cxn ang="0">
                  <a:pos x="64" y="213"/>
                </a:cxn>
                <a:cxn ang="0">
                  <a:pos x="76" y="219"/>
                </a:cxn>
                <a:cxn ang="0">
                  <a:pos x="88" y="218"/>
                </a:cxn>
                <a:cxn ang="0">
                  <a:pos x="109" y="227"/>
                </a:cxn>
                <a:cxn ang="0">
                  <a:pos x="124" y="226"/>
                </a:cxn>
                <a:cxn ang="0">
                  <a:pos x="135" y="222"/>
                </a:cxn>
                <a:cxn ang="0">
                  <a:pos x="146" y="214"/>
                </a:cxn>
                <a:cxn ang="0">
                  <a:pos x="155" y="217"/>
                </a:cxn>
                <a:cxn ang="0">
                  <a:pos x="145" y="198"/>
                </a:cxn>
                <a:cxn ang="0">
                  <a:pos x="125" y="180"/>
                </a:cxn>
                <a:cxn ang="0">
                  <a:pos x="136" y="172"/>
                </a:cxn>
                <a:cxn ang="0">
                  <a:pos x="141" y="149"/>
                </a:cxn>
                <a:cxn ang="0">
                  <a:pos x="149" y="133"/>
                </a:cxn>
                <a:cxn ang="0">
                  <a:pos x="161" y="119"/>
                </a:cxn>
                <a:cxn ang="0">
                  <a:pos x="166" y="90"/>
                </a:cxn>
                <a:cxn ang="0">
                  <a:pos x="176" y="73"/>
                </a:cxn>
                <a:cxn ang="0">
                  <a:pos x="180" y="57"/>
                </a:cxn>
                <a:cxn ang="0">
                  <a:pos x="171" y="20"/>
                </a:cxn>
                <a:cxn ang="0">
                  <a:pos x="155" y="0"/>
                </a:cxn>
                <a:cxn ang="0">
                  <a:pos x="148" y="5"/>
                </a:cxn>
              </a:cxnLst>
              <a:rect l="0" t="0" r="r" b="b"/>
              <a:pathLst>
                <a:path w="187" h="231">
                  <a:moveTo>
                    <a:pt x="148" y="5"/>
                  </a:moveTo>
                  <a:cubicBezTo>
                    <a:pt x="145" y="5"/>
                    <a:pt x="146" y="13"/>
                    <a:pt x="141" y="13"/>
                  </a:cubicBezTo>
                  <a:cubicBezTo>
                    <a:pt x="136" y="13"/>
                    <a:pt x="138" y="18"/>
                    <a:pt x="134" y="18"/>
                  </a:cubicBezTo>
                  <a:cubicBezTo>
                    <a:pt x="131" y="18"/>
                    <a:pt x="128" y="15"/>
                    <a:pt x="128" y="15"/>
                  </a:cubicBezTo>
                  <a:cubicBezTo>
                    <a:pt x="114" y="15"/>
                    <a:pt x="114" y="15"/>
                    <a:pt x="114" y="15"/>
                  </a:cubicBezTo>
                  <a:cubicBezTo>
                    <a:pt x="114" y="15"/>
                    <a:pt x="110" y="11"/>
                    <a:pt x="108" y="13"/>
                  </a:cubicBezTo>
                  <a:cubicBezTo>
                    <a:pt x="106" y="14"/>
                    <a:pt x="104" y="15"/>
                    <a:pt x="104" y="15"/>
                  </a:cubicBezTo>
                  <a:cubicBezTo>
                    <a:pt x="36" y="15"/>
                    <a:pt x="36" y="15"/>
                    <a:pt x="36" y="15"/>
                  </a:cubicBezTo>
                  <a:cubicBezTo>
                    <a:pt x="36" y="29"/>
                    <a:pt x="36" y="39"/>
                    <a:pt x="36" y="39"/>
                  </a:cubicBezTo>
                  <a:cubicBezTo>
                    <a:pt x="25" y="39"/>
                    <a:pt x="25" y="39"/>
                    <a:pt x="25" y="39"/>
                  </a:cubicBezTo>
                  <a:cubicBezTo>
                    <a:pt x="25" y="76"/>
                    <a:pt x="25" y="76"/>
                    <a:pt x="25" y="76"/>
                  </a:cubicBezTo>
                  <a:cubicBezTo>
                    <a:pt x="25" y="76"/>
                    <a:pt x="26" y="87"/>
                    <a:pt x="24" y="88"/>
                  </a:cubicBezTo>
                  <a:cubicBezTo>
                    <a:pt x="22" y="88"/>
                    <a:pt x="14" y="90"/>
                    <a:pt x="14" y="94"/>
                  </a:cubicBezTo>
                  <a:cubicBezTo>
                    <a:pt x="14" y="97"/>
                    <a:pt x="13" y="100"/>
                    <a:pt x="10" y="101"/>
                  </a:cubicBezTo>
                  <a:cubicBezTo>
                    <a:pt x="6" y="101"/>
                    <a:pt x="10" y="109"/>
                    <a:pt x="5" y="109"/>
                  </a:cubicBezTo>
                  <a:cubicBezTo>
                    <a:pt x="0" y="109"/>
                    <a:pt x="7" y="115"/>
                    <a:pt x="4" y="117"/>
                  </a:cubicBezTo>
                  <a:cubicBezTo>
                    <a:pt x="2" y="120"/>
                    <a:pt x="2" y="124"/>
                    <a:pt x="6" y="124"/>
                  </a:cubicBezTo>
                  <a:cubicBezTo>
                    <a:pt x="9" y="124"/>
                    <a:pt x="8" y="128"/>
                    <a:pt x="8" y="132"/>
                  </a:cubicBezTo>
                  <a:cubicBezTo>
                    <a:pt x="8" y="136"/>
                    <a:pt x="13" y="139"/>
                    <a:pt x="13" y="139"/>
                  </a:cubicBezTo>
                  <a:cubicBezTo>
                    <a:pt x="12" y="144"/>
                    <a:pt x="12" y="144"/>
                    <a:pt x="12" y="144"/>
                  </a:cubicBezTo>
                  <a:cubicBezTo>
                    <a:pt x="12" y="144"/>
                    <a:pt x="20" y="153"/>
                    <a:pt x="20" y="155"/>
                  </a:cubicBezTo>
                  <a:cubicBezTo>
                    <a:pt x="21" y="157"/>
                    <a:pt x="25" y="163"/>
                    <a:pt x="21" y="165"/>
                  </a:cubicBezTo>
                  <a:cubicBezTo>
                    <a:pt x="17" y="167"/>
                    <a:pt x="20" y="169"/>
                    <a:pt x="20" y="169"/>
                  </a:cubicBezTo>
                  <a:cubicBezTo>
                    <a:pt x="24" y="170"/>
                    <a:pt x="24" y="170"/>
                    <a:pt x="24" y="170"/>
                  </a:cubicBezTo>
                  <a:cubicBezTo>
                    <a:pt x="26" y="173"/>
                    <a:pt x="26" y="173"/>
                    <a:pt x="26" y="173"/>
                  </a:cubicBezTo>
                  <a:cubicBezTo>
                    <a:pt x="26" y="173"/>
                    <a:pt x="31" y="173"/>
                    <a:pt x="35" y="177"/>
                  </a:cubicBezTo>
                  <a:cubicBezTo>
                    <a:pt x="38" y="181"/>
                    <a:pt x="40" y="182"/>
                    <a:pt x="40" y="184"/>
                  </a:cubicBezTo>
                  <a:cubicBezTo>
                    <a:pt x="40" y="186"/>
                    <a:pt x="43" y="187"/>
                    <a:pt x="47" y="190"/>
                  </a:cubicBezTo>
                  <a:cubicBezTo>
                    <a:pt x="51" y="194"/>
                    <a:pt x="51" y="196"/>
                    <a:pt x="51" y="198"/>
                  </a:cubicBezTo>
                  <a:cubicBezTo>
                    <a:pt x="51" y="200"/>
                    <a:pt x="59" y="204"/>
                    <a:pt x="59" y="204"/>
                  </a:cubicBezTo>
                  <a:cubicBezTo>
                    <a:pt x="61" y="210"/>
                    <a:pt x="61" y="210"/>
                    <a:pt x="61" y="210"/>
                  </a:cubicBezTo>
                  <a:cubicBezTo>
                    <a:pt x="62" y="211"/>
                    <a:pt x="63" y="212"/>
                    <a:pt x="64" y="213"/>
                  </a:cubicBezTo>
                  <a:cubicBezTo>
                    <a:pt x="65" y="217"/>
                    <a:pt x="69" y="219"/>
                    <a:pt x="69" y="219"/>
                  </a:cubicBezTo>
                  <a:cubicBezTo>
                    <a:pt x="69" y="219"/>
                    <a:pt x="73" y="221"/>
                    <a:pt x="76" y="219"/>
                  </a:cubicBezTo>
                  <a:cubicBezTo>
                    <a:pt x="79" y="216"/>
                    <a:pt x="82" y="219"/>
                    <a:pt x="82" y="219"/>
                  </a:cubicBezTo>
                  <a:cubicBezTo>
                    <a:pt x="82" y="219"/>
                    <a:pt x="86" y="217"/>
                    <a:pt x="88" y="218"/>
                  </a:cubicBezTo>
                  <a:cubicBezTo>
                    <a:pt x="89" y="219"/>
                    <a:pt x="95" y="224"/>
                    <a:pt x="101" y="229"/>
                  </a:cubicBezTo>
                  <a:cubicBezTo>
                    <a:pt x="102" y="229"/>
                    <a:pt x="107" y="227"/>
                    <a:pt x="109" y="227"/>
                  </a:cubicBezTo>
                  <a:cubicBezTo>
                    <a:pt x="112" y="226"/>
                    <a:pt x="115" y="231"/>
                    <a:pt x="116" y="229"/>
                  </a:cubicBezTo>
                  <a:cubicBezTo>
                    <a:pt x="117" y="228"/>
                    <a:pt x="122" y="225"/>
                    <a:pt x="124" y="226"/>
                  </a:cubicBezTo>
                  <a:cubicBezTo>
                    <a:pt x="126" y="227"/>
                    <a:pt x="131" y="228"/>
                    <a:pt x="131" y="226"/>
                  </a:cubicBezTo>
                  <a:cubicBezTo>
                    <a:pt x="132" y="225"/>
                    <a:pt x="134" y="223"/>
                    <a:pt x="135" y="222"/>
                  </a:cubicBezTo>
                  <a:cubicBezTo>
                    <a:pt x="136" y="222"/>
                    <a:pt x="136" y="221"/>
                    <a:pt x="137" y="220"/>
                  </a:cubicBezTo>
                  <a:cubicBezTo>
                    <a:pt x="137" y="218"/>
                    <a:pt x="143" y="215"/>
                    <a:pt x="146" y="214"/>
                  </a:cubicBezTo>
                  <a:cubicBezTo>
                    <a:pt x="148" y="214"/>
                    <a:pt x="151" y="214"/>
                    <a:pt x="152" y="215"/>
                  </a:cubicBezTo>
                  <a:cubicBezTo>
                    <a:pt x="153" y="216"/>
                    <a:pt x="154" y="216"/>
                    <a:pt x="155" y="217"/>
                  </a:cubicBezTo>
                  <a:cubicBezTo>
                    <a:pt x="156" y="210"/>
                    <a:pt x="157" y="207"/>
                    <a:pt x="155" y="207"/>
                  </a:cubicBezTo>
                  <a:cubicBezTo>
                    <a:pt x="153" y="207"/>
                    <a:pt x="147" y="204"/>
                    <a:pt x="145" y="198"/>
                  </a:cubicBezTo>
                  <a:cubicBezTo>
                    <a:pt x="143" y="193"/>
                    <a:pt x="137" y="189"/>
                    <a:pt x="135" y="186"/>
                  </a:cubicBezTo>
                  <a:cubicBezTo>
                    <a:pt x="134" y="182"/>
                    <a:pt x="126" y="183"/>
                    <a:pt x="125" y="180"/>
                  </a:cubicBezTo>
                  <a:cubicBezTo>
                    <a:pt x="123" y="178"/>
                    <a:pt x="127" y="178"/>
                    <a:pt x="127" y="174"/>
                  </a:cubicBezTo>
                  <a:cubicBezTo>
                    <a:pt x="127" y="171"/>
                    <a:pt x="135" y="173"/>
                    <a:pt x="136" y="172"/>
                  </a:cubicBezTo>
                  <a:cubicBezTo>
                    <a:pt x="137" y="171"/>
                    <a:pt x="137" y="164"/>
                    <a:pt x="137" y="159"/>
                  </a:cubicBezTo>
                  <a:cubicBezTo>
                    <a:pt x="137" y="155"/>
                    <a:pt x="143" y="151"/>
                    <a:pt x="141" y="149"/>
                  </a:cubicBezTo>
                  <a:cubicBezTo>
                    <a:pt x="139" y="147"/>
                    <a:pt x="143" y="146"/>
                    <a:pt x="146" y="144"/>
                  </a:cubicBezTo>
                  <a:cubicBezTo>
                    <a:pt x="148" y="142"/>
                    <a:pt x="146" y="136"/>
                    <a:pt x="149" y="133"/>
                  </a:cubicBezTo>
                  <a:cubicBezTo>
                    <a:pt x="152" y="130"/>
                    <a:pt x="154" y="125"/>
                    <a:pt x="156" y="125"/>
                  </a:cubicBezTo>
                  <a:cubicBezTo>
                    <a:pt x="158" y="125"/>
                    <a:pt x="161" y="122"/>
                    <a:pt x="161" y="119"/>
                  </a:cubicBezTo>
                  <a:cubicBezTo>
                    <a:pt x="161" y="116"/>
                    <a:pt x="166" y="111"/>
                    <a:pt x="165" y="106"/>
                  </a:cubicBezTo>
                  <a:cubicBezTo>
                    <a:pt x="164" y="101"/>
                    <a:pt x="162" y="95"/>
                    <a:pt x="166" y="90"/>
                  </a:cubicBezTo>
                  <a:cubicBezTo>
                    <a:pt x="169" y="86"/>
                    <a:pt x="171" y="83"/>
                    <a:pt x="170" y="79"/>
                  </a:cubicBezTo>
                  <a:cubicBezTo>
                    <a:pt x="169" y="76"/>
                    <a:pt x="174" y="75"/>
                    <a:pt x="176" y="73"/>
                  </a:cubicBezTo>
                  <a:cubicBezTo>
                    <a:pt x="178" y="72"/>
                    <a:pt x="183" y="69"/>
                    <a:pt x="187" y="63"/>
                  </a:cubicBezTo>
                  <a:cubicBezTo>
                    <a:pt x="184" y="60"/>
                    <a:pt x="182" y="57"/>
                    <a:pt x="180" y="57"/>
                  </a:cubicBezTo>
                  <a:cubicBezTo>
                    <a:pt x="176" y="55"/>
                    <a:pt x="173" y="48"/>
                    <a:pt x="173" y="39"/>
                  </a:cubicBezTo>
                  <a:cubicBezTo>
                    <a:pt x="173" y="30"/>
                    <a:pt x="171" y="23"/>
                    <a:pt x="171" y="20"/>
                  </a:cubicBezTo>
                  <a:cubicBezTo>
                    <a:pt x="171" y="17"/>
                    <a:pt x="166" y="11"/>
                    <a:pt x="161" y="9"/>
                  </a:cubicBezTo>
                  <a:cubicBezTo>
                    <a:pt x="157" y="7"/>
                    <a:pt x="155" y="4"/>
                    <a:pt x="155" y="0"/>
                  </a:cubicBezTo>
                  <a:cubicBezTo>
                    <a:pt x="155" y="0"/>
                    <a:pt x="154" y="0"/>
                    <a:pt x="154" y="1"/>
                  </a:cubicBezTo>
                  <a:cubicBezTo>
                    <a:pt x="151" y="5"/>
                    <a:pt x="152" y="5"/>
                    <a:pt x="148" y="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45" name="Freeform 42">
              <a:extLst>
                <a:ext uri="{FF2B5EF4-FFF2-40B4-BE49-F238E27FC236}">
                  <a16:creationId xmlns:a16="http://schemas.microsoft.com/office/drawing/2014/main" id="{DDCAB79C-9F19-4F5E-9B5C-2F743949015D}"/>
                </a:ext>
              </a:extLst>
            </p:cNvPr>
            <p:cNvSpPr>
              <a:spLocks/>
            </p:cNvSpPr>
            <p:nvPr/>
          </p:nvSpPr>
          <p:spPr bwMode="auto">
            <a:xfrm>
              <a:off x="5729395" y="3819373"/>
              <a:ext cx="49279" cy="49279"/>
            </a:xfrm>
            <a:custGeom>
              <a:avLst/>
              <a:gdLst/>
              <a:ahLst/>
              <a:cxnLst>
                <a:cxn ang="0">
                  <a:pos x="8" y="3"/>
                </a:cxn>
                <a:cxn ang="0">
                  <a:pos x="3" y="10"/>
                </a:cxn>
                <a:cxn ang="0">
                  <a:pos x="2" y="20"/>
                </a:cxn>
                <a:cxn ang="0">
                  <a:pos x="9" y="19"/>
                </a:cxn>
                <a:cxn ang="0">
                  <a:pos x="14" y="21"/>
                </a:cxn>
                <a:cxn ang="0">
                  <a:pos x="19" y="16"/>
                </a:cxn>
                <a:cxn ang="0">
                  <a:pos x="13" y="13"/>
                </a:cxn>
                <a:cxn ang="0">
                  <a:pos x="19" y="8"/>
                </a:cxn>
                <a:cxn ang="0">
                  <a:pos x="18" y="1"/>
                </a:cxn>
                <a:cxn ang="0">
                  <a:pos x="17" y="0"/>
                </a:cxn>
                <a:cxn ang="0">
                  <a:pos x="14" y="2"/>
                </a:cxn>
                <a:cxn ang="0">
                  <a:pos x="8" y="3"/>
                </a:cxn>
              </a:cxnLst>
              <a:rect l="0" t="0" r="r" b="b"/>
              <a:pathLst>
                <a:path w="22" h="21">
                  <a:moveTo>
                    <a:pt x="8" y="3"/>
                  </a:moveTo>
                  <a:cubicBezTo>
                    <a:pt x="8" y="4"/>
                    <a:pt x="5" y="8"/>
                    <a:pt x="3" y="10"/>
                  </a:cubicBezTo>
                  <a:cubicBezTo>
                    <a:pt x="0" y="13"/>
                    <a:pt x="2" y="18"/>
                    <a:pt x="2" y="20"/>
                  </a:cubicBezTo>
                  <a:cubicBezTo>
                    <a:pt x="3" y="21"/>
                    <a:pt x="7" y="21"/>
                    <a:pt x="9" y="19"/>
                  </a:cubicBezTo>
                  <a:cubicBezTo>
                    <a:pt x="10" y="18"/>
                    <a:pt x="12" y="19"/>
                    <a:pt x="14" y="21"/>
                  </a:cubicBezTo>
                  <a:cubicBezTo>
                    <a:pt x="15" y="19"/>
                    <a:pt x="17" y="17"/>
                    <a:pt x="19" y="16"/>
                  </a:cubicBezTo>
                  <a:cubicBezTo>
                    <a:pt x="16" y="14"/>
                    <a:pt x="13" y="14"/>
                    <a:pt x="13" y="13"/>
                  </a:cubicBezTo>
                  <a:cubicBezTo>
                    <a:pt x="12" y="12"/>
                    <a:pt x="16" y="9"/>
                    <a:pt x="19" y="8"/>
                  </a:cubicBezTo>
                  <a:cubicBezTo>
                    <a:pt x="22" y="7"/>
                    <a:pt x="21" y="4"/>
                    <a:pt x="18" y="1"/>
                  </a:cubicBezTo>
                  <a:cubicBezTo>
                    <a:pt x="18" y="1"/>
                    <a:pt x="17" y="0"/>
                    <a:pt x="17" y="0"/>
                  </a:cubicBezTo>
                  <a:cubicBezTo>
                    <a:pt x="15" y="1"/>
                    <a:pt x="14" y="2"/>
                    <a:pt x="14" y="2"/>
                  </a:cubicBezTo>
                  <a:cubicBezTo>
                    <a:pt x="13" y="3"/>
                    <a:pt x="11" y="3"/>
                    <a:pt x="8" y="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46" name="Freeform 43">
              <a:extLst>
                <a:ext uri="{FF2B5EF4-FFF2-40B4-BE49-F238E27FC236}">
                  <a16:creationId xmlns:a16="http://schemas.microsoft.com/office/drawing/2014/main" id="{58D9238E-B3E3-4ACF-AC52-2768DC606C6E}"/>
                </a:ext>
              </a:extLst>
            </p:cNvPr>
            <p:cNvSpPr>
              <a:spLocks/>
            </p:cNvSpPr>
            <p:nvPr/>
          </p:nvSpPr>
          <p:spPr bwMode="auto">
            <a:xfrm>
              <a:off x="5592931" y="3679118"/>
              <a:ext cx="174372" cy="147837"/>
            </a:xfrm>
            <a:custGeom>
              <a:avLst/>
              <a:gdLst/>
              <a:ahLst/>
              <a:cxnLst>
                <a:cxn ang="0">
                  <a:pos x="14" y="10"/>
                </a:cxn>
                <a:cxn ang="0">
                  <a:pos x="8" y="16"/>
                </a:cxn>
                <a:cxn ang="0">
                  <a:pos x="4" y="27"/>
                </a:cxn>
                <a:cxn ang="0">
                  <a:pos x="3" y="43"/>
                </a:cxn>
                <a:cxn ang="0">
                  <a:pos x="13" y="43"/>
                </a:cxn>
                <a:cxn ang="0">
                  <a:pos x="16" y="40"/>
                </a:cxn>
                <a:cxn ang="0">
                  <a:pos x="21" y="38"/>
                </a:cxn>
                <a:cxn ang="0">
                  <a:pos x="28" y="41"/>
                </a:cxn>
                <a:cxn ang="0">
                  <a:pos x="33" y="41"/>
                </a:cxn>
                <a:cxn ang="0">
                  <a:pos x="45" y="41"/>
                </a:cxn>
                <a:cxn ang="0">
                  <a:pos x="68" y="64"/>
                </a:cxn>
                <a:cxn ang="0">
                  <a:pos x="68" y="65"/>
                </a:cxn>
                <a:cxn ang="0">
                  <a:pos x="74" y="64"/>
                </a:cxn>
                <a:cxn ang="0">
                  <a:pos x="77" y="62"/>
                </a:cxn>
                <a:cxn ang="0">
                  <a:pos x="65" y="49"/>
                </a:cxn>
                <a:cxn ang="0">
                  <a:pos x="47" y="36"/>
                </a:cxn>
                <a:cxn ang="0">
                  <a:pos x="40" y="29"/>
                </a:cxn>
                <a:cxn ang="0">
                  <a:pos x="31" y="13"/>
                </a:cxn>
                <a:cxn ang="0">
                  <a:pos x="25" y="0"/>
                </a:cxn>
                <a:cxn ang="0">
                  <a:pos x="14" y="10"/>
                </a:cxn>
              </a:cxnLst>
              <a:rect l="0" t="0" r="r" b="b"/>
              <a:pathLst>
                <a:path w="77" h="65">
                  <a:moveTo>
                    <a:pt x="14" y="10"/>
                  </a:moveTo>
                  <a:cubicBezTo>
                    <a:pt x="12" y="12"/>
                    <a:pt x="7" y="13"/>
                    <a:pt x="8" y="16"/>
                  </a:cubicBezTo>
                  <a:cubicBezTo>
                    <a:pt x="9" y="20"/>
                    <a:pt x="7" y="23"/>
                    <a:pt x="4" y="27"/>
                  </a:cubicBezTo>
                  <a:cubicBezTo>
                    <a:pt x="0" y="32"/>
                    <a:pt x="2" y="38"/>
                    <a:pt x="3" y="43"/>
                  </a:cubicBezTo>
                  <a:cubicBezTo>
                    <a:pt x="7" y="42"/>
                    <a:pt x="12" y="42"/>
                    <a:pt x="13" y="43"/>
                  </a:cubicBezTo>
                  <a:cubicBezTo>
                    <a:pt x="14" y="45"/>
                    <a:pt x="15" y="43"/>
                    <a:pt x="16" y="40"/>
                  </a:cubicBezTo>
                  <a:cubicBezTo>
                    <a:pt x="17" y="36"/>
                    <a:pt x="19" y="36"/>
                    <a:pt x="21" y="38"/>
                  </a:cubicBezTo>
                  <a:cubicBezTo>
                    <a:pt x="23" y="40"/>
                    <a:pt x="25" y="43"/>
                    <a:pt x="28" y="41"/>
                  </a:cubicBezTo>
                  <a:cubicBezTo>
                    <a:pt x="32" y="39"/>
                    <a:pt x="32" y="40"/>
                    <a:pt x="33" y="41"/>
                  </a:cubicBezTo>
                  <a:cubicBezTo>
                    <a:pt x="35" y="42"/>
                    <a:pt x="42" y="41"/>
                    <a:pt x="45" y="41"/>
                  </a:cubicBezTo>
                  <a:cubicBezTo>
                    <a:pt x="47" y="41"/>
                    <a:pt x="68" y="64"/>
                    <a:pt x="68" y="64"/>
                  </a:cubicBezTo>
                  <a:cubicBezTo>
                    <a:pt x="68" y="64"/>
                    <a:pt x="68" y="64"/>
                    <a:pt x="68" y="65"/>
                  </a:cubicBezTo>
                  <a:cubicBezTo>
                    <a:pt x="71" y="65"/>
                    <a:pt x="73" y="65"/>
                    <a:pt x="74" y="64"/>
                  </a:cubicBezTo>
                  <a:cubicBezTo>
                    <a:pt x="74" y="64"/>
                    <a:pt x="75" y="63"/>
                    <a:pt x="77" y="62"/>
                  </a:cubicBezTo>
                  <a:cubicBezTo>
                    <a:pt x="74" y="59"/>
                    <a:pt x="70" y="55"/>
                    <a:pt x="65" y="49"/>
                  </a:cubicBezTo>
                  <a:cubicBezTo>
                    <a:pt x="58" y="41"/>
                    <a:pt x="51" y="36"/>
                    <a:pt x="47" y="36"/>
                  </a:cubicBezTo>
                  <a:cubicBezTo>
                    <a:pt x="43" y="36"/>
                    <a:pt x="42" y="29"/>
                    <a:pt x="40" y="29"/>
                  </a:cubicBezTo>
                  <a:cubicBezTo>
                    <a:pt x="37" y="29"/>
                    <a:pt x="32" y="19"/>
                    <a:pt x="31" y="13"/>
                  </a:cubicBezTo>
                  <a:cubicBezTo>
                    <a:pt x="31" y="9"/>
                    <a:pt x="28" y="4"/>
                    <a:pt x="25" y="0"/>
                  </a:cubicBezTo>
                  <a:cubicBezTo>
                    <a:pt x="21" y="6"/>
                    <a:pt x="16" y="9"/>
                    <a:pt x="14" y="1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47" name="Freeform 44">
              <a:extLst>
                <a:ext uri="{FF2B5EF4-FFF2-40B4-BE49-F238E27FC236}">
                  <a16:creationId xmlns:a16="http://schemas.microsoft.com/office/drawing/2014/main" id="{5011C43D-03F7-4A77-AA9E-73F8F58F59FC}"/>
                </a:ext>
              </a:extLst>
            </p:cNvPr>
            <p:cNvSpPr>
              <a:spLocks/>
            </p:cNvSpPr>
            <p:nvPr/>
          </p:nvSpPr>
          <p:spPr bwMode="auto">
            <a:xfrm>
              <a:off x="5503850" y="3760618"/>
              <a:ext cx="386651" cy="301361"/>
            </a:xfrm>
            <a:custGeom>
              <a:avLst/>
              <a:gdLst/>
              <a:ahLst/>
              <a:cxnLst>
                <a:cxn ang="0">
                  <a:pos x="12" y="87"/>
                </a:cxn>
                <a:cxn ang="0">
                  <a:pos x="22" y="99"/>
                </a:cxn>
                <a:cxn ang="0">
                  <a:pos x="32" y="108"/>
                </a:cxn>
                <a:cxn ang="0">
                  <a:pos x="32" y="118"/>
                </a:cxn>
                <a:cxn ang="0">
                  <a:pos x="36" y="119"/>
                </a:cxn>
                <a:cxn ang="0">
                  <a:pos x="47" y="122"/>
                </a:cxn>
                <a:cxn ang="0">
                  <a:pos x="60" y="129"/>
                </a:cxn>
                <a:cxn ang="0">
                  <a:pos x="73" y="131"/>
                </a:cxn>
                <a:cxn ang="0">
                  <a:pos x="81" y="125"/>
                </a:cxn>
                <a:cxn ang="0">
                  <a:pos x="91" y="123"/>
                </a:cxn>
                <a:cxn ang="0">
                  <a:pos x="96" y="126"/>
                </a:cxn>
                <a:cxn ang="0">
                  <a:pos x="102" y="124"/>
                </a:cxn>
                <a:cxn ang="0">
                  <a:pos x="111" y="123"/>
                </a:cxn>
                <a:cxn ang="0">
                  <a:pos x="126" y="115"/>
                </a:cxn>
                <a:cxn ang="0">
                  <a:pos x="138" y="113"/>
                </a:cxn>
                <a:cxn ang="0">
                  <a:pos x="168" y="83"/>
                </a:cxn>
                <a:cxn ang="0">
                  <a:pos x="164" y="80"/>
                </a:cxn>
                <a:cxn ang="0">
                  <a:pos x="149" y="77"/>
                </a:cxn>
                <a:cxn ang="0">
                  <a:pos x="126" y="69"/>
                </a:cxn>
                <a:cxn ang="0">
                  <a:pos x="118" y="62"/>
                </a:cxn>
                <a:cxn ang="0">
                  <a:pos x="111" y="52"/>
                </a:cxn>
                <a:cxn ang="0">
                  <a:pos x="113" y="47"/>
                </a:cxn>
                <a:cxn ang="0">
                  <a:pos x="108" y="45"/>
                </a:cxn>
                <a:cxn ang="0">
                  <a:pos x="101" y="46"/>
                </a:cxn>
                <a:cxn ang="0">
                  <a:pos x="102" y="36"/>
                </a:cxn>
                <a:cxn ang="0">
                  <a:pos x="107" y="28"/>
                </a:cxn>
                <a:cxn ang="0">
                  <a:pos x="84" y="5"/>
                </a:cxn>
                <a:cxn ang="0">
                  <a:pos x="72" y="5"/>
                </a:cxn>
                <a:cxn ang="0">
                  <a:pos x="67" y="5"/>
                </a:cxn>
                <a:cxn ang="0">
                  <a:pos x="60" y="2"/>
                </a:cxn>
                <a:cxn ang="0">
                  <a:pos x="55" y="4"/>
                </a:cxn>
                <a:cxn ang="0">
                  <a:pos x="52" y="7"/>
                </a:cxn>
                <a:cxn ang="0">
                  <a:pos x="42" y="7"/>
                </a:cxn>
                <a:cxn ang="0">
                  <a:pos x="42" y="7"/>
                </a:cxn>
                <a:cxn ang="0">
                  <a:pos x="38" y="20"/>
                </a:cxn>
                <a:cxn ang="0">
                  <a:pos x="33" y="26"/>
                </a:cxn>
                <a:cxn ang="0">
                  <a:pos x="26" y="34"/>
                </a:cxn>
                <a:cxn ang="0">
                  <a:pos x="23" y="45"/>
                </a:cxn>
                <a:cxn ang="0">
                  <a:pos x="18" y="50"/>
                </a:cxn>
                <a:cxn ang="0">
                  <a:pos x="14" y="60"/>
                </a:cxn>
                <a:cxn ang="0">
                  <a:pos x="13" y="73"/>
                </a:cxn>
                <a:cxn ang="0">
                  <a:pos x="4" y="75"/>
                </a:cxn>
                <a:cxn ang="0">
                  <a:pos x="2" y="81"/>
                </a:cxn>
                <a:cxn ang="0">
                  <a:pos x="12" y="87"/>
                </a:cxn>
              </a:cxnLst>
              <a:rect l="0" t="0" r="r" b="b"/>
              <a:pathLst>
                <a:path w="170" h="132">
                  <a:moveTo>
                    <a:pt x="12" y="87"/>
                  </a:moveTo>
                  <a:cubicBezTo>
                    <a:pt x="14" y="90"/>
                    <a:pt x="20" y="94"/>
                    <a:pt x="22" y="99"/>
                  </a:cubicBezTo>
                  <a:cubicBezTo>
                    <a:pt x="24" y="105"/>
                    <a:pt x="30" y="108"/>
                    <a:pt x="32" y="108"/>
                  </a:cubicBezTo>
                  <a:cubicBezTo>
                    <a:pt x="34" y="108"/>
                    <a:pt x="33" y="111"/>
                    <a:pt x="32" y="118"/>
                  </a:cubicBezTo>
                  <a:cubicBezTo>
                    <a:pt x="33" y="118"/>
                    <a:pt x="35" y="119"/>
                    <a:pt x="36" y="119"/>
                  </a:cubicBezTo>
                  <a:cubicBezTo>
                    <a:pt x="38" y="120"/>
                    <a:pt x="45" y="119"/>
                    <a:pt x="47" y="122"/>
                  </a:cubicBezTo>
                  <a:cubicBezTo>
                    <a:pt x="50" y="124"/>
                    <a:pt x="58" y="129"/>
                    <a:pt x="60" y="129"/>
                  </a:cubicBezTo>
                  <a:cubicBezTo>
                    <a:pt x="63" y="129"/>
                    <a:pt x="72" y="130"/>
                    <a:pt x="73" y="131"/>
                  </a:cubicBezTo>
                  <a:cubicBezTo>
                    <a:pt x="75" y="132"/>
                    <a:pt x="77" y="128"/>
                    <a:pt x="81" y="125"/>
                  </a:cubicBezTo>
                  <a:cubicBezTo>
                    <a:pt x="85" y="123"/>
                    <a:pt x="90" y="122"/>
                    <a:pt x="91" y="123"/>
                  </a:cubicBezTo>
                  <a:cubicBezTo>
                    <a:pt x="91" y="125"/>
                    <a:pt x="94" y="127"/>
                    <a:pt x="96" y="126"/>
                  </a:cubicBezTo>
                  <a:cubicBezTo>
                    <a:pt x="97" y="125"/>
                    <a:pt x="99" y="125"/>
                    <a:pt x="102" y="124"/>
                  </a:cubicBezTo>
                  <a:cubicBezTo>
                    <a:pt x="105" y="123"/>
                    <a:pt x="110" y="122"/>
                    <a:pt x="111" y="123"/>
                  </a:cubicBezTo>
                  <a:cubicBezTo>
                    <a:pt x="113" y="123"/>
                    <a:pt x="118" y="115"/>
                    <a:pt x="126" y="115"/>
                  </a:cubicBezTo>
                  <a:cubicBezTo>
                    <a:pt x="133" y="115"/>
                    <a:pt x="135" y="116"/>
                    <a:pt x="138" y="113"/>
                  </a:cubicBezTo>
                  <a:cubicBezTo>
                    <a:pt x="141" y="109"/>
                    <a:pt x="166" y="84"/>
                    <a:pt x="168" y="83"/>
                  </a:cubicBezTo>
                  <a:cubicBezTo>
                    <a:pt x="170" y="81"/>
                    <a:pt x="167" y="80"/>
                    <a:pt x="164" y="80"/>
                  </a:cubicBezTo>
                  <a:cubicBezTo>
                    <a:pt x="162" y="80"/>
                    <a:pt x="157" y="80"/>
                    <a:pt x="149" y="77"/>
                  </a:cubicBezTo>
                  <a:cubicBezTo>
                    <a:pt x="141" y="73"/>
                    <a:pt x="128" y="69"/>
                    <a:pt x="126" y="69"/>
                  </a:cubicBezTo>
                  <a:cubicBezTo>
                    <a:pt x="124" y="68"/>
                    <a:pt x="120" y="63"/>
                    <a:pt x="118" y="62"/>
                  </a:cubicBezTo>
                  <a:cubicBezTo>
                    <a:pt x="116" y="61"/>
                    <a:pt x="112" y="54"/>
                    <a:pt x="111" y="52"/>
                  </a:cubicBezTo>
                  <a:cubicBezTo>
                    <a:pt x="111" y="51"/>
                    <a:pt x="112" y="49"/>
                    <a:pt x="113" y="47"/>
                  </a:cubicBezTo>
                  <a:cubicBezTo>
                    <a:pt x="111" y="45"/>
                    <a:pt x="109" y="44"/>
                    <a:pt x="108" y="45"/>
                  </a:cubicBezTo>
                  <a:cubicBezTo>
                    <a:pt x="106" y="47"/>
                    <a:pt x="102" y="47"/>
                    <a:pt x="101" y="46"/>
                  </a:cubicBezTo>
                  <a:cubicBezTo>
                    <a:pt x="101" y="44"/>
                    <a:pt x="99" y="39"/>
                    <a:pt x="102" y="36"/>
                  </a:cubicBezTo>
                  <a:cubicBezTo>
                    <a:pt x="104" y="34"/>
                    <a:pt x="107" y="28"/>
                    <a:pt x="107" y="28"/>
                  </a:cubicBezTo>
                  <a:cubicBezTo>
                    <a:pt x="107" y="28"/>
                    <a:pt x="86" y="5"/>
                    <a:pt x="84" y="5"/>
                  </a:cubicBezTo>
                  <a:cubicBezTo>
                    <a:pt x="81" y="5"/>
                    <a:pt x="74" y="6"/>
                    <a:pt x="72" y="5"/>
                  </a:cubicBezTo>
                  <a:cubicBezTo>
                    <a:pt x="71" y="4"/>
                    <a:pt x="71" y="3"/>
                    <a:pt x="67" y="5"/>
                  </a:cubicBezTo>
                  <a:cubicBezTo>
                    <a:pt x="64" y="7"/>
                    <a:pt x="62" y="4"/>
                    <a:pt x="60" y="2"/>
                  </a:cubicBezTo>
                  <a:cubicBezTo>
                    <a:pt x="58" y="0"/>
                    <a:pt x="56" y="0"/>
                    <a:pt x="55" y="4"/>
                  </a:cubicBezTo>
                  <a:cubicBezTo>
                    <a:pt x="54" y="7"/>
                    <a:pt x="53" y="9"/>
                    <a:pt x="52" y="7"/>
                  </a:cubicBezTo>
                  <a:cubicBezTo>
                    <a:pt x="51" y="6"/>
                    <a:pt x="46" y="6"/>
                    <a:pt x="42" y="7"/>
                  </a:cubicBezTo>
                  <a:cubicBezTo>
                    <a:pt x="42" y="7"/>
                    <a:pt x="42" y="7"/>
                    <a:pt x="42" y="7"/>
                  </a:cubicBezTo>
                  <a:cubicBezTo>
                    <a:pt x="43" y="12"/>
                    <a:pt x="38" y="17"/>
                    <a:pt x="38" y="20"/>
                  </a:cubicBezTo>
                  <a:cubicBezTo>
                    <a:pt x="38" y="23"/>
                    <a:pt x="35" y="26"/>
                    <a:pt x="33" y="26"/>
                  </a:cubicBezTo>
                  <a:cubicBezTo>
                    <a:pt x="31" y="26"/>
                    <a:pt x="29" y="31"/>
                    <a:pt x="26" y="34"/>
                  </a:cubicBezTo>
                  <a:cubicBezTo>
                    <a:pt x="23" y="37"/>
                    <a:pt x="25" y="43"/>
                    <a:pt x="23" y="45"/>
                  </a:cubicBezTo>
                  <a:cubicBezTo>
                    <a:pt x="20" y="47"/>
                    <a:pt x="16" y="48"/>
                    <a:pt x="18" y="50"/>
                  </a:cubicBezTo>
                  <a:cubicBezTo>
                    <a:pt x="20" y="52"/>
                    <a:pt x="14" y="56"/>
                    <a:pt x="14" y="60"/>
                  </a:cubicBezTo>
                  <a:cubicBezTo>
                    <a:pt x="14" y="65"/>
                    <a:pt x="14" y="72"/>
                    <a:pt x="13" y="73"/>
                  </a:cubicBezTo>
                  <a:cubicBezTo>
                    <a:pt x="12" y="74"/>
                    <a:pt x="4" y="72"/>
                    <a:pt x="4" y="75"/>
                  </a:cubicBezTo>
                  <a:cubicBezTo>
                    <a:pt x="4" y="79"/>
                    <a:pt x="0" y="79"/>
                    <a:pt x="2" y="81"/>
                  </a:cubicBezTo>
                  <a:cubicBezTo>
                    <a:pt x="3" y="84"/>
                    <a:pt x="11" y="83"/>
                    <a:pt x="12" y="8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48" name="Freeform 45">
              <a:extLst>
                <a:ext uri="{FF2B5EF4-FFF2-40B4-BE49-F238E27FC236}">
                  <a16:creationId xmlns:a16="http://schemas.microsoft.com/office/drawing/2014/main" id="{A7E0028E-C87F-49BE-AD1F-C58509461BE4}"/>
                </a:ext>
              </a:extLst>
            </p:cNvPr>
            <p:cNvSpPr>
              <a:spLocks/>
            </p:cNvSpPr>
            <p:nvPr/>
          </p:nvSpPr>
          <p:spPr bwMode="auto">
            <a:xfrm>
              <a:off x="5564501" y="3210968"/>
              <a:ext cx="39803" cy="47384"/>
            </a:xfrm>
            <a:custGeom>
              <a:avLst/>
              <a:gdLst/>
              <a:ahLst/>
              <a:cxnLst>
                <a:cxn ang="0">
                  <a:pos x="14" y="9"/>
                </a:cxn>
                <a:cxn ang="0">
                  <a:pos x="8" y="0"/>
                </a:cxn>
                <a:cxn ang="0">
                  <a:pos x="8" y="2"/>
                </a:cxn>
                <a:cxn ang="0">
                  <a:pos x="0" y="18"/>
                </a:cxn>
                <a:cxn ang="0">
                  <a:pos x="5" y="21"/>
                </a:cxn>
                <a:cxn ang="0">
                  <a:pos x="14" y="9"/>
                </a:cxn>
              </a:cxnLst>
              <a:rect l="0" t="0" r="r" b="b"/>
              <a:pathLst>
                <a:path w="17" h="21">
                  <a:moveTo>
                    <a:pt x="14" y="9"/>
                  </a:moveTo>
                  <a:cubicBezTo>
                    <a:pt x="16" y="7"/>
                    <a:pt x="17" y="0"/>
                    <a:pt x="8" y="0"/>
                  </a:cubicBezTo>
                  <a:cubicBezTo>
                    <a:pt x="8" y="1"/>
                    <a:pt x="8" y="1"/>
                    <a:pt x="8" y="2"/>
                  </a:cubicBezTo>
                  <a:cubicBezTo>
                    <a:pt x="8" y="5"/>
                    <a:pt x="3" y="12"/>
                    <a:pt x="0" y="18"/>
                  </a:cubicBezTo>
                  <a:cubicBezTo>
                    <a:pt x="5" y="21"/>
                    <a:pt x="5" y="21"/>
                    <a:pt x="5" y="21"/>
                  </a:cubicBezTo>
                  <a:cubicBezTo>
                    <a:pt x="8" y="16"/>
                    <a:pt x="12" y="10"/>
                    <a:pt x="14" y="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49" name="Freeform 46">
              <a:extLst>
                <a:ext uri="{FF2B5EF4-FFF2-40B4-BE49-F238E27FC236}">
                  <a16:creationId xmlns:a16="http://schemas.microsoft.com/office/drawing/2014/main" id="{E5403B8A-6B8E-4A08-8AB3-190B4593CA8D}"/>
                </a:ext>
              </a:extLst>
            </p:cNvPr>
            <p:cNvSpPr>
              <a:spLocks/>
            </p:cNvSpPr>
            <p:nvPr/>
          </p:nvSpPr>
          <p:spPr bwMode="auto">
            <a:xfrm>
              <a:off x="5575873" y="3137049"/>
              <a:ext cx="178163" cy="142152"/>
            </a:xfrm>
            <a:custGeom>
              <a:avLst/>
              <a:gdLst/>
              <a:ahLst/>
              <a:cxnLst>
                <a:cxn ang="0">
                  <a:pos x="9" y="41"/>
                </a:cxn>
                <a:cxn ang="0">
                  <a:pos x="0" y="53"/>
                </a:cxn>
                <a:cxn ang="0">
                  <a:pos x="1" y="53"/>
                </a:cxn>
                <a:cxn ang="0">
                  <a:pos x="2" y="57"/>
                </a:cxn>
                <a:cxn ang="0">
                  <a:pos x="12" y="62"/>
                </a:cxn>
                <a:cxn ang="0">
                  <a:pos x="23" y="56"/>
                </a:cxn>
                <a:cxn ang="0">
                  <a:pos x="61" y="37"/>
                </a:cxn>
                <a:cxn ang="0">
                  <a:pos x="64" y="30"/>
                </a:cxn>
                <a:cxn ang="0">
                  <a:pos x="65" y="21"/>
                </a:cxn>
                <a:cxn ang="0">
                  <a:pos x="64" y="12"/>
                </a:cxn>
                <a:cxn ang="0">
                  <a:pos x="71" y="7"/>
                </a:cxn>
                <a:cxn ang="0">
                  <a:pos x="78" y="2"/>
                </a:cxn>
                <a:cxn ang="0">
                  <a:pos x="73" y="0"/>
                </a:cxn>
                <a:cxn ang="0">
                  <a:pos x="61" y="2"/>
                </a:cxn>
                <a:cxn ang="0">
                  <a:pos x="46" y="7"/>
                </a:cxn>
                <a:cxn ang="0">
                  <a:pos x="33" y="6"/>
                </a:cxn>
                <a:cxn ang="0">
                  <a:pos x="26" y="8"/>
                </a:cxn>
                <a:cxn ang="0">
                  <a:pos x="16" y="8"/>
                </a:cxn>
                <a:cxn ang="0">
                  <a:pos x="11" y="10"/>
                </a:cxn>
                <a:cxn ang="0">
                  <a:pos x="4" y="18"/>
                </a:cxn>
                <a:cxn ang="0">
                  <a:pos x="4" y="24"/>
                </a:cxn>
                <a:cxn ang="0">
                  <a:pos x="3" y="32"/>
                </a:cxn>
                <a:cxn ang="0">
                  <a:pos x="9" y="41"/>
                </a:cxn>
              </a:cxnLst>
              <a:rect l="0" t="0" r="r" b="b"/>
              <a:pathLst>
                <a:path w="78" h="62">
                  <a:moveTo>
                    <a:pt x="9" y="41"/>
                  </a:moveTo>
                  <a:cubicBezTo>
                    <a:pt x="7" y="42"/>
                    <a:pt x="3" y="48"/>
                    <a:pt x="0" y="53"/>
                  </a:cubicBezTo>
                  <a:cubicBezTo>
                    <a:pt x="1" y="53"/>
                    <a:pt x="1" y="53"/>
                    <a:pt x="1" y="53"/>
                  </a:cubicBezTo>
                  <a:cubicBezTo>
                    <a:pt x="2" y="57"/>
                    <a:pt x="2" y="57"/>
                    <a:pt x="2" y="57"/>
                  </a:cubicBezTo>
                  <a:cubicBezTo>
                    <a:pt x="12" y="62"/>
                    <a:pt x="12" y="62"/>
                    <a:pt x="12" y="62"/>
                  </a:cubicBezTo>
                  <a:cubicBezTo>
                    <a:pt x="12" y="62"/>
                    <a:pt x="20" y="57"/>
                    <a:pt x="23" y="56"/>
                  </a:cubicBezTo>
                  <a:cubicBezTo>
                    <a:pt x="26" y="56"/>
                    <a:pt x="61" y="37"/>
                    <a:pt x="61" y="37"/>
                  </a:cubicBezTo>
                  <a:cubicBezTo>
                    <a:pt x="61" y="37"/>
                    <a:pt x="65" y="32"/>
                    <a:pt x="64" y="30"/>
                  </a:cubicBezTo>
                  <a:cubicBezTo>
                    <a:pt x="64" y="28"/>
                    <a:pt x="63" y="24"/>
                    <a:pt x="65" y="21"/>
                  </a:cubicBezTo>
                  <a:cubicBezTo>
                    <a:pt x="67" y="19"/>
                    <a:pt x="63" y="16"/>
                    <a:pt x="64" y="12"/>
                  </a:cubicBezTo>
                  <a:cubicBezTo>
                    <a:pt x="65" y="8"/>
                    <a:pt x="71" y="7"/>
                    <a:pt x="71" y="7"/>
                  </a:cubicBezTo>
                  <a:cubicBezTo>
                    <a:pt x="78" y="2"/>
                    <a:pt x="78" y="2"/>
                    <a:pt x="78" y="2"/>
                  </a:cubicBezTo>
                  <a:cubicBezTo>
                    <a:pt x="73" y="0"/>
                    <a:pt x="73" y="0"/>
                    <a:pt x="73" y="0"/>
                  </a:cubicBezTo>
                  <a:cubicBezTo>
                    <a:pt x="73" y="0"/>
                    <a:pt x="68" y="3"/>
                    <a:pt x="61" y="2"/>
                  </a:cubicBezTo>
                  <a:cubicBezTo>
                    <a:pt x="54" y="2"/>
                    <a:pt x="53" y="7"/>
                    <a:pt x="46" y="7"/>
                  </a:cubicBezTo>
                  <a:cubicBezTo>
                    <a:pt x="39" y="7"/>
                    <a:pt x="35" y="8"/>
                    <a:pt x="33" y="6"/>
                  </a:cubicBezTo>
                  <a:cubicBezTo>
                    <a:pt x="31" y="4"/>
                    <a:pt x="31" y="5"/>
                    <a:pt x="26" y="8"/>
                  </a:cubicBezTo>
                  <a:cubicBezTo>
                    <a:pt x="21" y="10"/>
                    <a:pt x="18" y="9"/>
                    <a:pt x="16" y="8"/>
                  </a:cubicBezTo>
                  <a:cubicBezTo>
                    <a:pt x="13" y="6"/>
                    <a:pt x="12" y="8"/>
                    <a:pt x="11" y="10"/>
                  </a:cubicBezTo>
                  <a:cubicBezTo>
                    <a:pt x="11" y="12"/>
                    <a:pt x="11" y="17"/>
                    <a:pt x="4" y="18"/>
                  </a:cubicBezTo>
                  <a:cubicBezTo>
                    <a:pt x="4" y="20"/>
                    <a:pt x="3" y="22"/>
                    <a:pt x="4" y="24"/>
                  </a:cubicBezTo>
                  <a:cubicBezTo>
                    <a:pt x="6" y="26"/>
                    <a:pt x="4" y="28"/>
                    <a:pt x="3" y="32"/>
                  </a:cubicBezTo>
                  <a:cubicBezTo>
                    <a:pt x="12" y="32"/>
                    <a:pt x="11" y="39"/>
                    <a:pt x="9" y="4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0" name="Freeform 47">
              <a:extLst>
                <a:ext uri="{FF2B5EF4-FFF2-40B4-BE49-F238E27FC236}">
                  <a16:creationId xmlns:a16="http://schemas.microsoft.com/office/drawing/2014/main" id="{97F28BC7-7618-4B7C-B27D-9DE7B9BA0EF3}"/>
                </a:ext>
              </a:extLst>
            </p:cNvPr>
            <p:cNvSpPr>
              <a:spLocks/>
            </p:cNvSpPr>
            <p:nvPr/>
          </p:nvSpPr>
          <p:spPr bwMode="auto">
            <a:xfrm>
              <a:off x="7893881" y="3108619"/>
              <a:ext cx="96663" cy="121302"/>
            </a:xfrm>
            <a:custGeom>
              <a:avLst/>
              <a:gdLst/>
              <a:ahLst/>
              <a:cxnLst>
                <a:cxn ang="0">
                  <a:pos x="10" y="4"/>
                </a:cxn>
                <a:cxn ang="0">
                  <a:pos x="4" y="9"/>
                </a:cxn>
                <a:cxn ang="0">
                  <a:pos x="7" y="15"/>
                </a:cxn>
                <a:cxn ang="0">
                  <a:pos x="7" y="20"/>
                </a:cxn>
                <a:cxn ang="0">
                  <a:pos x="6" y="30"/>
                </a:cxn>
                <a:cxn ang="0">
                  <a:pos x="3" y="44"/>
                </a:cxn>
                <a:cxn ang="0">
                  <a:pos x="4" y="51"/>
                </a:cxn>
                <a:cxn ang="0">
                  <a:pos x="26" y="44"/>
                </a:cxn>
                <a:cxn ang="0">
                  <a:pos x="37" y="40"/>
                </a:cxn>
                <a:cxn ang="0">
                  <a:pos x="41" y="35"/>
                </a:cxn>
                <a:cxn ang="0">
                  <a:pos x="38" y="19"/>
                </a:cxn>
                <a:cxn ang="0">
                  <a:pos x="27" y="0"/>
                </a:cxn>
                <a:cxn ang="0">
                  <a:pos x="21" y="2"/>
                </a:cxn>
                <a:cxn ang="0">
                  <a:pos x="10" y="4"/>
                </a:cxn>
              </a:cxnLst>
              <a:rect l="0" t="0" r="r" b="b"/>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1" name="Freeform 48">
              <a:extLst>
                <a:ext uri="{FF2B5EF4-FFF2-40B4-BE49-F238E27FC236}">
                  <a16:creationId xmlns:a16="http://schemas.microsoft.com/office/drawing/2014/main" id="{5303439F-AA8E-41AE-8FEF-B61ADC9D0999}"/>
                </a:ext>
              </a:extLst>
            </p:cNvPr>
            <p:cNvSpPr>
              <a:spLocks/>
            </p:cNvSpPr>
            <p:nvPr/>
          </p:nvSpPr>
          <p:spPr bwMode="auto">
            <a:xfrm>
              <a:off x="6925360" y="3449781"/>
              <a:ext cx="113721" cy="153524"/>
            </a:xfrm>
            <a:custGeom>
              <a:avLst/>
              <a:gdLst/>
              <a:ahLst/>
              <a:cxnLst>
                <a:cxn ang="0">
                  <a:pos x="50" y="56"/>
                </a:cxn>
                <a:cxn ang="0">
                  <a:pos x="46" y="34"/>
                </a:cxn>
                <a:cxn ang="0">
                  <a:pos x="37" y="43"/>
                </a:cxn>
                <a:cxn ang="0">
                  <a:pos x="38" y="31"/>
                </a:cxn>
                <a:cxn ang="0">
                  <a:pos x="47" y="19"/>
                </a:cxn>
                <a:cxn ang="0">
                  <a:pos x="39" y="17"/>
                </a:cxn>
                <a:cxn ang="0">
                  <a:pos x="26" y="17"/>
                </a:cxn>
                <a:cxn ang="0">
                  <a:pos x="21" y="12"/>
                </a:cxn>
                <a:cxn ang="0">
                  <a:pos x="13" y="6"/>
                </a:cxn>
                <a:cxn ang="0">
                  <a:pos x="4" y="6"/>
                </a:cxn>
                <a:cxn ang="0">
                  <a:pos x="11" y="15"/>
                </a:cxn>
                <a:cxn ang="0">
                  <a:pos x="5" y="20"/>
                </a:cxn>
                <a:cxn ang="0">
                  <a:pos x="8" y="37"/>
                </a:cxn>
                <a:cxn ang="0">
                  <a:pos x="12" y="57"/>
                </a:cxn>
                <a:cxn ang="0">
                  <a:pos x="19" y="55"/>
                </a:cxn>
                <a:cxn ang="0">
                  <a:pos x="28" y="51"/>
                </a:cxn>
                <a:cxn ang="0">
                  <a:pos x="35" y="46"/>
                </a:cxn>
                <a:cxn ang="0">
                  <a:pos x="41" y="61"/>
                </a:cxn>
                <a:cxn ang="0">
                  <a:pos x="43" y="67"/>
                </a:cxn>
                <a:cxn ang="0">
                  <a:pos x="47" y="63"/>
                </a:cxn>
                <a:cxn ang="0">
                  <a:pos x="50" y="56"/>
                </a:cxn>
              </a:cxnLst>
              <a:rect l="0" t="0" r="r" b="b"/>
              <a:pathLst>
                <a:path w="50" h="67">
                  <a:moveTo>
                    <a:pt x="50" y="56"/>
                  </a:moveTo>
                  <a:cubicBezTo>
                    <a:pt x="48" y="45"/>
                    <a:pt x="47" y="34"/>
                    <a:pt x="46" y="34"/>
                  </a:cubicBezTo>
                  <a:cubicBezTo>
                    <a:pt x="43" y="34"/>
                    <a:pt x="41" y="44"/>
                    <a:pt x="37" y="43"/>
                  </a:cubicBezTo>
                  <a:cubicBezTo>
                    <a:pt x="34" y="42"/>
                    <a:pt x="34" y="31"/>
                    <a:pt x="38" y="31"/>
                  </a:cubicBezTo>
                  <a:cubicBezTo>
                    <a:pt x="42" y="31"/>
                    <a:pt x="47" y="22"/>
                    <a:pt x="47" y="19"/>
                  </a:cubicBezTo>
                  <a:cubicBezTo>
                    <a:pt x="47" y="17"/>
                    <a:pt x="43" y="17"/>
                    <a:pt x="39" y="17"/>
                  </a:cubicBezTo>
                  <a:cubicBezTo>
                    <a:pt x="35" y="17"/>
                    <a:pt x="26" y="17"/>
                    <a:pt x="26" y="17"/>
                  </a:cubicBezTo>
                  <a:cubicBezTo>
                    <a:pt x="26" y="17"/>
                    <a:pt x="21" y="15"/>
                    <a:pt x="21" y="12"/>
                  </a:cubicBezTo>
                  <a:cubicBezTo>
                    <a:pt x="21" y="8"/>
                    <a:pt x="18" y="6"/>
                    <a:pt x="13" y="6"/>
                  </a:cubicBezTo>
                  <a:cubicBezTo>
                    <a:pt x="8" y="6"/>
                    <a:pt x="8" y="0"/>
                    <a:pt x="4" y="6"/>
                  </a:cubicBezTo>
                  <a:cubicBezTo>
                    <a:pt x="0" y="11"/>
                    <a:pt x="12" y="11"/>
                    <a:pt x="11" y="15"/>
                  </a:cubicBezTo>
                  <a:cubicBezTo>
                    <a:pt x="10" y="19"/>
                    <a:pt x="6" y="17"/>
                    <a:pt x="5" y="20"/>
                  </a:cubicBezTo>
                  <a:cubicBezTo>
                    <a:pt x="4" y="23"/>
                    <a:pt x="6" y="32"/>
                    <a:pt x="8" y="37"/>
                  </a:cubicBezTo>
                  <a:cubicBezTo>
                    <a:pt x="9" y="40"/>
                    <a:pt x="12" y="50"/>
                    <a:pt x="12" y="57"/>
                  </a:cubicBezTo>
                  <a:cubicBezTo>
                    <a:pt x="15" y="57"/>
                    <a:pt x="16" y="55"/>
                    <a:pt x="19" y="55"/>
                  </a:cubicBezTo>
                  <a:cubicBezTo>
                    <a:pt x="23" y="55"/>
                    <a:pt x="28" y="55"/>
                    <a:pt x="28" y="51"/>
                  </a:cubicBezTo>
                  <a:cubicBezTo>
                    <a:pt x="29" y="47"/>
                    <a:pt x="33" y="44"/>
                    <a:pt x="35" y="46"/>
                  </a:cubicBezTo>
                  <a:cubicBezTo>
                    <a:pt x="37" y="47"/>
                    <a:pt x="41" y="56"/>
                    <a:pt x="41" y="61"/>
                  </a:cubicBezTo>
                  <a:cubicBezTo>
                    <a:pt x="41" y="62"/>
                    <a:pt x="42" y="64"/>
                    <a:pt x="43" y="67"/>
                  </a:cubicBezTo>
                  <a:cubicBezTo>
                    <a:pt x="45" y="65"/>
                    <a:pt x="47" y="63"/>
                    <a:pt x="47" y="63"/>
                  </a:cubicBezTo>
                  <a:cubicBezTo>
                    <a:pt x="47" y="63"/>
                    <a:pt x="48" y="58"/>
                    <a:pt x="50" y="5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2" name="Freeform 49">
              <a:extLst>
                <a:ext uri="{FF2B5EF4-FFF2-40B4-BE49-F238E27FC236}">
                  <a16:creationId xmlns:a16="http://schemas.microsoft.com/office/drawing/2014/main" id="{47622BBF-5C51-42AE-8C71-D8B6C4AB5164}"/>
                </a:ext>
              </a:extLst>
            </p:cNvPr>
            <p:cNvSpPr>
              <a:spLocks/>
            </p:cNvSpPr>
            <p:nvPr/>
          </p:nvSpPr>
          <p:spPr bwMode="auto">
            <a:xfrm>
              <a:off x="6430674" y="3192014"/>
              <a:ext cx="718337" cy="758138"/>
            </a:xfrm>
            <a:custGeom>
              <a:avLst/>
              <a:gdLst/>
              <a:ahLst/>
              <a:cxnLst>
                <a:cxn ang="0">
                  <a:pos x="222" y="133"/>
                </a:cxn>
                <a:cxn ang="0">
                  <a:pos x="221" y="119"/>
                </a:cxn>
                <a:cxn ang="0">
                  <a:pos x="238" y="125"/>
                </a:cxn>
                <a:cxn ang="0">
                  <a:pos x="256" y="130"/>
                </a:cxn>
                <a:cxn ang="0">
                  <a:pos x="255" y="144"/>
                </a:cxn>
                <a:cxn ang="0">
                  <a:pos x="263" y="147"/>
                </a:cxn>
                <a:cxn ang="0">
                  <a:pos x="269" y="168"/>
                </a:cxn>
                <a:cxn ang="0">
                  <a:pos x="274" y="145"/>
                </a:cxn>
                <a:cxn ang="0">
                  <a:pos x="287" y="131"/>
                </a:cxn>
                <a:cxn ang="0">
                  <a:pos x="298" y="109"/>
                </a:cxn>
                <a:cxn ang="0">
                  <a:pos x="312" y="105"/>
                </a:cxn>
                <a:cxn ang="0">
                  <a:pos x="314" y="92"/>
                </a:cxn>
                <a:cxn ang="0">
                  <a:pos x="303" y="81"/>
                </a:cxn>
                <a:cxn ang="0">
                  <a:pos x="283" y="82"/>
                </a:cxn>
                <a:cxn ang="0">
                  <a:pos x="269" y="93"/>
                </a:cxn>
                <a:cxn ang="0">
                  <a:pos x="258" y="100"/>
                </a:cxn>
                <a:cxn ang="0">
                  <a:pos x="248" y="111"/>
                </a:cxn>
                <a:cxn ang="0">
                  <a:pos x="230" y="108"/>
                </a:cxn>
                <a:cxn ang="0">
                  <a:pos x="223" y="95"/>
                </a:cxn>
                <a:cxn ang="0">
                  <a:pos x="218" y="112"/>
                </a:cxn>
                <a:cxn ang="0">
                  <a:pos x="184" y="108"/>
                </a:cxn>
                <a:cxn ang="0">
                  <a:pos x="167" y="103"/>
                </a:cxn>
                <a:cxn ang="0">
                  <a:pos x="149" y="93"/>
                </a:cxn>
                <a:cxn ang="0">
                  <a:pos x="134" y="85"/>
                </a:cxn>
                <a:cxn ang="0">
                  <a:pos x="141" y="69"/>
                </a:cxn>
                <a:cxn ang="0">
                  <a:pos x="130" y="58"/>
                </a:cxn>
                <a:cxn ang="0">
                  <a:pos x="116" y="43"/>
                </a:cxn>
                <a:cxn ang="0">
                  <a:pos x="126" y="34"/>
                </a:cxn>
                <a:cxn ang="0">
                  <a:pos x="119" y="13"/>
                </a:cxn>
                <a:cxn ang="0">
                  <a:pos x="108" y="0"/>
                </a:cxn>
                <a:cxn ang="0">
                  <a:pos x="99" y="9"/>
                </a:cxn>
                <a:cxn ang="0">
                  <a:pos x="71" y="10"/>
                </a:cxn>
                <a:cxn ang="0">
                  <a:pos x="67" y="27"/>
                </a:cxn>
                <a:cxn ang="0">
                  <a:pos x="79" y="43"/>
                </a:cxn>
                <a:cxn ang="0">
                  <a:pos x="71" y="60"/>
                </a:cxn>
                <a:cxn ang="0">
                  <a:pos x="59" y="71"/>
                </a:cxn>
                <a:cxn ang="0">
                  <a:pos x="45" y="89"/>
                </a:cxn>
                <a:cxn ang="0">
                  <a:pos x="31" y="98"/>
                </a:cxn>
                <a:cxn ang="0">
                  <a:pos x="15" y="108"/>
                </a:cxn>
                <a:cxn ang="0">
                  <a:pos x="27" y="127"/>
                </a:cxn>
                <a:cxn ang="0">
                  <a:pos x="22" y="140"/>
                </a:cxn>
                <a:cxn ang="0">
                  <a:pos x="1" y="147"/>
                </a:cxn>
                <a:cxn ang="0">
                  <a:pos x="11" y="158"/>
                </a:cxn>
                <a:cxn ang="0">
                  <a:pos x="8" y="164"/>
                </a:cxn>
                <a:cxn ang="0">
                  <a:pos x="43" y="172"/>
                </a:cxn>
                <a:cxn ang="0">
                  <a:pos x="50" y="177"/>
                </a:cxn>
                <a:cxn ang="0">
                  <a:pos x="52" y="207"/>
                </a:cxn>
                <a:cxn ang="0">
                  <a:pos x="68" y="257"/>
                </a:cxn>
                <a:cxn ang="0">
                  <a:pos x="89" y="310"/>
                </a:cxn>
                <a:cxn ang="0">
                  <a:pos x="111" y="323"/>
                </a:cxn>
                <a:cxn ang="0">
                  <a:pos x="126" y="305"/>
                </a:cxn>
                <a:cxn ang="0">
                  <a:pos x="132" y="283"/>
                </a:cxn>
                <a:cxn ang="0">
                  <a:pos x="134" y="250"/>
                </a:cxn>
                <a:cxn ang="0">
                  <a:pos x="150" y="233"/>
                </a:cxn>
                <a:cxn ang="0">
                  <a:pos x="185" y="201"/>
                </a:cxn>
                <a:cxn ang="0">
                  <a:pos x="206" y="178"/>
                </a:cxn>
                <a:cxn ang="0">
                  <a:pos x="229" y="170"/>
                </a:cxn>
              </a:cxnLst>
              <a:rect l="0" t="0" r="r" b="b"/>
              <a:pathLst>
                <a:path w="315" h="332">
                  <a:moveTo>
                    <a:pt x="225" y="150"/>
                  </a:moveTo>
                  <a:cubicBezTo>
                    <a:pt x="223" y="145"/>
                    <a:pt x="221" y="136"/>
                    <a:pt x="222" y="133"/>
                  </a:cubicBezTo>
                  <a:cubicBezTo>
                    <a:pt x="223" y="130"/>
                    <a:pt x="227" y="132"/>
                    <a:pt x="228" y="128"/>
                  </a:cubicBezTo>
                  <a:cubicBezTo>
                    <a:pt x="229" y="124"/>
                    <a:pt x="217" y="124"/>
                    <a:pt x="221" y="119"/>
                  </a:cubicBezTo>
                  <a:cubicBezTo>
                    <a:pt x="225" y="113"/>
                    <a:pt x="225" y="119"/>
                    <a:pt x="230" y="119"/>
                  </a:cubicBezTo>
                  <a:cubicBezTo>
                    <a:pt x="235" y="119"/>
                    <a:pt x="238" y="121"/>
                    <a:pt x="238" y="125"/>
                  </a:cubicBezTo>
                  <a:cubicBezTo>
                    <a:pt x="238" y="128"/>
                    <a:pt x="243" y="130"/>
                    <a:pt x="243" y="130"/>
                  </a:cubicBezTo>
                  <a:cubicBezTo>
                    <a:pt x="243" y="130"/>
                    <a:pt x="252" y="130"/>
                    <a:pt x="256" y="130"/>
                  </a:cubicBezTo>
                  <a:cubicBezTo>
                    <a:pt x="260" y="130"/>
                    <a:pt x="264" y="130"/>
                    <a:pt x="264" y="132"/>
                  </a:cubicBezTo>
                  <a:cubicBezTo>
                    <a:pt x="264" y="135"/>
                    <a:pt x="259" y="144"/>
                    <a:pt x="255" y="144"/>
                  </a:cubicBezTo>
                  <a:cubicBezTo>
                    <a:pt x="251" y="144"/>
                    <a:pt x="251" y="155"/>
                    <a:pt x="254" y="156"/>
                  </a:cubicBezTo>
                  <a:cubicBezTo>
                    <a:pt x="258" y="157"/>
                    <a:pt x="260" y="147"/>
                    <a:pt x="263" y="147"/>
                  </a:cubicBezTo>
                  <a:cubicBezTo>
                    <a:pt x="264" y="147"/>
                    <a:pt x="265" y="158"/>
                    <a:pt x="267" y="169"/>
                  </a:cubicBezTo>
                  <a:cubicBezTo>
                    <a:pt x="268" y="168"/>
                    <a:pt x="268" y="168"/>
                    <a:pt x="269" y="168"/>
                  </a:cubicBezTo>
                  <a:cubicBezTo>
                    <a:pt x="271" y="168"/>
                    <a:pt x="270" y="158"/>
                    <a:pt x="272" y="156"/>
                  </a:cubicBezTo>
                  <a:cubicBezTo>
                    <a:pt x="274" y="153"/>
                    <a:pt x="273" y="145"/>
                    <a:pt x="274" y="145"/>
                  </a:cubicBezTo>
                  <a:cubicBezTo>
                    <a:pt x="275" y="145"/>
                    <a:pt x="283" y="147"/>
                    <a:pt x="283" y="145"/>
                  </a:cubicBezTo>
                  <a:cubicBezTo>
                    <a:pt x="283" y="143"/>
                    <a:pt x="288" y="135"/>
                    <a:pt x="287" y="131"/>
                  </a:cubicBezTo>
                  <a:cubicBezTo>
                    <a:pt x="286" y="127"/>
                    <a:pt x="290" y="122"/>
                    <a:pt x="290" y="117"/>
                  </a:cubicBezTo>
                  <a:cubicBezTo>
                    <a:pt x="290" y="113"/>
                    <a:pt x="295" y="111"/>
                    <a:pt x="298" y="109"/>
                  </a:cubicBezTo>
                  <a:cubicBezTo>
                    <a:pt x="301" y="106"/>
                    <a:pt x="306" y="102"/>
                    <a:pt x="307" y="105"/>
                  </a:cubicBezTo>
                  <a:cubicBezTo>
                    <a:pt x="308" y="107"/>
                    <a:pt x="315" y="109"/>
                    <a:pt x="312" y="105"/>
                  </a:cubicBezTo>
                  <a:cubicBezTo>
                    <a:pt x="309" y="101"/>
                    <a:pt x="309" y="98"/>
                    <a:pt x="311" y="97"/>
                  </a:cubicBezTo>
                  <a:cubicBezTo>
                    <a:pt x="313" y="96"/>
                    <a:pt x="314" y="92"/>
                    <a:pt x="314" y="92"/>
                  </a:cubicBezTo>
                  <a:cubicBezTo>
                    <a:pt x="314" y="92"/>
                    <a:pt x="308" y="91"/>
                    <a:pt x="307" y="88"/>
                  </a:cubicBezTo>
                  <a:cubicBezTo>
                    <a:pt x="306" y="85"/>
                    <a:pt x="303" y="83"/>
                    <a:pt x="303" y="81"/>
                  </a:cubicBezTo>
                  <a:cubicBezTo>
                    <a:pt x="303" y="78"/>
                    <a:pt x="299" y="79"/>
                    <a:pt x="297" y="81"/>
                  </a:cubicBezTo>
                  <a:cubicBezTo>
                    <a:pt x="294" y="84"/>
                    <a:pt x="289" y="79"/>
                    <a:pt x="283" y="82"/>
                  </a:cubicBezTo>
                  <a:cubicBezTo>
                    <a:pt x="278" y="85"/>
                    <a:pt x="276" y="89"/>
                    <a:pt x="274" y="88"/>
                  </a:cubicBezTo>
                  <a:cubicBezTo>
                    <a:pt x="271" y="88"/>
                    <a:pt x="271" y="90"/>
                    <a:pt x="269" y="93"/>
                  </a:cubicBezTo>
                  <a:cubicBezTo>
                    <a:pt x="267" y="95"/>
                    <a:pt x="265" y="97"/>
                    <a:pt x="264" y="97"/>
                  </a:cubicBezTo>
                  <a:cubicBezTo>
                    <a:pt x="262" y="97"/>
                    <a:pt x="258" y="100"/>
                    <a:pt x="258" y="100"/>
                  </a:cubicBezTo>
                  <a:cubicBezTo>
                    <a:pt x="258" y="100"/>
                    <a:pt x="261" y="106"/>
                    <a:pt x="259" y="109"/>
                  </a:cubicBezTo>
                  <a:cubicBezTo>
                    <a:pt x="258" y="113"/>
                    <a:pt x="253" y="109"/>
                    <a:pt x="248" y="111"/>
                  </a:cubicBezTo>
                  <a:cubicBezTo>
                    <a:pt x="243" y="112"/>
                    <a:pt x="241" y="109"/>
                    <a:pt x="238" y="110"/>
                  </a:cubicBezTo>
                  <a:cubicBezTo>
                    <a:pt x="234" y="111"/>
                    <a:pt x="232" y="108"/>
                    <a:pt x="230" y="108"/>
                  </a:cubicBezTo>
                  <a:cubicBezTo>
                    <a:pt x="228" y="109"/>
                    <a:pt x="226" y="104"/>
                    <a:pt x="226" y="101"/>
                  </a:cubicBezTo>
                  <a:cubicBezTo>
                    <a:pt x="227" y="97"/>
                    <a:pt x="225" y="92"/>
                    <a:pt x="223" y="95"/>
                  </a:cubicBezTo>
                  <a:cubicBezTo>
                    <a:pt x="221" y="97"/>
                    <a:pt x="218" y="96"/>
                    <a:pt x="218" y="100"/>
                  </a:cubicBezTo>
                  <a:cubicBezTo>
                    <a:pt x="218" y="104"/>
                    <a:pt x="221" y="109"/>
                    <a:pt x="218" y="112"/>
                  </a:cubicBezTo>
                  <a:cubicBezTo>
                    <a:pt x="215" y="114"/>
                    <a:pt x="201" y="116"/>
                    <a:pt x="198" y="113"/>
                  </a:cubicBezTo>
                  <a:cubicBezTo>
                    <a:pt x="196" y="111"/>
                    <a:pt x="184" y="110"/>
                    <a:pt x="184" y="108"/>
                  </a:cubicBezTo>
                  <a:cubicBezTo>
                    <a:pt x="183" y="105"/>
                    <a:pt x="180" y="101"/>
                    <a:pt x="177" y="101"/>
                  </a:cubicBezTo>
                  <a:cubicBezTo>
                    <a:pt x="175" y="101"/>
                    <a:pt x="169" y="105"/>
                    <a:pt x="167" y="103"/>
                  </a:cubicBezTo>
                  <a:cubicBezTo>
                    <a:pt x="165" y="102"/>
                    <a:pt x="161" y="98"/>
                    <a:pt x="157" y="98"/>
                  </a:cubicBezTo>
                  <a:cubicBezTo>
                    <a:pt x="154" y="97"/>
                    <a:pt x="149" y="95"/>
                    <a:pt x="149" y="93"/>
                  </a:cubicBezTo>
                  <a:cubicBezTo>
                    <a:pt x="149" y="92"/>
                    <a:pt x="141" y="91"/>
                    <a:pt x="140" y="89"/>
                  </a:cubicBezTo>
                  <a:cubicBezTo>
                    <a:pt x="139" y="87"/>
                    <a:pt x="134" y="87"/>
                    <a:pt x="134" y="85"/>
                  </a:cubicBezTo>
                  <a:cubicBezTo>
                    <a:pt x="134" y="82"/>
                    <a:pt x="136" y="79"/>
                    <a:pt x="136" y="76"/>
                  </a:cubicBezTo>
                  <a:cubicBezTo>
                    <a:pt x="136" y="73"/>
                    <a:pt x="141" y="71"/>
                    <a:pt x="141" y="69"/>
                  </a:cubicBezTo>
                  <a:cubicBezTo>
                    <a:pt x="141" y="67"/>
                    <a:pt x="137" y="64"/>
                    <a:pt x="137" y="64"/>
                  </a:cubicBezTo>
                  <a:cubicBezTo>
                    <a:pt x="137" y="64"/>
                    <a:pt x="133" y="58"/>
                    <a:pt x="130" y="58"/>
                  </a:cubicBezTo>
                  <a:cubicBezTo>
                    <a:pt x="126" y="58"/>
                    <a:pt x="124" y="52"/>
                    <a:pt x="120" y="52"/>
                  </a:cubicBezTo>
                  <a:cubicBezTo>
                    <a:pt x="117" y="51"/>
                    <a:pt x="118" y="45"/>
                    <a:pt x="116" y="43"/>
                  </a:cubicBezTo>
                  <a:cubicBezTo>
                    <a:pt x="115" y="40"/>
                    <a:pt x="116" y="35"/>
                    <a:pt x="119" y="38"/>
                  </a:cubicBezTo>
                  <a:cubicBezTo>
                    <a:pt x="122" y="40"/>
                    <a:pt x="128" y="38"/>
                    <a:pt x="126" y="34"/>
                  </a:cubicBezTo>
                  <a:cubicBezTo>
                    <a:pt x="124" y="30"/>
                    <a:pt x="120" y="26"/>
                    <a:pt x="120" y="24"/>
                  </a:cubicBezTo>
                  <a:cubicBezTo>
                    <a:pt x="120" y="22"/>
                    <a:pt x="122" y="15"/>
                    <a:pt x="119" y="13"/>
                  </a:cubicBezTo>
                  <a:cubicBezTo>
                    <a:pt x="116" y="12"/>
                    <a:pt x="113" y="9"/>
                    <a:pt x="112" y="6"/>
                  </a:cubicBezTo>
                  <a:cubicBezTo>
                    <a:pt x="112" y="3"/>
                    <a:pt x="108" y="0"/>
                    <a:pt x="108" y="0"/>
                  </a:cubicBezTo>
                  <a:cubicBezTo>
                    <a:pt x="104" y="1"/>
                    <a:pt x="104" y="1"/>
                    <a:pt x="104" y="1"/>
                  </a:cubicBezTo>
                  <a:cubicBezTo>
                    <a:pt x="104" y="1"/>
                    <a:pt x="101" y="8"/>
                    <a:pt x="99" y="9"/>
                  </a:cubicBezTo>
                  <a:cubicBezTo>
                    <a:pt x="97" y="10"/>
                    <a:pt x="91" y="11"/>
                    <a:pt x="88" y="13"/>
                  </a:cubicBezTo>
                  <a:cubicBezTo>
                    <a:pt x="85" y="16"/>
                    <a:pt x="76" y="10"/>
                    <a:pt x="71" y="10"/>
                  </a:cubicBezTo>
                  <a:cubicBezTo>
                    <a:pt x="66" y="10"/>
                    <a:pt x="63" y="15"/>
                    <a:pt x="65" y="16"/>
                  </a:cubicBezTo>
                  <a:cubicBezTo>
                    <a:pt x="68" y="18"/>
                    <a:pt x="67" y="27"/>
                    <a:pt x="67" y="27"/>
                  </a:cubicBezTo>
                  <a:cubicBezTo>
                    <a:pt x="67" y="27"/>
                    <a:pt x="70" y="39"/>
                    <a:pt x="74" y="38"/>
                  </a:cubicBezTo>
                  <a:cubicBezTo>
                    <a:pt x="78" y="37"/>
                    <a:pt x="83" y="42"/>
                    <a:pt x="79" y="43"/>
                  </a:cubicBezTo>
                  <a:cubicBezTo>
                    <a:pt x="76" y="44"/>
                    <a:pt x="74" y="48"/>
                    <a:pt x="73" y="51"/>
                  </a:cubicBezTo>
                  <a:cubicBezTo>
                    <a:pt x="73" y="55"/>
                    <a:pt x="74" y="59"/>
                    <a:pt x="71" y="60"/>
                  </a:cubicBezTo>
                  <a:cubicBezTo>
                    <a:pt x="68" y="60"/>
                    <a:pt x="66" y="61"/>
                    <a:pt x="66" y="66"/>
                  </a:cubicBezTo>
                  <a:cubicBezTo>
                    <a:pt x="66" y="71"/>
                    <a:pt x="60" y="69"/>
                    <a:pt x="59" y="71"/>
                  </a:cubicBezTo>
                  <a:cubicBezTo>
                    <a:pt x="58" y="73"/>
                    <a:pt x="56" y="82"/>
                    <a:pt x="55" y="83"/>
                  </a:cubicBezTo>
                  <a:cubicBezTo>
                    <a:pt x="53" y="85"/>
                    <a:pt x="46" y="85"/>
                    <a:pt x="45" y="89"/>
                  </a:cubicBezTo>
                  <a:cubicBezTo>
                    <a:pt x="45" y="93"/>
                    <a:pt x="41" y="98"/>
                    <a:pt x="39" y="97"/>
                  </a:cubicBezTo>
                  <a:cubicBezTo>
                    <a:pt x="37" y="97"/>
                    <a:pt x="33" y="95"/>
                    <a:pt x="31" y="98"/>
                  </a:cubicBezTo>
                  <a:cubicBezTo>
                    <a:pt x="30" y="101"/>
                    <a:pt x="24" y="96"/>
                    <a:pt x="23" y="97"/>
                  </a:cubicBezTo>
                  <a:cubicBezTo>
                    <a:pt x="22" y="98"/>
                    <a:pt x="15" y="104"/>
                    <a:pt x="15" y="108"/>
                  </a:cubicBezTo>
                  <a:cubicBezTo>
                    <a:pt x="15" y="111"/>
                    <a:pt x="22" y="111"/>
                    <a:pt x="22" y="116"/>
                  </a:cubicBezTo>
                  <a:cubicBezTo>
                    <a:pt x="21" y="120"/>
                    <a:pt x="24" y="125"/>
                    <a:pt x="27" y="127"/>
                  </a:cubicBezTo>
                  <a:cubicBezTo>
                    <a:pt x="29" y="130"/>
                    <a:pt x="32" y="135"/>
                    <a:pt x="31" y="138"/>
                  </a:cubicBezTo>
                  <a:cubicBezTo>
                    <a:pt x="29" y="140"/>
                    <a:pt x="26" y="141"/>
                    <a:pt x="22" y="140"/>
                  </a:cubicBezTo>
                  <a:cubicBezTo>
                    <a:pt x="18" y="139"/>
                    <a:pt x="19" y="142"/>
                    <a:pt x="11" y="140"/>
                  </a:cubicBezTo>
                  <a:cubicBezTo>
                    <a:pt x="4" y="139"/>
                    <a:pt x="4" y="144"/>
                    <a:pt x="1" y="147"/>
                  </a:cubicBezTo>
                  <a:cubicBezTo>
                    <a:pt x="1" y="148"/>
                    <a:pt x="1" y="148"/>
                    <a:pt x="0" y="148"/>
                  </a:cubicBezTo>
                  <a:cubicBezTo>
                    <a:pt x="4" y="151"/>
                    <a:pt x="5" y="156"/>
                    <a:pt x="11" y="158"/>
                  </a:cubicBezTo>
                  <a:cubicBezTo>
                    <a:pt x="17" y="160"/>
                    <a:pt x="23" y="154"/>
                    <a:pt x="23" y="158"/>
                  </a:cubicBezTo>
                  <a:cubicBezTo>
                    <a:pt x="23" y="163"/>
                    <a:pt x="8" y="162"/>
                    <a:pt x="8" y="164"/>
                  </a:cubicBezTo>
                  <a:cubicBezTo>
                    <a:pt x="7" y="165"/>
                    <a:pt x="23" y="185"/>
                    <a:pt x="32" y="183"/>
                  </a:cubicBezTo>
                  <a:cubicBezTo>
                    <a:pt x="40" y="182"/>
                    <a:pt x="46" y="173"/>
                    <a:pt x="43" y="172"/>
                  </a:cubicBezTo>
                  <a:cubicBezTo>
                    <a:pt x="41" y="170"/>
                    <a:pt x="45" y="165"/>
                    <a:pt x="47" y="166"/>
                  </a:cubicBezTo>
                  <a:cubicBezTo>
                    <a:pt x="49" y="167"/>
                    <a:pt x="47" y="175"/>
                    <a:pt x="50" y="177"/>
                  </a:cubicBezTo>
                  <a:cubicBezTo>
                    <a:pt x="52" y="179"/>
                    <a:pt x="51" y="183"/>
                    <a:pt x="50" y="188"/>
                  </a:cubicBezTo>
                  <a:cubicBezTo>
                    <a:pt x="48" y="192"/>
                    <a:pt x="51" y="202"/>
                    <a:pt x="52" y="207"/>
                  </a:cubicBezTo>
                  <a:cubicBezTo>
                    <a:pt x="52" y="212"/>
                    <a:pt x="56" y="219"/>
                    <a:pt x="57" y="227"/>
                  </a:cubicBezTo>
                  <a:cubicBezTo>
                    <a:pt x="58" y="235"/>
                    <a:pt x="63" y="249"/>
                    <a:pt x="68" y="257"/>
                  </a:cubicBezTo>
                  <a:cubicBezTo>
                    <a:pt x="72" y="266"/>
                    <a:pt x="76" y="282"/>
                    <a:pt x="79" y="286"/>
                  </a:cubicBezTo>
                  <a:cubicBezTo>
                    <a:pt x="82" y="290"/>
                    <a:pt x="89" y="303"/>
                    <a:pt x="89" y="310"/>
                  </a:cubicBezTo>
                  <a:cubicBezTo>
                    <a:pt x="89" y="318"/>
                    <a:pt x="97" y="328"/>
                    <a:pt x="100" y="330"/>
                  </a:cubicBezTo>
                  <a:cubicBezTo>
                    <a:pt x="103" y="332"/>
                    <a:pt x="109" y="328"/>
                    <a:pt x="111" y="323"/>
                  </a:cubicBezTo>
                  <a:cubicBezTo>
                    <a:pt x="112" y="318"/>
                    <a:pt x="121" y="317"/>
                    <a:pt x="121" y="313"/>
                  </a:cubicBezTo>
                  <a:cubicBezTo>
                    <a:pt x="122" y="309"/>
                    <a:pt x="123" y="305"/>
                    <a:pt x="126" y="305"/>
                  </a:cubicBezTo>
                  <a:cubicBezTo>
                    <a:pt x="129" y="304"/>
                    <a:pt x="129" y="301"/>
                    <a:pt x="129" y="297"/>
                  </a:cubicBezTo>
                  <a:cubicBezTo>
                    <a:pt x="129" y="293"/>
                    <a:pt x="129" y="286"/>
                    <a:pt x="132" y="283"/>
                  </a:cubicBezTo>
                  <a:cubicBezTo>
                    <a:pt x="135" y="279"/>
                    <a:pt x="135" y="268"/>
                    <a:pt x="134" y="264"/>
                  </a:cubicBezTo>
                  <a:cubicBezTo>
                    <a:pt x="132" y="260"/>
                    <a:pt x="133" y="254"/>
                    <a:pt x="134" y="250"/>
                  </a:cubicBezTo>
                  <a:cubicBezTo>
                    <a:pt x="136" y="246"/>
                    <a:pt x="135" y="241"/>
                    <a:pt x="139" y="241"/>
                  </a:cubicBezTo>
                  <a:cubicBezTo>
                    <a:pt x="142" y="240"/>
                    <a:pt x="146" y="238"/>
                    <a:pt x="150" y="233"/>
                  </a:cubicBezTo>
                  <a:cubicBezTo>
                    <a:pt x="153" y="229"/>
                    <a:pt x="163" y="222"/>
                    <a:pt x="167" y="219"/>
                  </a:cubicBezTo>
                  <a:cubicBezTo>
                    <a:pt x="171" y="216"/>
                    <a:pt x="182" y="207"/>
                    <a:pt x="185" y="201"/>
                  </a:cubicBezTo>
                  <a:cubicBezTo>
                    <a:pt x="188" y="196"/>
                    <a:pt x="198" y="194"/>
                    <a:pt x="202" y="189"/>
                  </a:cubicBezTo>
                  <a:cubicBezTo>
                    <a:pt x="207" y="185"/>
                    <a:pt x="205" y="182"/>
                    <a:pt x="206" y="178"/>
                  </a:cubicBezTo>
                  <a:cubicBezTo>
                    <a:pt x="207" y="173"/>
                    <a:pt x="221" y="171"/>
                    <a:pt x="226" y="171"/>
                  </a:cubicBezTo>
                  <a:cubicBezTo>
                    <a:pt x="227" y="171"/>
                    <a:pt x="228" y="171"/>
                    <a:pt x="229" y="170"/>
                  </a:cubicBezTo>
                  <a:cubicBezTo>
                    <a:pt x="229" y="163"/>
                    <a:pt x="226" y="153"/>
                    <a:pt x="225" y="15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3" name="Freeform 50">
              <a:extLst>
                <a:ext uri="{FF2B5EF4-FFF2-40B4-BE49-F238E27FC236}">
                  <a16:creationId xmlns:a16="http://schemas.microsoft.com/office/drawing/2014/main" id="{D41FB9D7-1244-4F3F-B098-72163100F0CD}"/>
                </a:ext>
              </a:extLst>
            </p:cNvPr>
            <p:cNvSpPr>
              <a:spLocks/>
            </p:cNvSpPr>
            <p:nvPr/>
          </p:nvSpPr>
          <p:spPr bwMode="auto">
            <a:xfrm>
              <a:off x="6925360" y="2665108"/>
              <a:ext cx="809314" cy="350640"/>
            </a:xfrm>
            <a:custGeom>
              <a:avLst/>
              <a:gdLst/>
              <a:ahLst/>
              <a:cxnLst>
                <a:cxn ang="0">
                  <a:pos x="329" y="65"/>
                </a:cxn>
                <a:cxn ang="0">
                  <a:pos x="306" y="63"/>
                </a:cxn>
                <a:cxn ang="0">
                  <a:pos x="308" y="52"/>
                </a:cxn>
                <a:cxn ang="0">
                  <a:pos x="309" y="33"/>
                </a:cxn>
                <a:cxn ang="0">
                  <a:pos x="286" y="30"/>
                </a:cxn>
                <a:cxn ang="0">
                  <a:pos x="268" y="40"/>
                </a:cxn>
                <a:cxn ang="0">
                  <a:pos x="238" y="43"/>
                </a:cxn>
                <a:cxn ang="0">
                  <a:pos x="218" y="34"/>
                </a:cxn>
                <a:cxn ang="0">
                  <a:pos x="200" y="28"/>
                </a:cxn>
                <a:cxn ang="0">
                  <a:pos x="179" y="27"/>
                </a:cxn>
                <a:cxn ang="0">
                  <a:pos x="161" y="28"/>
                </a:cxn>
                <a:cxn ang="0">
                  <a:pos x="153" y="13"/>
                </a:cxn>
                <a:cxn ang="0">
                  <a:pos x="133" y="6"/>
                </a:cxn>
                <a:cxn ang="0">
                  <a:pos x="118" y="1"/>
                </a:cxn>
                <a:cxn ang="0">
                  <a:pos x="108" y="9"/>
                </a:cxn>
                <a:cxn ang="0">
                  <a:pos x="107" y="24"/>
                </a:cxn>
                <a:cxn ang="0">
                  <a:pos x="98" y="35"/>
                </a:cxn>
                <a:cxn ang="0">
                  <a:pos x="81" y="33"/>
                </a:cxn>
                <a:cxn ang="0">
                  <a:pos x="68" y="23"/>
                </a:cxn>
                <a:cxn ang="0">
                  <a:pos x="44" y="22"/>
                </a:cxn>
                <a:cxn ang="0">
                  <a:pos x="29" y="30"/>
                </a:cxn>
                <a:cxn ang="0">
                  <a:pos x="10" y="40"/>
                </a:cxn>
                <a:cxn ang="0">
                  <a:pos x="0" y="44"/>
                </a:cxn>
                <a:cxn ang="0">
                  <a:pos x="9" y="55"/>
                </a:cxn>
                <a:cxn ang="0">
                  <a:pos x="29" y="69"/>
                </a:cxn>
                <a:cxn ang="0">
                  <a:pos x="34" y="88"/>
                </a:cxn>
                <a:cxn ang="0">
                  <a:pos x="57" y="104"/>
                </a:cxn>
                <a:cxn ang="0">
                  <a:pos x="72" y="114"/>
                </a:cxn>
                <a:cxn ang="0">
                  <a:pos x="88" y="135"/>
                </a:cxn>
                <a:cxn ang="0">
                  <a:pos x="129" y="137"/>
                </a:cxn>
                <a:cxn ang="0">
                  <a:pos x="162" y="145"/>
                </a:cxn>
                <a:cxn ang="0">
                  <a:pos x="182" y="152"/>
                </a:cxn>
                <a:cxn ang="0">
                  <a:pos x="227" y="141"/>
                </a:cxn>
                <a:cxn ang="0">
                  <a:pos x="261" y="121"/>
                </a:cxn>
                <a:cxn ang="0">
                  <a:pos x="269" y="105"/>
                </a:cxn>
                <a:cxn ang="0">
                  <a:pos x="304" y="99"/>
                </a:cxn>
                <a:cxn ang="0">
                  <a:pos x="328" y="84"/>
                </a:cxn>
                <a:cxn ang="0">
                  <a:pos x="354" y="79"/>
                </a:cxn>
              </a:cxnLst>
              <a:rect l="0" t="0" r="r" b="b"/>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4" name="Freeform 51">
              <a:extLst>
                <a:ext uri="{FF2B5EF4-FFF2-40B4-BE49-F238E27FC236}">
                  <a16:creationId xmlns:a16="http://schemas.microsoft.com/office/drawing/2014/main" id="{D174309F-DA95-45F7-BCD4-57F230741D18}"/>
                </a:ext>
              </a:extLst>
            </p:cNvPr>
            <p:cNvSpPr>
              <a:spLocks/>
            </p:cNvSpPr>
            <p:nvPr/>
          </p:nvSpPr>
          <p:spPr bwMode="auto">
            <a:xfrm>
              <a:off x="5562605" y="3275410"/>
              <a:ext cx="13268" cy="36012"/>
            </a:xfrm>
            <a:custGeom>
              <a:avLst/>
              <a:gdLst/>
              <a:ahLst/>
              <a:cxnLst>
                <a:cxn ang="0">
                  <a:pos x="2" y="0"/>
                </a:cxn>
                <a:cxn ang="0">
                  <a:pos x="0" y="9"/>
                </a:cxn>
                <a:cxn ang="0">
                  <a:pos x="4" y="16"/>
                </a:cxn>
                <a:cxn ang="0">
                  <a:pos x="5" y="3"/>
                </a:cxn>
                <a:cxn ang="0">
                  <a:pos x="6" y="0"/>
                </a:cxn>
                <a:cxn ang="0">
                  <a:pos x="2" y="0"/>
                </a:cxn>
              </a:cxnLst>
              <a:rect l="0" t="0" r="r" b="b"/>
              <a:pathLst>
                <a:path w="6" h="16">
                  <a:moveTo>
                    <a:pt x="2" y="0"/>
                  </a:moveTo>
                  <a:cubicBezTo>
                    <a:pt x="1" y="1"/>
                    <a:pt x="0" y="8"/>
                    <a:pt x="0" y="9"/>
                  </a:cubicBezTo>
                  <a:cubicBezTo>
                    <a:pt x="0" y="9"/>
                    <a:pt x="1" y="13"/>
                    <a:pt x="4" y="16"/>
                  </a:cubicBezTo>
                  <a:cubicBezTo>
                    <a:pt x="5" y="11"/>
                    <a:pt x="5" y="4"/>
                    <a:pt x="5" y="3"/>
                  </a:cubicBezTo>
                  <a:cubicBezTo>
                    <a:pt x="5" y="2"/>
                    <a:pt x="6" y="1"/>
                    <a:pt x="6" y="0"/>
                  </a:cubicBezTo>
                  <a:cubicBezTo>
                    <a:pt x="4" y="0"/>
                    <a:pt x="3" y="0"/>
                    <a:pt x="2" y="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5" name="Freeform 52">
              <a:extLst>
                <a:ext uri="{FF2B5EF4-FFF2-40B4-BE49-F238E27FC236}">
                  <a16:creationId xmlns:a16="http://schemas.microsoft.com/office/drawing/2014/main" id="{FE4E2796-4F8E-4E55-98DA-DFB219B9E615}"/>
                </a:ext>
              </a:extLst>
            </p:cNvPr>
            <p:cNvSpPr>
              <a:spLocks/>
            </p:cNvSpPr>
            <p:nvPr/>
          </p:nvSpPr>
          <p:spPr bwMode="auto">
            <a:xfrm>
              <a:off x="5539861" y="3252665"/>
              <a:ext cx="37907" cy="108035"/>
            </a:xfrm>
            <a:custGeom>
              <a:avLst/>
              <a:gdLst/>
              <a:ahLst/>
              <a:cxnLst>
                <a:cxn ang="0">
                  <a:pos x="8" y="47"/>
                </a:cxn>
                <a:cxn ang="0">
                  <a:pos x="9" y="48"/>
                </a:cxn>
                <a:cxn ang="0">
                  <a:pos x="13" y="31"/>
                </a:cxn>
                <a:cxn ang="0">
                  <a:pos x="14" y="26"/>
                </a:cxn>
                <a:cxn ang="0">
                  <a:pos x="10" y="19"/>
                </a:cxn>
                <a:cxn ang="0">
                  <a:pos x="12" y="10"/>
                </a:cxn>
                <a:cxn ang="0">
                  <a:pos x="16" y="10"/>
                </a:cxn>
                <a:cxn ang="0">
                  <a:pos x="17" y="3"/>
                </a:cxn>
                <a:cxn ang="0">
                  <a:pos x="11" y="0"/>
                </a:cxn>
                <a:cxn ang="0">
                  <a:pos x="9" y="6"/>
                </a:cxn>
                <a:cxn ang="0">
                  <a:pos x="0" y="26"/>
                </a:cxn>
                <a:cxn ang="0">
                  <a:pos x="8" y="46"/>
                </a:cxn>
                <a:cxn ang="0">
                  <a:pos x="8" y="47"/>
                </a:cxn>
              </a:cxnLst>
              <a:rect l="0" t="0" r="r" b="b"/>
              <a:pathLst>
                <a:path w="17" h="48">
                  <a:moveTo>
                    <a:pt x="8" y="47"/>
                  </a:moveTo>
                  <a:cubicBezTo>
                    <a:pt x="8" y="47"/>
                    <a:pt x="9" y="47"/>
                    <a:pt x="9" y="48"/>
                  </a:cubicBezTo>
                  <a:cubicBezTo>
                    <a:pt x="10" y="41"/>
                    <a:pt x="11" y="33"/>
                    <a:pt x="13" y="31"/>
                  </a:cubicBezTo>
                  <a:cubicBezTo>
                    <a:pt x="13" y="30"/>
                    <a:pt x="14" y="28"/>
                    <a:pt x="14" y="26"/>
                  </a:cubicBezTo>
                  <a:cubicBezTo>
                    <a:pt x="11" y="23"/>
                    <a:pt x="10" y="19"/>
                    <a:pt x="10" y="19"/>
                  </a:cubicBezTo>
                  <a:cubicBezTo>
                    <a:pt x="10" y="18"/>
                    <a:pt x="11" y="11"/>
                    <a:pt x="12" y="10"/>
                  </a:cubicBezTo>
                  <a:cubicBezTo>
                    <a:pt x="13" y="10"/>
                    <a:pt x="14" y="10"/>
                    <a:pt x="16" y="10"/>
                  </a:cubicBezTo>
                  <a:cubicBezTo>
                    <a:pt x="16" y="8"/>
                    <a:pt x="16" y="5"/>
                    <a:pt x="17" y="3"/>
                  </a:cubicBezTo>
                  <a:cubicBezTo>
                    <a:pt x="11" y="0"/>
                    <a:pt x="11" y="0"/>
                    <a:pt x="11" y="0"/>
                  </a:cubicBezTo>
                  <a:cubicBezTo>
                    <a:pt x="10" y="2"/>
                    <a:pt x="9" y="4"/>
                    <a:pt x="9" y="6"/>
                  </a:cubicBezTo>
                  <a:cubicBezTo>
                    <a:pt x="8" y="12"/>
                    <a:pt x="3" y="22"/>
                    <a:pt x="0" y="26"/>
                  </a:cubicBezTo>
                  <a:cubicBezTo>
                    <a:pt x="8" y="46"/>
                    <a:pt x="8" y="46"/>
                    <a:pt x="8" y="46"/>
                  </a:cubicBezTo>
                  <a:lnTo>
                    <a:pt x="8" y="47"/>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6" name="Freeform 53">
              <a:extLst>
                <a:ext uri="{FF2B5EF4-FFF2-40B4-BE49-F238E27FC236}">
                  <a16:creationId xmlns:a16="http://schemas.microsoft.com/office/drawing/2014/main" id="{C3D68348-7D2B-438B-9745-1AFC9BED17BA}"/>
                </a:ext>
              </a:extLst>
            </p:cNvPr>
            <p:cNvSpPr>
              <a:spLocks/>
            </p:cNvSpPr>
            <p:nvPr/>
          </p:nvSpPr>
          <p:spPr bwMode="auto">
            <a:xfrm>
              <a:off x="5560710" y="3252665"/>
              <a:ext cx="109930" cy="117511"/>
            </a:xfrm>
            <a:custGeom>
              <a:avLst/>
              <a:gdLst/>
              <a:ahLst/>
              <a:cxnLst>
                <a:cxn ang="0">
                  <a:pos x="44" y="0"/>
                </a:cxn>
                <a:cxn ang="0">
                  <a:pos x="30" y="6"/>
                </a:cxn>
                <a:cxn ang="0">
                  <a:pos x="19" y="12"/>
                </a:cxn>
                <a:cxn ang="0">
                  <a:pos x="9" y="7"/>
                </a:cxn>
                <a:cxn ang="0">
                  <a:pos x="8" y="3"/>
                </a:cxn>
                <a:cxn ang="0">
                  <a:pos x="8" y="3"/>
                </a:cxn>
                <a:cxn ang="0">
                  <a:pos x="6" y="13"/>
                </a:cxn>
                <a:cxn ang="0">
                  <a:pos x="4" y="31"/>
                </a:cxn>
                <a:cxn ang="0">
                  <a:pos x="0" y="48"/>
                </a:cxn>
                <a:cxn ang="0">
                  <a:pos x="10" y="52"/>
                </a:cxn>
                <a:cxn ang="0">
                  <a:pos x="19" y="45"/>
                </a:cxn>
                <a:cxn ang="0">
                  <a:pos x="26" y="42"/>
                </a:cxn>
                <a:cxn ang="0">
                  <a:pos x="33" y="37"/>
                </a:cxn>
                <a:cxn ang="0">
                  <a:pos x="24" y="27"/>
                </a:cxn>
                <a:cxn ang="0">
                  <a:pos x="35" y="20"/>
                </a:cxn>
                <a:cxn ang="0">
                  <a:pos x="47" y="16"/>
                </a:cxn>
                <a:cxn ang="0">
                  <a:pos x="48" y="16"/>
                </a:cxn>
                <a:cxn ang="0">
                  <a:pos x="45" y="5"/>
                </a:cxn>
                <a:cxn ang="0">
                  <a:pos x="44" y="0"/>
                </a:cxn>
              </a:cxnLst>
              <a:rect l="0" t="0" r="r" b="b"/>
              <a:pathLst>
                <a:path w="48" h="52">
                  <a:moveTo>
                    <a:pt x="44" y="0"/>
                  </a:moveTo>
                  <a:cubicBezTo>
                    <a:pt x="37" y="3"/>
                    <a:pt x="31" y="6"/>
                    <a:pt x="30" y="6"/>
                  </a:cubicBezTo>
                  <a:cubicBezTo>
                    <a:pt x="27" y="7"/>
                    <a:pt x="19" y="12"/>
                    <a:pt x="19" y="12"/>
                  </a:cubicBezTo>
                  <a:cubicBezTo>
                    <a:pt x="9" y="7"/>
                    <a:pt x="9" y="7"/>
                    <a:pt x="9" y="7"/>
                  </a:cubicBezTo>
                  <a:cubicBezTo>
                    <a:pt x="8" y="3"/>
                    <a:pt x="8" y="3"/>
                    <a:pt x="8" y="3"/>
                  </a:cubicBezTo>
                  <a:cubicBezTo>
                    <a:pt x="8" y="3"/>
                    <a:pt x="8" y="3"/>
                    <a:pt x="8" y="3"/>
                  </a:cubicBezTo>
                  <a:cubicBezTo>
                    <a:pt x="7" y="7"/>
                    <a:pt x="7" y="11"/>
                    <a:pt x="6" y="13"/>
                  </a:cubicBezTo>
                  <a:cubicBezTo>
                    <a:pt x="6" y="15"/>
                    <a:pt x="6" y="29"/>
                    <a:pt x="4" y="31"/>
                  </a:cubicBezTo>
                  <a:cubicBezTo>
                    <a:pt x="2" y="33"/>
                    <a:pt x="1" y="41"/>
                    <a:pt x="0" y="48"/>
                  </a:cubicBezTo>
                  <a:cubicBezTo>
                    <a:pt x="4" y="50"/>
                    <a:pt x="8" y="52"/>
                    <a:pt x="10" y="52"/>
                  </a:cubicBezTo>
                  <a:cubicBezTo>
                    <a:pt x="14" y="52"/>
                    <a:pt x="19" y="48"/>
                    <a:pt x="19" y="45"/>
                  </a:cubicBezTo>
                  <a:cubicBezTo>
                    <a:pt x="19" y="43"/>
                    <a:pt x="23" y="42"/>
                    <a:pt x="26" y="42"/>
                  </a:cubicBezTo>
                  <a:cubicBezTo>
                    <a:pt x="30" y="42"/>
                    <a:pt x="30" y="38"/>
                    <a:pt x="33" y="37"/>
                  </a:cubicBezTo>
                  <a:cubicBezTo>
                    <a:pt x="35" y="35"/>
                    <a:pt x="27" y="28"/>
                    <a:pt x="24" y="27"/>
                  </a:cubicBezTo>
                  <a:cubicBezTo>
                    <a:pt x="22" y="26"/>
                    <a:pt x="27" y="20"/>
                    <a:pt x="35" y="20"/>
                  </a:cubicBezTo>
                  <a:cubicBezTo>
                    <a:pt x="44" y="19"/>
                    <a:pt x="42" y="16"/>
                    <a:pt x="47" y="16"/>
                  </a:cubicBezTo>
                  <a:cubicBezTo>
                    <a:pt x="47" y="16"/>
                    <a:pt x="47" y="16"/>
                    <a:pt x="48" y="16"/>
                  </a:cubicBezTo>
                  <a:cubicBezTo>
                    <a:pt x="47" y="12"/>
                    <a:pt x="46" y="8"/>
                    <a:pt x="45" y="5"/>
                  </a:cubicBezTo>
                  <a:cubicBezTo>
                    <a:pt x="45" y="4"/>
                    <a:pt x="44" y="2"/>
                    <a:pt x="44" y="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7" name="Freeform 54">
              <a:extLst>
                <a:ext uri="{FF2B5EF4-FFF2-40B4-BE49-F238E27FC236}">
                  <a16:creationId xmlns:a16="http://schemas.microsoft.com/office/drawing/2014/main" id="{83D4EAB6-807A-4073-9830-D21418C48783}"/>
                </a:ext>
              </a:extLst>
            </p:cNvPr>
            <p:cNvSpPr>
              <a:spLocks/>
            </p:cNvSpPr>
            <p:nvPr/>
          </p:nvSpPr>
          <p:spPr bwMode="auto">
            <a:xfrm>
              <a:off x="6459105" y="2956991"/>
              <a:ext cx="280511" cy="123198"/>
            </a:xfrm>
            <a:custGeom>
              <a:avLst/>
              <a:gdLst/>
              <a:ahLst/>
              <a:cxnLst>
                <a:cxn ang="0">
                  <a:pos x="114" y="10"/>
                </a:cxn>
                <a:cxn ang="0">
                  <a:pos x="103" y="7"/>
                </a:cxn>
                <a:cxn ang="0">
                  <a:pos x="74" y="6"/>
                </a:cxn>
                <a:cxn ang="0">
                  <a:pos x="59" y="1"/>
                </a:cxn>
                <a:cxn ang="0">
                  <a:pos x="47" y="6"/>
                </a:cxn>
                <a:cxn ang="0">
                  <a:pos x="37" y="8"/>
                </a:cxn>
                <a:cxn ang="0">
                  <a:pos x="22" y="8"/>
                </a:cxn>
                <a:cxn ang="0">
                  <a:pos x="15" y="16"/>
                </a:cxn>
                <a:cxn ang="0">
                  <a:pos x="12" y="22"/>
                </a:cxn>
                <a:cxn ang="0">
                  <a:pos x="16" y="26"/>
                </a:cxn>
                <a:cxn ang="0">
                  <a:pos x="25" y="25"/>
                </a:cxn>
                <a:cxn ang="0">
                  <a:pos x="40" y="32"/>
                </a:cxn>
                <a:cxn ang="0">
                  <a:pos x="35" y="38"/>
                </a:cxn>
                <a:cxn ang="0">
                  <a:pos x="25" y="40"/>
                </a:cxn>
                <a:cxn ang="0">
                  <a:pos x="8" y="42"/>
                </a:cxn>
                <a:cxn ang="0">
                  <a:pos x="0" y="49"/>
                </a:cxn>
                <a:cxn ang="0">
                  <a:pos x="16" y="50"/>
                </a:cxn>
                <a:cxn ang="0">
                  <a:pos x="26" y="50"/>
                </a:cxn>
                <a:cxn ang="0">
                  <a:pos x="36" y="52"/>
                </a:cxn>
                <a:cxn ang="0">
                  <a:pos x="51" y="51"/>
                </a:cxn>
                <a:cxn ang="0">
                  <a:pos x="52" y="46"/>
                </a:cxn>
                <a:cxn ang="0">
                  <a:pos x="57" y="43"/>
                </a:cxn>
                <a:cxn ang="0">
                  <a:pos x="64" y="39"/>
                </a:cxn>
                <a:cxn ang="0">
                  <a:pos x="70" y="37"/>
                </a:cxn>
                <a:cxn ang="0">
                  <a:pos x="77" y="39"/>
                </a:cxn>
                <a:cxn ang="0">
                  <a:pos x="84" y="34"/>
                </a:cxn>
                <a:cxn ang="0">
                  <a:pos x="94" y="31"/>
                </a:cxn>
                <a:cxn ang="0">
                  <a:pos x="103" y="26"/>
                </a:cxn>
                <a:cxn ang="0">
                  <a:pos x="112" y="21"/>
                </a:cxn>
                <a:cxn ang="0">
                  <a:pos x="122" y="16"/>
                </a:cxn>
                <a:cxn ang="0">
                  <a:pos x="123" y="14"/>
                </a:cxn>
                <a:cxn ang="0">
                  <a:pos x="114" y="10"/>
                </a:cxn>
              </a:cxnLst>
              <a:rect l="0" t="0" r="r" b="b"/>
              <a:pathLst>
                <a:path w="123" h="54">
                  <a:moveTo>
                    <a:pt x="114" y="10"/>
                  </a:moveTo>
                  <a:cubicBezTo>
                    <a:pt x="109" y="5"/>
                    <a:pt x="108" y="9"/>
                    <a:pt x="103" y="7"/>
                  </a:cubicBezTo>
                  <a:cubicBezTo>
                    <a:pt x="98" y="6"/>
                    <a:pt x="78" y="4"/>
                    <a:pt x="74" y="6"/>
                  </a:cubicBezTo>
                  <a:cubicBezTo>
                    <a:pt x="70" y="7"/>
                    <a:pt x="62" y="3"/>
                    <a:pt x="59" y="1"/>
                  </a:cubicBezTo>
                  <a:cubicBezTo>
                    <a:pt x="56" y="0"/>
                    <a:pt x="48" y="1"/>
                    <a:pt x="47" y="6"/>
                  </a:cubicBezTo>
                  <a:cubicBezTo>
                    <a:pt x="47" y="11"/>
                    <a:pt x="43" y="11"/>
                    <a:pt x="37" y="8"/>
                  </a:cubicBezTo>
                  <a:cubicBezTo>
                    <a:pt x="31" y="5"/>
                    <a:pt x="22" y="5"/>
                    <a:pt x="22" y="8"/>
                  </a:cubicBezTo>
                  <a:cubicBezTo>
                    <a:pt x="22" y="11"/>
                    <a:pt x="17" y="15"/>
                    <a:pt x="15" y="16"/>
                  </a:cubicBezTo>
                  <a:cubicBezTo>
                    <a:pt x="14" y="16"/>
                    <a:pt x="13" y="19"/>
                    <a:pt x="12" y="22"/>
                  </a:cubicBezTo>
                  <a:cubicBezTo>
                    <a:pt x="13" y="22"/>
                    <a:pt x="15" y="24"/>
                    <a:pt x="16" y="26"/>
                  </a:cubicBezTo>
                  <a:cubicBezTo>
                    <a:pt x="18" y="28"/>
                    <a:pt x="24" y="28"/>
                    <a:pt x="25" y="25"/>
                  </a:cubicBezTo>
                  <a:cubicBezTo>
                    <a:pt x="26" y="22"/>
                    <a:pt x="35" y="28"/>
                    <a:pt x="40" y="32"/>
                  </a:cubicBezTo>
                  <a:cubicBezTo>
                    <a:pt x="46" y="37"/>
                    <a:pt x="38" y="34"/>
                    <a:pt x="35" y="38"/>
                  </a:cubicBezTo>
                  <a:cubicBezTo>
                    <a:pt x="33" y="42"/>
                    <a:pt x="26" y="38"/>
                    <a:pt x="25" y="40"/>
                  </a:cubicBezTo>
                  <a:cubicBezTo>
                    <a:pt x="23" y="42"/>
                    <a:pt x="11" y="42"/>
                    <a:pt x="8" y="42"/>
                  </a:cubicBezTo>
                  <a:cubicBezTo>
                    <a:pt x="5" y="42"/>
                    <a:pt x="0" y="46"/>
                    <a:pt x="0" y="49"/>
                  </a:cubicBezTo>
                  <a:cubicBezTo>
                    <a:pt x="1" y="51"/>
                    <a:pt x="12" y="47"/>
                    <a:pt x="16" y="50"/>
                  </a:cubicBezTo>
                  <a:cubicBezTo>
                    <a:pt x="20" y="53"/>
                    <a:pt x="24" y="47"/>
                    <a:pt x="26" y="50"/>
                  </a:cubicBezTo>
                  <a:cubicBezTo>
                    <a:pt x="29" y="54"/>
                    <a:pt x="34" y="51"/>
                    <a:pt x="36" y="52"/>
                  </a:cubicBezTo>
                  <a:cubicBezTo>
                    <a:pt x="38" y="53"/>
                    <a:pt x="50" y="51"/>
                    <a:pt x="51" y="51"/>
                  </a:cubicBezTo>
                  <a:cubicBezTo>
                    <a:pt x="52" y="50"/>
                    <a:pt x="52" y="48"/>
                    <a:pt x="52" y="46"/>
                  </a:cubicBezTo>
                  <a:cubicBezTo>
                    <a:pt x="52" y="43"/>
                    <a:pt x="55" y="44"/>
                    <a:pt x="57" y="43"/>
                  </a:cubicBezTo>
                  <a:cubicBezTo>
                    <a:pt x="60" y="42"/>
                    <a:pt x="62" y="39"/>
                    <a:pt x="64" y="39"/>
                  </a:cubicBezTo>
                  <a:cubicBezTo>
                    <a:pt x="66" y="39"/>
                    <a:pt x="68" y="36"/>
                    <a:pt x="70" y="37"/>
                  </a:cubicBezTo>
                  <a:cubicBezTo>
                    <a:pt x="72" y="37"/>
                    <a:pt x="75" y="41"/>
                    <a:pt x="77" y="39"/>
                  </a:cubicBezTo>
                  <a:cubicBezTo>
                    <a:pt x="80" y="37"/>
                    <a:pt x="81" y="39"/>
                    <a:pt x="84" y="34"/>
                  </a:cubicBezTo>
                  <a:cubicBezTo>
                    <a:pt x="88" y="30"/>
                    <a:pt x="90" y="31"/>
                    <a:pt x="94" y="31"/>
                  </a:cubicBezTo>
                  <a:cubicBezTo>
                    <a:pt x="100" y="32"/>
                    <a:pt x="102" y="29"/>
                    <a:pt x="103" y="26"/>
                  </a:cubicBezTo>
                  <a:cubicBezTo>
                    <a:pt x="105" y="23"/>
                    <a:pt x="109" y="23"/>
                    <a:pt x="112" y="21"/>
                  </a:cubicBezTo>
                  <a:cubicBezTo>
                    <a:pt x="115" y="19"/>
                    <a:pt x="120" y="17"/>
                    <a:pt x="122" y="16"/>
                  </a:cubicBezTo>
                  <a:cubicBezTo>
                    <a:pt x="123" y="16"/>
                    <a:pt x="123" y="15"/>
                    <a:pt x="123" y="14"/>
                  </a:cubicBezTo>
                  <a:cubicBezTo>
                    <a:pt x="119" y="11"/>
                    <a:pt x="117" y="14"/>
                    <a:pt x="114" y="1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8" name="Freeform 55">
              <a:extLst>
                <a:ext uri="{FF2B5EF4-FFF2-40B4-BE49-F238E27FC236}">
                  <a16:creationId xmlns:a16="http://schemas.microsoft.com/office/drawing/2014/main" id="{9C6CA54E-D508-4D05-A9F3-3131063699C7}"/>
                </a:ext>
              </a:extLst>
            </p:cNvPr>
            <p:cNvSpPr>
              <a:spLocks/>
            </p:cNvSpPr>
            <p:nvPr/>
          </p:nvSpPr>
          <p:spPr bwMode="auto">
            <a:xfrm>
              <a:off x="5687698" y="2943723"/>
              <a:ext cx="178163" cy="79605"/>
            </a:xfrm>
            <a:custGeom>
              <a:avLst/>
              <a:gdLst/>
              <a:ahLst/>
              <a:cxnLst>
                <a:cxn ang="0">
                  <a:pos x="31" y="27"/>
                </a:cxn>
                <a:cxn ang="0">
                  <a:pos x="39" y="33"/>
                </a:cxn>
                <a:cxn ang="0">
                  <a:pos x="40" y="34"/>
                </a:cxn>
                <a:cxn ang="0">
                  <a:pos x="51" y="32"/>
                </a:cxn>
                <a:cxn ang="0">
                  <a:pos x="61" y="33"/>
                </a:cxn>
                <a:cxn ang="0">
                  <a:pos x="60" y="30"/>
                </a:cxn>
                <a:cxn ang="0">
                  <a:pos x="68" y="33"/>
                </a:cxn>
                <a:cxn ang="0">
                  <a:pos x="77" y="33"/>
                </a:cxn>
                <a:cxn ang="0">
                  <a:pos x="73" y="28"/>
                </a:cxn>
                <a:cxn ang="0">
                  <a:pos x="75" y="24"/>
                </a:cxn>
                <a:cxn ang="0">
                  <a:pos x="68" y="21"/>
                </a:cxn>
                <a:cxn ang="0">
                  <a:pos x="65" y="14"/>
                </a:cxn>
                <a:cxn ang="0">
                  <a:pos x="61" y="12"/>
                </a:cxn>
                <a:cxn ang="0">
                  <a:pos x="49" y="14"/>
                </a:cxn>
                <a:cxn ang="0">
                  <a:pos x="42" y="10"/>
                </a:cxn>
                <a:cxn ang="0">
                  <a:pos x="35" y="6"/>
                </a:cxn>
                <a:cxn ang="0">
                  <a:pos x="18" y="4"/>
                </a:cxn>
                <a:cxn ang="0">
                  <a:pos x="4" y="0"/>
                </a:cxn>
                <a:cxn ang="0">
                  <a:pos x="0" y="2"/>
                </a:cxn>
                <a:cxn ang="0">
                  <a:pos x="18" y="12"/>
                </a:cxn>
                <a:cxn ang="0">
                  <a:pos x="22" y="23"/>
                </a:cxn>
                <a:cxn ang="0">
                  <a:pos x="19" y="27"/>
                </a:cxn>
                <a:cxn ang="0">
                  <a:pos x="31" y="27"/>
                </a:cxn>
              </a:cxnLst>
              <a:rect l="0" t="0" r="r" b="b"/>
              <a:pathLst>
                <a:path w="78" h="35">
                  <a:moveTo>
                    <a:pt x="31" y="27"/>
                  </a:moveTo>
                  <a:cubicBezTo>
                    <a:pt x="35" y="25"/>
                    <a:pt x="36" y="29"/>
                    <a:pt x="39" y="33"/>
                  </a:cubicBezTo>
                  <a:cubicBezTo>
                    <a:pt x="39" y="33"/>
                    <a:pt x="39" y="34"/>
                    <a:pt x="40" y="34"/>
                  </a:cubicBezTo>
                  <a:cubicBezTo>
                    <a:pt x="44" y="33"/>
                    <a:pt x="47" y="32"/>
                    <a:pt x="51" y="32"/>
                  </a:cubicBezTo>
                  <a:cubicBezTo>
                    <a:pt x="54" y="31"/>
                    <a:pt x="58" y="32"/>
                    <a:pt x="61" y="33"/>
                  </a:cubicBezTo>
                  <a:cubicBezTo>
                    <a:pt x="60" y="32"/>
                    <a:pt x="60" y="31"/>
                    <a:pt x="60" y="30"/>
                  </a:cubicBezTo>
                  <a:cubicBezTo>
                    <a:pt x="61" y="28"/>
                    <a:pt x="66" y="31"/>
                    <a:pt x="68" y="33"/>
                  </a:cubicBezTo>
                  <a:cubicBezTo>
                    <a:pt x="70" y="34"/>
                    <a:pt x="75" y="35"/>
                    <a:pt x="77" y="33"/>
                  </a:cubicBezTo>
                  <a:cubicBezTo>
                    <a:pt x="78" y="32"/>
                    <a:pt x="74" y="30"/>
                    <a:pt x="73" y="28"/>
                  </a:cubicBezTo>
                  <a:cubicBezTo>
                    <a:pt x="73" y="27"/>
                    <a:pt x="74" y="26"/>
                    <a:pt x="75" y="24"/>
                  </a:cubicBezTo>
                  <a:cubicBezTo>
                    <a:pt x="72" y="22"/>
                    <a:pt x="69" y="20"/>
                    <a:pt x="68" y="21"/>
                  </a:cubicBezTo>
                  <a:cubicBezTo>
                    <a:pt x="67" y="21"/>
                    <a:pt x="67" y="14"/>
                    <a:pt x="65" y="14"/>
                  </a:cubicBezTo>
                  <a:cubicBezTo>
                    <a:pt x="63" y="14"/>
                    <a:pt x="63" y="12"/>
                    <a:pt x="61" y="12"/>
                  </a:cubicBezTo>
                  <a:cubicBezTo>
                    <a:pt x="59" y="12"/>
                    <a:pt x="51" y="12"/>
                    <a:pt x="49" y="14"/>
                  </a:cubicBezTo>
                  <a:cubicBezTo>
                    <a:pt x="47" y="15"/>
                    <a:pt x="45" y="10"/>
                    <a:pt x="42" y="10"/>
                  </a:cubicBezTo>
                  <a:cubicBezTo>
                    <a:pt x="40" y="10"/>
                    <a:pt x="37" y="8"/>
                    <a:pt x="35" y="6"/>
                  </a:cubicBezTo>
                  <a:cubicBezTo>
                    <a:pt x="34" y="4"/>
                    <a:pt x="21" y="7"/>
                    <a:pt x="18" y="4"/>
                  </a:cubicBezTo>
                  <a:cubicBezTo>
                    <a:pt x="14" y="2"/>
                    <a:pt x="8" y="0"/>
                    <a:pt x="4" y="0"/>
                  </a:cubicBezTo>
                  <a:cubicBezTo>
                    <a:pt x="3" y="0"/>
                    <a:pt x="2" y="1"/>
                    <a:pt x="0" y="2"/>
                  </a:cubicBezTo>
                  <a:cubicBezTo>
                    <a:pt x="7" y="6"/>
                    <a:pt x="16" y="5"/>
                    <a:pt x="18" y="12"/>
                  </a:cubicBezTo>
                  <a:cubicBezTo>
                    <a:pt x="19" y="20"/>
                    <a:pt x="24" y="17"/>
                    <a:pt x="22" y="23"/>
                  </a:cubicBezTo>
                  <a:cubicBezTo>
                    <a:pt x="22" y="25"/>
                    <a:pt x="21" y="26"/>
                    <a:pt x="19" y="27"/>
                  </a:cubicBezTo>
                  <a:cubicBezTo>
                    <a:pt x="24" y="28"/>
                    <a:pt x="29" y="28"/>
                    <a:pt x="31" y="2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9" name="Freeform 56">
              <a:extLst>
                <a:ext uri="{FF2B5EF4-FFF2-40B4-BE49-F238E27FC236}">
                  <a16:creationId xmlns:a16="http://schemas.microsoft.com/office/drawing/2014/main" id="{65A4F2C0-4288-4465-91F3-6D3B53C3DF06}"/>
                </a:ext>
              </a:extLst>
            </p:cNvPr>
            <p:cNvSpPr>
              <a:spLocks noEditPoints="1"/>
            </p:cNvSpPr>
            <p:nvPr/>
          </p:nvSpPr>
          <p:spPr bwMode="auto">
            <a:xfrm>
              <a:off x="5331373" y="2987317"/>
              <a:ext cx="485209" cy="191431"/>
            </a:xfrm>
            <a:custGeom>
              <a:avLst/>
              <a:gdLst/>
              <a:ahLst/>
              <a:cxnLst>
                <a:cxn ang="0">
                  <a:pos x="206" y="59"/>
                </a:cxn>
                <a:cxn ang="0">
                  <a:pos x="206" y="47"/>
                </a:cxn>
                <a:cxn ang="0">
                  <a:pos x="206" y="37"/>
                </a:cxn>
                <a:cxn ang="0">
                  <a:pos x="209" y="32"/>
                </a:cxn>
                <a:cxn ang="0">
                  <a:pos x="207" y="28"/>
                </a:cxn>
                <a:cxn ang="0">
                  <a:pos x="198" y="24"/>
                </a:cxn>
                <a:cxn ang="0">
                  <a:pos x="195" y="14"/>
                </a:cxn>
                <a:cxn ang="0">
                  <a:pos x="187" y="8"/>
                </a:cxn>
                <a:cxn ang="0">
                  <a:pos x="175" y="8"/>
                </a:cxn>
                <a:cxn ang="0">
                  <a:pos x="154" y="15"/>
                </a:cxn>
                <a:cxn ang="0">
                  <a:pos x="135" y="16"/>
                </a:cxn>
                <a:cxn ang="0">
                  <a:pos x="121" y="11"/>
                </a:cxn>
                <a:cxn ang="0">
                  <a:pos x="111" y="7"/>
                </a:cxn>
                <a:cxn ang="0">
                  <a:pos x="95" y="2"/>
                </a:cxn>
                <a:cxn ang="0">
                  <a:pos x="60" y="13"/>
                </a:cxn>
                <a:cxn ang="0">
                  <a:pos x="36" y="14"/>
                </a:cxn>
                <a:cxn ang="0">
                  <a:pos x="30" y="23"/>
                </a:cxn>
                <a:cxn ang="0">
                  <a:pos x="6" y="25"/>
                </a:cxn>
                <a:cxn ang="0">
                  <a:pos x="4" y="33"/>
                </a:cxn>
                <a:cxn ang="0">
                  <a:pos x="9" y="36"/>
                </a:cxn>
                <a:cxn ang="0">
                  <a:pos x="10" y="45"/>
                </a:cxn>
                <a:cxn ang="0">
                  <a:pos x="10" y="53"/>
                </a:cxn>
                <a:cxn ang="0">
                  <a:pos x="10" y="59"/>
                </a:cxn>
                <a:cxn ang="0">
                  <a:pos x="16" y="65"/>
                </a:cxn>
                <a:cxn ang="0">
                  <a:pos x="23" y="69"/>
                </a:cxn>
                <a:cxn ang="0">
                  <a:pos x="29" y="71"/>
                </a:cxn>
                <a:cxn ang="0">
                  <a:pos x="36" y="78"/>
                </a:cxn>
                <a:cxn ang="0">
                  <a:pos x="50" y="75"/>
                </a:cxn>
                <a:cxn ang="0">
                  <a:pos x="59" y="71"/>
                </a:cxn>
                <a:cxn ang="0">
                  <a:pos x="75" y="80"/>
                </a:cxn>
                <a:cxn ang="0">
                  <a:pos x="86" y="78"/>
                </a:cxn>
                <a:cxn ang="0">
                  <a:pos x="97" y="71"/>
                </a:cxn>
                <a:cxn ang="0">
                  <a:pos x="106" y="74"/>
                </a:cxn>
                <a:cxn ang="0">
                  <a:pos x="114" y="71"/>
                </a:cxn>
                <a:cxn ang="0">
                  <a:pos x="111" y="80"/>
                </a:cxn>
                <a:cxn ang="0">
                  <a:pos x="111" y="84"/>
                </a:cxn>
                <a:cxn ang="0">
                  <a:pos x="118" y="76"/>
                </a:cxn>
                <a:cxn ang="0">
                  <a:pos x="123" y="74"/>
                </a:cxn>
                <a:cxn ang="0">
                  <a:pos x="133" y="74"/>
                </a:cxn>
                <a:cxn ang="0">
                  <a:pos x="140" y="72"/>
                </a:cxn>
                <a:cxn ang="0">
                  <a:pos x="153" y="73"/>
                </a:cxn>
                <a:cxn ang="0">
                  <a:pos x="168" y="68"/>
                </a:cxn>
                <a:cxn ang="0">
                  <a:pos x="180" y="66"/>
                </a:cxn>
                <a:cxn ang="0">
                  <a:pos x="185" y="68"/>
                </a:cxn>
                <a:cxn ang="0">
                  <a:pos x="190" y="64"/>
                </a:cxn>
                <a:cxn ang="0">
                  <a:pos x="200" y="66"/>
                </a:cxn>
                <a:cxn ang="0">
                  <a:pos x="212" y="68"/>
                </a:cxn>
                <a:cxn ang="0">
                  <a:pos x="206" y="59"/>
                </a:cxn>
                <a:cxn ang="0">
                  <a:pos x="19" y="16"/>
                </a:cxn>
                <a:cxn ang="0">
                  <a:pos x="34" y="14"/>
                </a:cxn>
                <a:cxn ang="0">
                  <a:pos x="25" y="8"/>
                </a:cxn>
                <a:cxn ang="0">
                  <a:pos x="22" y="2"/>
                </a:cxn>
                <a:cxn ang="0">
                  <a:pos x="18" y="3"/>
                </a:cxn>
                <a:cxn ang="0">
                  <a:pos x="6" y="3"/>
                </a:cxn>
                <a:cxn ang="0">
                  <a:pos x="7" y="10"/>
                </a:cxn>
                <a:cxn ang="0">
                  <a:pos x="4" y="15"/>
                </a:cxn>
                <a:cxn ang="0">
                  <a:pos x="1" y="19"/>
                </a:cxn>
                <a:cxn ang="0">
                  <a:pos x="8" y="22"/>
                </a:cxn>
                <a:cxn ang="0">
                  <a:pos x="19" y="16"/>
                </a:cxn>
              </a:cxnLst>
              <a:rect l="0" t="0" r="r" b="b"/>
              <a:pathLst>
                <a:path w="212" h="84">
                  <a:moveTo>
                    <a:pt x="206" y="59"/>
                  </a:moveTo>
                  <a:cubicBezTo>
                    <a:pt x="204" y="58"/>
                    <a:pt x="207" y="49"/>
                    <a:pt x="206" y="47"/>
                  </a:cubicBezTo>
                  <a:cubicBezTo>
                    <a:pt x="205" y="45"/>
                    <a:pt x="203" y="37"/>
                    <a:pt x="206" y="37"/>
                  </a:cubicBezTo>
                  <a:cubicBezTo>
                    <a:pt x="208" y="37"/>
                    <a:pt x="206" y="32"/>
                    <a:pt x="209" y="32"/>
                  </a:cubicBezTo>
                  <a:cubicBezTo>
                    <a:pt x="208" y="30"/>
                    <a:pt x="207" y="28"/>
                    <a:pt x="207" y="28"/>
                  </a:cubicBezTo>
                  <a:cubicBezTo>
                    <a:pt x="205" y="26"/>
                    <a:pt x="200" y="29"/>
                    <a:pt x="198" y="24"/>
                  </a:cubicBezTo>
                  <a:cubicBezTo>
                    <a:pt x="196" y="19"/>
                    <a:pt x="198" y="18"/>
                    <a:pt x="195" y="14"/>
                  </a:cubicBezTo>
                  <a:cubicBezTo>
                    <a:pt x="192" y="10"/>
                    <a:pt x="191" y="6"/>
                    <a:pt x="187" y="8"/>
                  </a:cubicBezTo>
                  <a:cubicBezTo>
                    <a:pt x="185" y="9"/>
                    <a:pt x="180" y="9"/>
                    <a:pt x="175" y="8"/>
                  </a:cubicBezTo>
                  <a:cubicBezTo>
                    <a:pt x="170" y="13"/>
                    <a:pt x="158" y="17"/>
                    <a:pt x="154" y="15"/>
                  </a:cubicBezTo>
                  <a:cubicBezTo>
                    <a:pt x="150" y="14"/>
                    <a:pt x="141" y="16"/>
                    <a:pt x="135" y="16"/>
                  </a:cubicBezTo>
                  <a:cubicBezTo>
                    <a:pt x="128" y="16"/>
                    <a:pt x="126" y="11"/>
                    <a:pt x="121" y="11"/>
                  </a:cubicBezTo>
                  <a:cubicBezTo>
                    <a:pt x="116" y="12"/>
                    <a:pt x="116" y="7"/>
                    <a:pt x="111" y="7"/>
                  </a:cubicBezTo>
                  <a:cubicBezTo>
                    <a:pt x="106" y="7"/>
                    <a:pt x="110" y="4"/>
                    <a:pt x="95" y="2"/>
                  </a:cubicBezTo>
                  <a:cubicBezTo>
                    <a:pt x="79" y="0"/>
                    <a:pt x="65" y="9"/>
                    <a:pt x="60" y="13"/>
                  </a:cubicBezTo>
                  <a:cubicBezTo>
                    <a:pt x="55" y="17"/>
                    <a:pt x="37" y="13"/>
                    <a:pt x="36" y="14"/>
                  </a:cubicBezTo>
                  <a:cubicBezTo>
                    <a:pt x="34" y="15"/>
                    <a:pt x="36" y="21"/>
                    <a:pt x="30" y="23"/>
                  </a:cubicBezTo>
                  <a:cubicBezTo>
                    <a:pt x="24" y="25"/>
                    <a:pt x="11" y="23"/>
                    <a:pt x="6" y="25"/>
                  </a:cubicBezTo>
                  <a:cubicBezTo>
                    <a:pt x="2" y="27"/>
                    <a:pt x="0" y="34"/>
                    <a:pt x="4" y="33"/>
                  </a:cubicBezTo>
                  <a:cubicBezTo>
                    <a:pt x="8" y="33"/>
                    <a:pt x="10" y="35"/>
                    <a:pt x="9" y="36"/>
                  </a:cubicBezTo>
                  <a:cubicBezTo>
                    <a:pt x="8" y="38"/>
                    <a:pt x="12" y="43"/>
                    <a:pt x="10" y="45"/>
                  </a:cubicBezTo>
                  <a:cubicBezTo>
                    <a:pt x="8" y="47"/>
                    <a:pt x="7" y="51"/>
                    <a:pt x="10" y="53"/>
                  </a:cubicBezTo>
                  <a:cubicBezTo>
                    <a:pt x="13" y="55"/>
                    <a:pt x="13" y="58"/>
                    <a:pt x="10" y="59"/>
                  </a:cubicBezTo>
                  <a:cubicBezTo>
                    <a:pt x="7" y="59"/>
                    <a:pt x="16" y="63"/>
                    <a:pt x="16" y="65"/>
                  </a:cubicBezTo>
                  <a:cubicBezTo>
                    <a:pt x="16" y="66"/>
                    <a:pt x="23" y="67"/>
                    <a:pt x="23" y="69"/>
                  </a:cubicBezTo>
                  <a:cubicBezTo>
                    <a:pt x="23" y="71"/>
                    <a:pt x="25" y="72"/>
                    <a:pt x="29" y="71"/>
                  </a:cubicBezTo>
                  <a:cubicBezTo>
                    <a:pt x="32" y="70"/>
                    <a:pt x="34" y="75"/>
                    <a:pt x="36" y="78"/>
                  </a:cubicBezTo>
                  <a:cubicBezTo>
                    <a:pt x="38" y="81"/>
                    <a:pt x="50" y="79"/>
                    <a:pt x="50" y="75"/>
                  </a:cubicBezTo>
                  <a:cubicBezTo>
                    <a:pt x="50" y="72"/>
                    <a:pt x="54" y="71"/>
                    <a:pt x="59" y="71"/>
                  </a:cubicBezTo>
                  <a:cubicBezTo>
                    <a:pt x="65" y="72"/>
                    <a:pt x="72" y="79"/>
                    <a:pt x="75" y="80"/>
                  </a:cubicBezTo>
                  <a:cubicBezTo>
                    <a:pt x="77" y="81"/>
                    <a:pt x="83" y="78"/>
                    <a:pt x="86" y="78"/>
                  </a:cubicBezTo>
                  <a:cubicBezTo>
                    <a:pt x="90" y="78"/>
                    <a:pt x="95" y="73"/>
                    <a:pt x="97" y="71"/>
                  </a:cubicBezTo>
                  <a:cubicBezTo>
                    <a:pt x="99" y="70"/>
                    <a:pt x="102" y="75"/>
                    <a:pt x="106" y="74"/>
                  </a:cubicBezTo>
                  <a:cubicBezTo>
                    <a:pt x="109" y="72"/>
                    <a:pt x="112" y="70"/>
                    <a:pt x="114" y="71"/>
                  </a:cubicBezTo>
                  <a:cubicBezTo>
                    <a:pt x="116" y="72"/>
                    <a:pt x="109" y="78"/>
                    <a:pt x="111" y="80"/>
                  </a:cubicBezTo>
                  <a:cubicBezTo>
                    <a:pt x="112" y="81"/>
                    <a:pt x="112" y="83"/>
                    <a:pt x="111" y="84"/>
                  </a:cubicBezTo>
                  <a:cubicBezTo>
                    <a:pt x="118" y="83"/>
                    <a:pt x="118" y="78"/>
                    <a:pt x="118" y="76"/>
                  </a:cubicBezTo>
                  <a:cubicBezTo>
                    <a:pt x="119" y="74"/>
                    <a:pt x="120" y="72"/>
                    <a:pt x="123" y="74"/>
                  </a:cubicBezTo>
                  <a:cubicBezTo>
                    <a:pt x="125" y="75"/>
                    <a:pt x="128" y="76"/>
                    <a:pt x="133" y="74"/>
                  </a:cubicBezTo>
                  <a:cubicBezTo>
                    <a:pt x="138" y="71"/>
                    <a:pt x="138" y="70"/>
                    <a:pt x="140" y="72"/>
                  </a:cubicBezTo>
                  <a:cubicBezTo>
                    <a:pt x="142" y="74"/>
                    <a:pt x="146" y="73"/>
                    <a:pt x="153" y="73"/>
                  </a:cubicBezTo>
                  <a:cubicBezTo>
                    <a:pt x="160" y="73"/>
                    <a:pt x="161" y="68"/>
                    <a:pt x="168" y="68"/>
                  </a:cubicBezTo>
                  <a:cubicBezTo>
                    <a:pt x="175" y="69"/>
                    <a:pt x="180" y="66"/>
                    <a:pt x="180" y="66"/>
                  </a:cubicBezTo>
                  <a:cubicBezTo>
                    <a:pt x="185" y="68"/>
                    <a:pt x="185" y="68"/>
                    <a:pt x="185" y="68"/>
                  </a:cubicBezTo>
                  <a:cubicBezTo>
                    <a:pt x="186" y="66"/>
                    <a:pt x="186" y="64"/>
                    <a:pt x="190" y="64"/>
                  </a:cubicBezTo>
                  <a:cubicBezTo>
                    <a:pt x="195" y="63"/>
                    <a:pt x="197" y="67"/>
                    <a:pt x="200" y="66"/>
                  </a:cubicBezTo>
                  <a:cubicBezTo>
                    <a:pt x="202" y="65"/>
                    <a:pt x="211" y="74"/>
                    <a:pt x="212" y="68"/>
                  </a:cubicBezTo>
                  <a:cubicBezTo>
                    <a:pt x="212" y="66"/>
                    <a:pt x="208" y="59"/>
                    <a:pt x="206" y="59"/>
                  </a:cubicBezTo>
                  <a:close/>
                  <a:moveTo>
                    <a:pt x="19" y="16"/>
                  </a:moveTo>
                  <a:cubicBezTo>
                    <a:pt x="23" y="14"/>
                    <a:pt x="32" y="16"/>
                    <a:pt x="34" y="14"/>
                  </a:cubicBezTo>
                  <a:cubicBezTo>
                    <a:pt x="36" y="12"/>
                    <a:pt x="28" y="10"/>
                    <a:pt x="25" y="8"/>
                  </a:cubicBezTo>
                  <a:cubicBezTo>
                    <a:pt x="24" y="6"/>
                    <a:pt x="23" y="4"/>
                    <a:pt x="22" y="2"/>
                  </a:cubicBezTo>
                  <a:cubicBezTo>
                    <a:pt x="21" y="3"/>
                    <a:pt x="19" y="3"/>
                    <a:pt x="18" y="3"/>
                  </a:cubicBezTo>
                  <a:cubicBezTo>
                    <a:pt x="15" y="1"/>
                    <a:pt x="8" y="2"/>
                    <a:pt x="6" y="3"/>
                  </a:cubicBezTo>
                  <a:cubicBezTo>
                    <a:pt x="5" y="3"/>
                    <a:pt x="7" y="7"/>
                    <a:pt x="7" y="10"/>
                  </a:cubicBezTo>
                  <a:cubicBezTo>
                    <a:pt x="7" y="13"/>
                    <a:pt x="4" y="14"/>
                    <a:pt x="4" y="15"/>
                  </a:cubicBezTo>
                  <a:cubicBezTo>
                    <a:pt x="4" y="17"/>
                    <a:pt x="3" y="18"/>
                    <a:pt x="1" y="19"/>
                  </a:cubicBezTo>
                  <a:cubicBezTo>
                    <a:pt x="4" y="21"/>
                    <a:pt x="6" y="22"/>
                    <a:pt x="8" y="22"/>
                  </a:cubicBezTo>
                  <a:cubicBezTo>
                    <a:pt x="13" y="22"/>
                    <a:pt x="15" y="17"/>
                    <a:pt x="19" y="1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0" name="Freeform 57">
              <a:extLst>
                <a:ext uri="{FF2B5EF4-FFF2-40B4-BE49-F238E27FC236}">
                  <a16:creationId xmlns:a16="http://schemas.microsoft.com/office/drawing/2014/main" id="{E6265FC7-C30E-4617-93CE-4ED2A9E0C654}"/>
                </a:ext>
              </a:extLst>
            </p:cNvPr>
            <p:cNvSpPr>
              <a:spLocks/>
            </p:cNvSpPr>
            <p:nvPr/>
          </p:nvSpPr>
          <p:spPr bwMode="auto">
            <a:xfrm>
              <a:off x="6682755" y="3180642"/>
              <a:ext cx="60651" cy="56860"/>
            </a:xfrm>
            <a:custGeom>
              <a:avLst/>
              <a:gdLst/>
              <a:ahLst/>
              <a:cxnLst>
                <a:cxn ang="0">
                  <a:pos x="12" y="0"/>
                </a:cxn>
                <a:cxn ang="0">
                  <a:pos x="0" y="8"/>
                </a:cxn>
                <a:cxn ang="0">
                  <a:pos x="1" y="11"/>
                </a:cxn>
                <a:cxn ang="0">
                  <a:pos x="8" y="18"/>
                </a:cxn>
                <a:cxn ang="0">
                  <a:pos x="9" y="25"/>
                </a:cxn>
                <a:cxn ang="0">
                  <a:pos x="14" y="25"/>
                </a:cxn>
                <a:cxn ang="0">
                  <a:pos x="25" y="11"/>
                </a:cxn>
                <a:cxn ang="0">
                  <a:pos x="12" y="0"/>
                </a:cxn>
              </a:cxnLst>
              <a:rect l="0" t="0" r="r" b="b"/>
              <a:pathLst>
                <a:path w="26" h="25">
                  <a:moveTo>
                    <a:pt x="12" y="0"/>
                  </a:moveTo>
                  <a:cubicBezTo>
                    <a:pt x="8" y="0"/>
                    <a:pt x="1" y="4"/>
                    <a:pt x="0" y="8"/>
                  </a:cubicBezTo>
                  <a:cubicBezTo>
                    <a:pt x="0" y="8"/>
                    <a:pt x="1" y="10"/>
                    <a:pt x="1" y="11"/>
                  </a:cubicBezTo>
                  <a:cubicBezTo>
                    <a:pt x="2" y="14"/>
                    <a:pt x="5" y="17"/>
                    <a:pt x="8" y="18"/>
                  </a:cubicBezTo>
                  <a:cubicBezTo>
                    <a:pt x="10" y="19"/>
                    <a:pt x="10" y="22"/>
                    <a:pt x="9" y="25"/>
                  </a:cubicBezTo>
                  <a:cubicBezTo>
                    <a:pt x="11" y="25"/>
                    <a:pt x="13" y="25"/>
                    <a:pt x="14" y="25"/>
                  </a:cubicBezTo>
                  <a:cubicBezTo>
                    <a:pt x="17" y="24"/>
                    <a:pt x="24" y="14"/>
                    <a:pt x="25" y="11"/>
                  </a:cubicBezTo>
                  <a:cubicBezTo>
                    <a:pt x="26" y="8"/>
                    <a:pt x="17" y="1"/>
                    <a:pt x="12" y="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1" name="Freeform 58">
              <a:extLst>
                <a:ext uri="{FF2B5EF4-FFF2-40B4-BE49-F238E27FC236}">
                  <a16:creationId xmlns:a16="http://schemas.microsoft.com/office/drawing/2014/main" id="{577695D6-398F-4AB3-A5C9-38B0A0ACE93B}"/>
                </a:ext>
              </a:extLst>
            </p:cNvPr>
            <p:cNvSpPr>
              <a:spLocks/>
            </p:cNvSpPr>
            <p:nvPr/>
          </p:nvSpPr>
          <p:spPr bwMode="auto">
            <a:xfrm>
              <a:off x="7844602" y="2966468"/>
              <a:ext cx="176268" cy="168686"/>
            </a:xfrm>
            <a:custGeom>
              <a:avLst/>
              <a:gdLst/>
              <a:ahLst/>
              <a:cxnLst>
                <a:cxn ang="0">
                  <a:pos x="74" y="4"/>
                </a:cxn>
                <a:cxn ang="0">
                  <a:pos x="65" y="0"/>
                </a:cxn>
                <a:cxn ang="0">
                  <a:pos x="58" y="9"/>
                </a:cxn>
                <a:cxn ang="0">
                  <a:pos x="50" y="15"/>
                </a:cxn>
                <a:cxn ang="0">
                  <a:pos x="46" y="19"/>
                </a:cxn>
                <a:cxn ang="0">
                  <a:pos x="38" y="21"/>
                </a:cxn>
                <a:cxn ang="0">
                  <a:pos x="31" y="18"/>
                </a:cxn>
                <a:cxn ang="0">
                  <a:pos x="24" y="26"/>
                </a:cxn>
                <a:cxn ang="0">
                  <a:pos x="3" y="38"/>
                </a:cxn>
                <a:cxn ang="0">
                  <a:pos x="0" y="43"/>
                </a:cxn>
                <a:cxn ang="0">
                  <a:pos x="13" y="49"/>
                </a:cxn>
                <a:cxn ang="0">
                  <a:pos x="6" y="62"/>
                </a:cxn>
                <a:cxn ang="0">
                  <a:pos x="8" y="68"/>
                </a:cxn>
                <a:cxn ang="0">
                  <a:pos x="14" y="71"/>
                </a:cxn>
                <a:cxn ang="0">
                  <a:pos x="22" y="70"/>
                </a:cxn>
                <a:cxn ang="0">
                  <a:pos x="25" y="71"/>
                </a:cxn>
                <a:cxn ang="0">
                  <a:pos x="31" y="66"/>
                </a:cxn>
                <a:cxn ang="0">
                  <a:pos x="42" y="64"/>
                </a:cxn>
                <a:cxn ang="0">
                  <a:pos x="48" y="62"/>
                </a:cxn>
                <a:cxn ang="0">
                  <a:pos x="38" y="52"/>
                </a:cxn>
                <a:cxn ang="0">
                  <a:pos x="41" y="42"/>
                </a:cxn>
                <a:cxn ang="0">
                  <a:pos x="61" y="30"/>
                </a:cxn>
                <a:cxn ang="0">
                  <a:pos x="65" y="17"/>
                </a:cxn>
                <a:cxn ang="0">
                  <a:pos x="77" y="4"/>
                </a:cxn>
                <a:cxn ang="0">
                  <a:pos x="74" y="4"/>
                </a:cxn>
              </a:cxnLst>
              <a:rect l="0" t="0" r="r" b="b"/>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2" name="Freeform 59">
              <a:extLst>
                <a:ext uri="{FF2B5EF4-FFF2-40B4-BE49-F238E27FC236}">
                  <a16:creationId xmlns:a16="http://schemas.microsoft.com/office/drawing/2014/main" id="{EDC724BB-B82D-48E0-A237-E8BFB06B3A73}"/>
                </a:ext>
              </a:extLst>
            </p:cNvPr>
            <p:cNvSpPr>
              <a:spLocks/>
            </p:cNvSpPr>
            <p:nvPr/>
          </p:nvSpPr>
          <p:spPr bwMode="auto">
            <a:xfrm>
              <a:off x="6735825" y="3343642"/>
              <a:ext cx="199012" cy="113721"/>
            </a:xfrm>
            <a:custGeom>
              <a:avLst/>
              <a:gdLst/>
              <a:ahLst/>
              <a:cxnLst>
                <a:cxn ang="0">
                  <a:pos x="85" y="32"/>
                </a:cxn>
                <a:cxn ang="0">
                  <a:pos x="83" y="32"/>
                </a:cxn>
                <a:cxn ang="0">
                  <a:pos x="68" y="29"/>
                </a:cxn>
                <a:cxn ang="0">
                  <a:pos x="46" y="20"/>
                </a:cxn>
                <a:cxn ang="0">
                  <a:pos x="23" y="3"/>
                </a:cxn>
                <a:cxn ang="0">
                  <a:pos x="14" y="2"/>
                </a:cxn>
                <a:cxn ang="0">
                  <a:pos x="7" y="4"/>
                </a:cxn>
                <a:cxn ang="0">
                  <a:pos x="2" y="10"/>
                </a:cxn>
                <a:cxn ang="0">
                  <a:pos x="0" y="19"/>
                </a:cxn>
                <a:cxn ang="0">
                  <a:pos x="6" y="23"/>
                </a:cxn>
                <a:cxn ang="0">
                  <a:pos x="15" y="27"/>
                </a:cxn>
                <a:cxn ang="0">
                  <a:pos x="23" y="32"/>
                </a:cxn>
                <a:cxn ang="0">
                  <a:pos x="33" y="37"/>
                </a:cxn>
                <a:cxn ang="0">
                  <a:pos x="43" y="35"/>
                </a:cxn>
                <a:cxn ang="0">
                  <a:pos x="50" y="42"/>
                </a:cxn>
                <a:cxn ang="0">
                  <a:pos x="64" y="47"/>
                </a:cxn>
                <a:cxn ang="0">
                  <a:pos x="84" y="46"/>
                </a:cxn>
                <a:cxn ang="0">
                  <a:pos x="84" y="34"/>
                </a:cxn>
                <a:cxn ang="0">
                  <a:pos x="85" y="32"/>
                </a:cxn>
              </a:cxnLst>
              <a:rect l="0" t="0" r="r" b="b"/>
              <a:pathLst>
                <a:path w="87" h="50">
                  <a:moveTo>
                    <a:pt x="85" y="32"/>
                  </a:moveTo>
                  <a:cubicBezTo>
                    <a:pt x="84" y="32"/>
                    <a:pt x="84" y="31"/>
                    <a:pt x="83" y="32"/>
                  </a:cubicBezTo>
                  <a:cubicBezTo>
                    <a:pt x="76" y="32"/>
                    <a:pt x="72" y="29"/>
                    <a:pt x="68" y="29"/>
                  </a:cubicBezTo>
                  <a:cubicBezTo>
                    <a:pt x="64" y="29"/>
                    <a:pt x="51" y="24"/>
                    <a:pt x="46" y="20"/>
                  </a:cubicBezTo>
                  <a:cubicBezTo>
                    <a:pt x="41" y="16"/>
                    <a:pt x="27" y="7"/>
                    <a:pt x="23" y="3"/>
                  </a:cubicBezTo>
                  <a:cubicBezTo>
                    <a:pt x="20" y="0"/>
                    <a:pt x="15" y="0"/>
                    <a:pt x="14" y="2"/>
                  </a:cubicBezTo>
                  <a:cubicBezTo>
                    <a:pt x="14" y="3"/>
                    <a:pt x="11" y="3"/>
                    <a:pt x="7" y="4"/>
                  </a:cubicBezTo>
                  <a:cubicBezTo>
                    <a:pt x="6" y="5"/>
                    <a:pt x="2" y="8"/>
                    <a:pt x="2" y="10"/>
                  </a:cubicBezTo>
                  <a:cubicBezTo>
                    <a:pt x="2" y="13"/>
                    <a:pt x="0" y="16"/>
                    <a:pt x="0" y="19"/>
                  </a:cubicBezTo>
                  <a:cubicBezTo>
                    <a:pt x="0" y="21"/>
                    <a:pt x="5" y="21"/>
                    <a:pt x="6" y="23"/>
                  </a:cubicBezTo>
                  <a:cubicBezTo>
                    <a:pt x="7" y="25"/>
                    <a:pt x="15" y="26"/>
                    <a:pt x="15" y="27"/>
                  </a:cubicBezTo>
                  <a:cubicBezTo>
                    <a:pt x="15" y="29"/>
                    <a:pt x="20" y="31"/>
                    <a:pt x="23" y="32"/>
                  </a:cubicBezTo>
                  <a:cubicBezTo>
                    <a:pt x="27" y="32"/>
                    <a:pt x="31" y="36"/>
                    <a:pt x="33" y="37"/>
                  </a:cubicBezTo>
                  <a:cubicBezTo>
                    <a:pt x="35" y="39"/>
                    <a:pt x="41" y="35"/>
                    <a:pt x="43" y="35"/>
                  </a:cubicBezTo>
                  <a:cubicBezTo>
                    <a:pt x="46" y="35"/>
                    <a:pt x="49" y="39"/>
                    <a:pt x="50" y="42"/>
                  </a:cubicBezTo>
                  <a:cubicBezTo>
                    <a:pt x="50" y="44"/>
                    <a:pt x="62" y="45"/>
                    <a:pt x="64" y="47"/>
                  </a:cubicBezTo>
                  <a:cubicBezTo>
                    <a:pt x="67" y="50"/>
                    <a:pt x="81" y="48"/>
                    <a:pt x="84" y="46"/>
                  </a:cubicBezTo>
                  <a:cubicBezTo>
                    <a:pt x="87" y="43"/>
                    <a:pt x="84" y="38"/>
                    <a:pt x="84" y="34"/>
                  </a:cubicBezTo>
                  <a:cubicBezTo>
                    <a:pt x="84" y="33"/>
                    <a:pt x="85" y="32"/>
                    <a:pt x="85" y="3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3" name="Freeform 60">
              <a:extLst>
                <a:ext uri="{FF2B5EF4-FFF2-40B4-BE49-F238E27FC236}">
                  <a16:creationId xmlns:a16="http://schemas.microsoft.com/office/drawing/2014/main" id="{0B532E22-4AEF-4AA0-BC4E-6FD4EDB067A2}"/>
                </a:ext>
              </a:extLst>
            </p:cNvPr>
            <p:cNvSpPr>
              <a:spLocks/>
            </p:cNvSpPr>
            <p:nvPr/>
          </p:nvSpPr>
          <p:spPr bwMode="auto">
            <a:xfrm>
              <a:off x="7023918" y="3394816"/>
              <a:ext cx="217965" cy="487105"/>
            </a:xfrm>
            <a:custGeom>
              <a:avLst/>
              <a:gdLst/>
              <a:ahLst/>
              <a:cxnLst>
                <a:cxn ang="0">
                  <a:pos x="78" y="193"/>
                </a:cxn>
                <a:cxn ang="0">
                  <a:pos x="74" y="185"/>
                </a:cxn>
                <a:cxn ang="0">
                  <a:pos x="70" y="171"/>
                </a:cxn>
                <a:cxn ang="0">
                  <a:pos x="66" y="159"/>
                </a:cxn>
                <a:cxn ang="0">
                  <a:pos x="67" y="151"/>
                </a:cxn>
                <a:cxn ang="0">
                  <a:pos x="68" y="146"/>
                </a:cxn>
                <a:cxn ang="0">
                  <a:pos x="66" y="138"/>
                </a:cxn>
                <a:cxn ang="0">
                  <a:pos x="57" y="128"/>
                </a:cxn>
                <a:cxn ang="0">
                  <a:pos x="59" y="110"/>
                </a:cxn>
                <a:cxn ang="0">
                  <a:pos x="66" y="106"/>
                </a:cxn>
                <a:cxn ang="0">
                  <a:pos x="74" y="104"/>
                </a:cxn>
                <a:cxn ang="0">
                  <a:pos x="84" y="98"/>
                </a:cxn>
                <a:cxn ang="0">
                  <a:pos x="90" y="93"/>
                </a:cxn>
                <a:cxn ang="0">
                  <a:pos x="96" y="84"/>
                </a:cxn>
                <a:cxn ang="0">
                  <a:pos x="96" y="84"/>
                </a:cxn>
                <a:cxn ang="0">
                  <a:pos x="91" y="85"/>
                </a:cxn>
                <a:cxn ang="0">
                  <a:pos x="84" y="81"/>
                </a:cxn>
                <a:cxn ang="0">
                  <a:pos x="78" y="78"/>
                </a:cxn>
                <a:cxn ang="0">
                  <a:pos x="78" y="71"/>
                </a:cxn>
                <a:cxn ang="0">
                  <a:pos x="74" y="66"/>
                </a:cxn>
                <a:cxn ang="0">
                  <a:pos x="70" y="56"/>
                </a:cxn>
                <a:cxn ang="0">
                  <a:pos x="60" y="54"/>
                </a:cxn>
                <a:cxn ang="0">
                  <a:pos x="58" y="49"/>
                </a:cxn>
                <a:cxn ang="0">
                  <a:pos x="67" y="33"/>
                </a:cxn>
                <a:cxn ang="0">
                  <a:pos x="70" y="17"/>
                </a:cxn>
                <a:cxn ang="0">
                  <a:pos x="65" y="11"/>
                </a:cxn>
                <a:cxn ang="0">
                  <a:pos x="63" y="5"/>
                </a:cxn>
                <a:cxn ang="0">
                  <a:pos x="55" y="2"/>
                </a:cxn>
                <a:cxn ang="0">
                  <a:pos x="53" y="3"/>
                </a:cxn>
                <a:cxn ang="0">
                  <a:pos x="54" y="3"/>
                </a:cxn>
                <a:cxn ang="0">
                  <a:pos x="51" y="8"/>
                </a:cxn>
                <a:cxn ang="0">
                  <a:pos x="52" y="16"/>
                </a:cxn>
                <a:cxn ang="0">
                  <a:pos x="47" y="16"/>
                </a:cxn>
                <a:cxn ang="0">
                  <a:pos x="38" y="20"/>
                </a:cxn>
                <a:cxn ang="0">
                  <a:pos x="30" y="28"/>
                </a:cxn>
                <a:cxn ang="0">
                  <a:pos x="27" y="42"/>
                </a:cxn>
                <a:cxn ang="0">
                  <a:pos x="23" y="56"/>
                </a:cxn>
                <a:cxn ang="0">
                  <a:pos x="14" y="56"/>
                </a:cxn>
                <a:cxn ang="0">
                  <a:pos x="12" y="67"/>
                </a:cxn>
                <a:cxn ang="0">
                  <a:pos x="9" y="79"/>
                </a:cxn>
                <a:cxn ang="0">
                  <a:pos x="4" y="87"/>
                </a:cxn>
                <a:cxn ang="0">
                  <a:pos x="0" y="91"/>
                </a:cxn>
                <a:cxn ang="0">
                  <a:pos x="10" y="102"/>
                </a:cxn>
                <a:cxn ang="0">
                  <a:pos x="23" y="125"/>
                </a:cxn>
                <a:cxn ang="0">
                  <a:pos x="22" y="143"/>
                </a:cxn>
                <a:cxn ang="0">
                  <a:pos x="26" y="149"/>
                </a:cxn>
                <a:cxn ang="0">
                  <a:pos x="37" y="148"/>
                </a:cxn>
                <a:cxn ang="0">
                  <a:pos x="47" y="136"/>
                </a:cxn>
                <a:cxn ang="0">
                  <a:pos x="53" y="141"/>
                </a:cxn>
                <a:cxn ang="0">
                  <a:pos x="57" y="153"/>
                </a:cxn>
                <a:cxn ang="0">
                  <a:pos x="63" y="178"/>
                </a:cxn>
                <a:cxn ang="0">
                  <a:pos x="67" y="195"/>
                </a:cxn>
                <a:cxn ang="0">
                  <a:pos x="69" y="209"/>
                </a:cxn>
                <a:cxn ang="0">
                  <a:pos x="68" y="212"/>
                </a:cxn>
                <a:cxn ang="0">
                  <a:pos x="78" y="193"/>
                </a:cxn>
              </a:cxnLst>
              <a:rect l="0" t="0" r="r" b="b"/>
              <a:pathLst>
                <a:path w="96" h="213">
                  <a:moveTo>
                    <a:pt x="78" y="193"/>
                  </a:moveTo>
                  <a:cubicBezTo>
                    <a:pt x="78" y="189"/>
                    <a:pt x="74" y="188"/>
                    <a:pt x="74" y="185"/>
                  </a:cubicBezTo>
                  <a:cubicBezTo>
                    <a:pt x="74" y="181"/>
                    <a:pt x="74" y="175"/>
                    <a:pt x="70" y="171"/>
                  </a:cubicBezTo>
                  <a:cubicBezTo>
                    <a:pt x="65" y="167"/>
                    <a:pt x="63" y="161"/>
                    <a:pt x="66" y="159"/>
                  </a:cubicBezTo>
                  <a:cubicBezTo>
                    <a:pt x="68" y="157"/>
                    <a:pt x="66" y="150"/>
                    <a:pt x="67" y="151"/>
                  </a:cubicBezTo>
                  <a:cubicBezTo>
                    <a:pt x="69" y="151"/>
                    <a:pt x="71" y="147"/>
                    <a:pt x="68" y="146"/>
                  </a:cubicBezTo>
                  <a:cubicBezTo>
                    <a:pt x="65" y="144"/>
                    <a:pt x="68" y="139"/>
                    <a:pt x="66" y="138"/>
                  </a:cubicBezTo>
                  <a:cubicBezTo>
                    <a:pt x="63" y="137"/>
                    <a:pt x="57" y="130"/>
                    <a:pt x="57" y="128"/>
                  </a:cubicBezTo>
                  <a:cubicBezTo>
                    <a:pt x="57" y="126"/>
                    <a:pt x="59" y="113"/>
                    <a:pt x="59" y="110"/>
                  </a:cubicBezTo>
                  <a:cubicBezTo>
                    <a:pt x="60" y="107"/>
                    <a:pt x="64" y="106"/>
                    <a:pt x="66" y="106"/>
                  </a:cubicBezTo>
                  <a:cubicBezTo>
                    <a:pt x="67" y="106"/>
                    <a:pt x="72" y="107"/>
                    <a:pt x="74" y="104"/>
                  </a:cubicBezTo>
                  <a:cubicBezTo>
                    <a:pt x="76" y="101"/>
                    <a:pt x="83" y="100"/>
                    <a:pt x="84" y="98"/>
                  </a:cubicBezTo>
                  <a:cubicBezTo>
                    <a:pt x="85" y="96"/>
                    <a:pt x="90" y="96"/>
                    <a:pt x="90" y="93"/>
                  </a:cubicBezTo>
                  <a:cubicBezTo>
                    <a:pt x="90" y="90"/>
                    <a:pt x="96" y="84"/>
                    <a:pt x="96" y="84"/>
                  </a:cubicBezTo>
                  <a:cubicBezTo>
                    <a:pt x="96" y="84"/>
                    <a:pt x="96" y="84"/>
                    <a:pt x="96" y="84"/>
                  </a:cubicBezTo>
                  <a:cubicBezTo>
                    <a:pt x="96" y="83"/>
                    <a:pt x="94" y="84"/>
                    <a:pt x="91" y="85"/>
                  </a:cubicBezTo>
                  <a:cubicBezTo>
                    <a:pt x="86" y="87"/>
                    <a:pt x="84" y="84"/>
                    <a:pt x="84" y="81"/>
                  </a:cubicBezTo>
                  <a:cubicBezTo>
                    <a:pt x="85" y="78"/>
                    <a:pt x="81" y="78"/>
                    <a:pt x="78" y="78"/>
                  </a:cubicBezTo>
                  <a:cubicBezTo>
                    <a:pt x="75" y="78"/>
                    <a:pt x="77" y="74"/>
                    <a:pt x="78" y="71"/>
                  </a:cubicBezTo>
                  <a:cubicBezTo>
                    <a:pt x="79" y="68"/>
                    <a:pt x="77" y="66"/>
                    <a:pt x="74" y="66"/>
                  </a:cubicBezTo>
                  <a:cubicBezTo>
                    <a:pt x="70" y="65"/>
                    <a:pt x="69" y="58"/>
                    <a:pt x="70" y="56"/>
                  </a:cubicBezTo>
                  <a:cubicBezTo>
                    <a:pt x="71" y="54"/>
                    <a:pt x="63" y="53"/>
                    <a:pt x="60" y="54"/>
                  </a:cubicBezTo>
                  <a:cubicBezTo>
                    <a:pt x="56" y="56"/>
                    <a:pt x="59" y="51"/>
                    <a:pt x="58" y="49"/>
                  </a:cubicBezTo>
                  <a:cubicBezTo>
                    <a:pt x="57" y="46"/>
                    <a:pt x="62" y="38"/>
                    <a:pt x="67" y="33"/>
                  </a:cubicBezTo>
                  <a:cubicBezTo>
                    <a:pt x="72" y="28"/>
                    <a:pt x="70" y="22"/>
                    <a:pt x="70" y="17"/>
                  </a:cubicBezTo>
                  <a:cubicBezTo>
                    <a:pt x="70" y="11"/>
                    <a:pt x="68" y="11"/>
                    <a:pt x="65" y="11"/>
                  </a:cubicBezTo>
                  <a:cubicBezTo>
                    <a:pt x="63" y="11"/>
                    <a:pt x="63" y="8"/>
                    <a:pt x="63" y="5"/>
                  </a:cubicBezTo>
                  <a:cubicBezTo>
                    <a:pt x="63" y="2"/>
                    <a:pt x="58" y="0"/>
                    <a:pt x="55" y="2"/>
                  </a:cubicBezTo>
                  <a:cubicBezTo>
                    <a:pt x="55" y="2"/>
                    <a:pt x="54" y="2"/>
                    <a:pt x="53" y="3"/>
                  </a:cubicBezTo>
                  <a:cubicBezTo>
                    <a:pt x="54" y="3"/>
                    <a:pt x="54" y="3"/>
                    <a:pt x="54" y="3"/>
                  </a:cubicBezTo>
                  <a:cubicBezTo>
                    <a:pt x="54" y="3"/>
                    <a:pt x="53" y="7"/>
                    <a:pt x="51" y="8"/>
                  </a:cubicBezTo>
                  <a:cubicBezTo>
                    <a:pt x="49" y="9"/>
                    <a:pt x="49" y="12"/>
                    <a:pt x="52" y="16"/>
                  </a:cubicBezTo>
                  <a:cubicBezTo>
                    <a:pt x="55" y="20"/>
                    <a:pt x="48" y="18"/>
                    <a:pt x="47" y="16"/>
                  </a:cubicBezTo>
                  <a:cubicBezTo>
                    <a:pt x="46" y="13"/>
                    <a:pt x="41" y="17"/>
                    <a:pt x="38" y="20"/>
                  </a:cubicBezTo>
                  <a:cubicBezTo>
                    <a:pt x="35" y="22"/>
                    <a:pt x="30" y="24"/>
                    <a:pt x="30" y="28"/>
                  </a:cubicBezTo>
                  <a:cubicBezTo>
                    <a:pt x="30" y="33"/>
                    <a:pt x="26" y="38"/>
                    <a:pt x="27" y="42"/>
                  </a:cubicBezTo>
                  <a:cubicBezTo>
                    <a:pt x="28" y="46"/>
                    <a:pt x="23" y="54"/>
                    <a:pt x="23" y="56"/>
                  </a:cubicBezTo>
                  <a:cubicBezTo>
                    <a:pt x="23" y="58"/>
                    <a:pt x="15" y="56"/>
                    <a:pt x="14" y="56"/>
                  </a:cubicBezTo>
                  <a:cubicBezTo>
                    <a:pt x="13" y="56"/>
                    <a:pt x="14" y="64"/>
                    <a:pt x="12" y="67"/>
                  </a:cubicBezTo>
                  <a:cubicBezTo>
                    <a:pt x="10" y="69"/>
                    <a:pt x="11" y="79"/>
                    <a:pt x="9" y="79"/>
                  </a:cubicBezTo>
                  <a:cubicBezTo>
                    <a:pt x="6" y="79"/>
                    <a:pt x="4" y="87"/>
                    <a:pt x="4" y="87"/>
                  </a:cubicBezTo>
                  <a:cubicBezTo>
                    <a:pt x="4" y="87"/>
                    <a:pt x="2" y="89"/>
                    <a:pt x="0" y="91"/>
                  </a:cubicBezTo>
                  <a:cubicBezTo>
                    <a:pt x="2" y="95"/>
                    <a:pt x="6" y="100"/>
                    <a:pt x="10" y="102"/>
                  </a:cubicBezTo>
                  <a:cubicBezTo>
                    <a:pt x="17" y="104"/>
                    <a:pt x="21" y="118"/>
                    <a:pt x="23" y="125"/>
                  </a:cubicBezTo>
                  <a:cubicBezTo>
                    <a:pt x="25" y="132"/>
                    <a:pt x="24" y="139"/>
                    <a:pt x="22" y="143"/>
                  </a:cubicBezTo>
                  <a:cubicBezTo>
                    <a:pt x="19" y="147"/>
                    <a:pt x="22" y="147"/>
                    <a:pt x="26" y="149"/>
                  </a:cubicBezTo>
                  <a:cubicBezTo>
                    <a:pt x="30" y="151"/>
                    <a:pt x="34" y="152"/>
                    <a:pt x="37" y="148"/>
                  </a:cubicBezTo>
                  <a:cubicBezTo>
                    <a:pt x="40" y="144"/>
                    <a:pt x="46" y="141"/>
                    <a:pt x="47" y="136"/>
                  </a:cubicBezTo>
                  <a:cubicBezTo>
                    <a:pt x="48" y="132"/>
                    <a:pt x="50" y="138"/>
                    <a:pt x="53" y="141"/>
                  </a:cubicBezTo>
                  <a:cubicBezTo>
                    <a:pt x="55" y="143"/>
                    <a:pt x="57" y="148"/>
                    <a:pt x="57" y="153"/>
                  </a:cubicBezTo>
                  <a:cubicBezTo>
                    <a:pt x="58" y="159"/>
                    <a:pt x="58" y="173"/>
                    <a:pt x="63" y="178"/>
                  </a:cubicBezTo>
                  <a:cubicBezTo>
                    <a:pt x="68" y="182"/>
                    <a:pt x="69" y="192"/>
                    <a:pt x="67" y="195"/>
                  </a:cubicBezTo>
                  <a:cubicBezTo>
                    <a:pt x="66" y="199"/>
                    <a:pt x="70" y="205"/>
                    <a:pt x="69" y="209"/>
                  </a:cubicBezTo>
                  <a:cubicBezTo>
                    <a:pt x="68" y="209"/>
                    <a:pt x="68" y="211"/>
                    <a:pt x="68" y="212"/>
                  </a:cubicBezTo>
                  <a:cubicBezTo>
                    <a:pt x="72" y="213"/>
                    <a:pt x="78" y="193"/>
                    <a:pt x="78" y="19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4" name="Freeform 61">
              <a:extLst>
                <a:ext uri="{FF2B5EF4-FFF2-40B4-BE49-F238E27FC236}">
                  <a16:creationId xmlns:a16="http://schemas.microsoft.com/office/drawing/2014/main" id="{0911D1FA-61B4-4E28-B65A-E5B2D6DAABFD}"/>
                </a:ext>
              </a:extLst>
            </p:cNvPr>
            <p:cNvSpPr>
              <a:spLocks/>
            </p:cNvSpPr>
            <p:nvPr/>
          </p:nvSpPr>
          <p:spPr bwMode="auto">
            <a:xfrm>
              <a:off x="6948104" y="3402397"/>
              <a:ext cx="77710" cy="47384"/>
            </a:xfrm>
            <a:custGeom>
              <a:avLst/>
              <a:gdLst/>
              <a:ahLst/>
              <a:cxnLst>
                <a:cxn ang="0">
                  <a:pos x="33" y="7"/>
                </a:cxn>
                <a:cxn ang="0">
                  <a:pos x="20" y="3"/>
                </a:cxn>
                <a:cxn ang="0">
                  <a:pos x="11" y="2"/>
                </a:cxn>
                <a:cxn ang="0">
                  <a:pos x="3" y="9"/>
                </a:cxn>
                <a:cxn ang="0">
                  <a:pos x="0" y="14"/>
                </a:cxn>
                <a:cxn ang="0">
                  <a:pos x="3" y="16"/>
                </a:cxn>
                <a:cxn ang="0">
                  <a:pos x="11" y="18"/>
                </a:cxn>
                <a:cxn ang="0">
                  <a:pos x="21" y="19"/>
                </a:cxn>
                <a:cxn ang="0">
                  <a:pos x="32" y="17"/>
                </a:cxn>
                <a:cxn ang="0">
                  <a:pos x="31" y="8"/>
                </a:cxn>
                <a:cxn ang="0">
                  <a:pos x="33" y="7"/>
                </a:cxn>
              </a:cxnLst>
              <a:rect l="0" t="0" r="r" b="b"/>
              <a:pathLst>
                <a:path w="34" h="21">
                  <a:moveTo>
                    <a:pt x="33" y="7"/>
                  </a:moveTo>
                  <a:cubicBezTo>
                    <a:pt x="26" y="1"/>
                    <a:pt x="24" y="6"/>
                    <a:pt x="20" y="3"/>
                  </a:cubicBezTo>
                  <a:cubicBezTo>
                    <a:pt x="15" y="1"/>
                    <a:pt x="13" y="0"/>
                    <a:pt x="11" y="2"/>
                  </a:cubicBezTo>
                  <a:cubicBezTo>
                    <a:pt x="8" y="4"/>
                    <a:pt x="5" y="3"/>
                    <a:pt x="3" y="9"/>
                  </a:cubicBezTo>
                  <a:cubicBezTo>
                    <a:pt x="2" y="11"/>
                    <a:pt x="1" y="12"/>
                    <a:pt x="0" y="14"/>
                  </a:cubicBezTo>
                  <a:cubicBezTo>
                    <a:pt x="1" y="15"/>
                    <a:pt x="2" y="16"/>
                    <a:pt x="3" y="16"/>
                  </a:cubicBezTo>
                  <a:cubicBezTo>
                    <a:pt x="5" y="16"/>
                    <a:pt x="7" y="19"/>
                    <a:pt x="11" y="18"/>
                  </a:cubicBezTo>
                  <a:cubicBezTo>
                    <a:pt x="14" y="17"/>
                    <a:pt x="16" y="20"/>
                    <a:pt x="21" y="19"/>
                  </a:cubicBezTo>
                  <a:cubicBezTo>
                    <a:pt x="26" y="17"/>
                    <a:pt x="31" y="21"/>
                    <a:pt x="32" y="17"/>
                  </a:cubicBezTo>
                  <a:cubicBezTo>
                    <a:pt x="34" y="14"/>
                    <a:pt x="31" y="8"/>
                    <a:pt x="31" y="8"/>
                  </a:cubicBezTo>
                  <a:cubicBezTo>
                    <a:pt x="31" y="8"/>
                    <a:pt x="32" y="7"/>
                    <a:pt x="33" y="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5" name="Freeform 62">
              <a:extLst>
                <a:ext uri="{FF2B5EF4-FFF2-40B4-BE49-F238E27FC236}">
                  <a16:creationId xmlns:a16="http://schemas.microsoft.com/office/drawing/2014/main" id="{3F651B66-CCD7-4BE3-84CC-C79342764AA6}"/>
                </a:ext>
              </a:extLst>
            </p:cNvPr>
            <p:cNvSpPr>
              <a:spLocks/>
            </p:cNvSpPr>
            <p:nvPr/>
          </p:nvSpPr>
          <p:spPr bwMode="auto">
            <a:xfrm>
              <a:off x="7270313" y="3536967"/>
              <a:ext cx="191431" cy="396128"/>
            </a:xfrm>
            <a:custGeom>
              <a:avLst/>
              <a:gdLst/>
              <a:ahLst/>
              <a:cxnLst>
                <a:cxn ang="0">
                  <a:pos x="62" y="22"/>
                </a:cxn>
                <a:cxn ang="0">
                  <a:pos x="51" y="13"/>
                </a:cxn>
                <a:cxn ang="0">
                  <a:pos x="48" y="7"/>
                </a:cxn>
                <a:cxn ang="0">
                  <a:pos x="38" y="2"/>
                </a:cxn>
                <a:cxn ang="0">
                  <a:pos x="29" y="7"/>
                </a:cxn>
                <a:cxn ang="0">
                  <a:pos x="22" y="9"/>
                </a:cxn>
                <a:cxn ang="0">
                  <a:pos x="12" y="9"/>
                </a:cxn>
                <a:cxn ang="0">
                  <a:pos x="4" y="10"/>
                </a:cxn>
                <a:cxn ang="0">
                  <a:pos x="0" y="12"/>
                </a:cxn>
                <a:cxn ang="0">
                  <a:pos x="5" y="18"/>
                </a:cxn>
                <a:cxn ang="0">
                  <a:pos x="10" y="27"/>
                </a:cxn>
                <a:cxn ang="0">
                  <a:pos x="20" y="32"/>
                </a:cxn>
                <a:cxn ang="0">
                  <a:pos x="27" y="34"/>
                </a:cxn>
                <a:cxn ang="0">
                  <a:pos x="31" y="42"/>
                </a:cxn>
                <a:cxn ang="0">
                  <a:pos x="22" y="47"/>
                </a:cxn>
                <a:cxn ang="0">
                  <a:pos x="35" y="58"/>
                </a:cxn>
                <a:cxn ang="0">
                  <a:pos x="40" y="68"/>
                </a:cxn>
                <a:cxn ang="0">
                  <a:pos x="50" y="80"/>
                </a:cxn>
                <a:cxn ang="0">
                  <a:pos x="59" y="89"/>
                </a:cxn>
                <a:cxn ang="0">
                  <a:pos x="61" y="100"/>
                </a:cxn>
                <a:cxn ang="0">
                  <a:pos x="65" y="119"/>
                </a:cxn>
                <a:cxn ang="0">
                  <a:pos x="57" y="132"/>
                </a:cxn>
                <a:cxn ang="0">
                  <a:pos x="47" y="138"/>
                </a:cxn>
                <a:cxn ang="0">
                  <a:pos x="47" y="148"/>
                </a:cxn>
                <a:cxn ang="0">
                  <a:pos x="34" y="148"/>
                </a:cxn>
                <a:cxn ang="0">
                  <a:pos x="27" y="153"/>
                </a:cxn>
                <a:cxn ang="0">
                  <a:pos x="32" y="157"/>
                </a:cxn>
                <a:cxn ang="0">
                  <a:pos x="29" y="167"/>
                </a:cxn>
                <a:cxn ang="0">
                  <a:pos x="34" y="172"/>
                </a:cxn>
                <a:cxn ang="0">
                  <a:pos x="45" y="164"/>
                </a:cxn>
                <a:cxn ang="0">
                  <a:pos x="47" y="159"/>
                </a:cxn>
                <a:cxn ang="0">
                  <a:pos x="50" y="153"/>
                </a:cxn>
                <a:cxn ang="0">
                  <a:pos x="57" y="152"/>
                </a:cxn>
                <a:cxn ang="0">
                  <a:pos x="73" y="145"/>
                </a:cxn>
                <a:cxn ang="0">
                  <a:pos x="81" y="130"/>
                </a:cxn>
                <a:cxn ang="0">
                  <a:pos x="79" y="104"/>
                </a:cxn>
                <a:cxn ang="0">
                  <a:pos x="68" y="86"/>
                </a:cxn>
                <a:cxn ang="0">
                  <a:pos x="50" y="71"/>
                </a:cxn>
                <a:cxn ang="0">
                  <a:pos x="45" y="62"/>
                </a:cxn>
                <a:cxn ang="0">
                  <a:pos x="42" y="47"/>
                </a:cxn>
                <a:cxn ang="0">
                  <a:pos x="50" y="37"/>
                </a:cxn>
                <a:cxn ang="0">
                  <a:pos x="54" y="30"/>
                </a:cxn>
                <a:cxn ang="0">
                  <a:pos x="63" y="24"/>
                </a:cxn>
                <a:cxn ang="0">
                  <a:pos x="64" y="24"/>
                </a:cxn>
                <a:cxn ang="0">
                  <a:pos x="62" y="22"/>
                </a:cxn>
              </a:cxnLst>
              <a:rect l="0" t="0" r="r" b="b"/>
              <a:pathLst>
                <a:path w="84" h="174">
                  <a:moveTo>
                    <a:pt x="62" y="22"/>
                  </a:moveTo>
                  <a:cubicBezTo>
                    <a:pt x="59" y="21"/>
                    <a:pt x="51" y="15"/>
                    <a:pt x="51" y="13"/>
                  </a:cubicBezTo>
                  <a:cubicBezTo>
                    <a:pt x="51" y="11"/>
                    <a:pt x="55" y="7"/>
                    <a:pt x="48" y="7"/>
                  </a:cubicBezTo>
                  <a:cubicBezTo>
                    <a:pt x="40" y="6"/>
                    <a:pt x="40" y="3"/>
                    <a:pt x="38" y="2"/>
                  </a:cubicBezTo>
                  <a:cubicBezTo>
                    <a:pt x="37" y="0"/>
                    <a:pt x="31" y="4"/>
                    <a:pt x="29" y="7"/>
                  </a:cubicBezTo>
                  <a:cubicBezTo>
                    <a:pt x="28" y="11"/>
                    <a:pt x="26" y="7"/>
                    <a:pt x="22" y="9"/>
                  </a:cubicBezTo>
                  <a:cubicBezTo>
                    <a:pt x="18" y="11"/>
                    <a:pt x="14" y="6"/>
                    <a:pt x="12" y="9"/>
                  </a:cubicBezTo>
                  <a:cubicBezTo>
                    <a:pt x="10" y="12"/>
                    <a:pt x="6" y="7"/>
                    <a:pt x="4" y="10"/>
                  </a:cubicBezTo>
                  <a:cubicBezTo>
                    <a:pt x="3" y="11"/>
                    <a:pt x="2" y="11"/>
                    <a:pt x="0" y="12"/>
                  </a:cubicBezTo>
                  <a:cubicBezTo>
                    <a:pt x="2" y="14"/>
                    <a:pt x="5" y="16"/>
                    <a:pt x="5" y="18"/>
                  </a:cubicBezTo>
                  <a:cubicBezTo>
                    <a:pt x="5" y="21"/>
                    <a:pt x="10" y="23"/>
                    <a:pt x="10" y="27"/>
                  </a:cubicBezTo>
                  <a:cubicBezTo>
                    <a:pt x="10" y="30"/>
                    <a:pt x="17" y="33"/>
                    <a:pt x="20" y="32"/>
                  </a:cubicBezTo>
                  <a:cubicBezTo>
                    <a:pt x="22" y="30"/>
                    <a:pt x="27" y="29"/>
                    <a:pt x="27" y="34"/>
                  </a:cubicBezTo>
                  <a:cubicBezTo>
                    <a:pt x="28" y="39"/>
                    <a:pt x="31" y="39"/>
                    <a:pt x="31" y="42"/>
                  </a:cubicBezTo>
                  <a:cubicBezTo>
                    <a:pt x="31" y="46"/>
                    <a:pt x="24" y="44"/>
                    <a:pt x="22" y="47"/>
                  </a:cubicBezTo>
                  <a:cubicBezTo>
                    <a:pt x="21" y="51"/>
                    <a:pt x="35" y="55"/>
                    <a:pt x="35" y="58"/>
                  </a:cubicBezTo>
                  <a:cubicBezTo>
                    <a:pt x="35" y="61"/>
                    <a:pt x="39" y="64"/>
                    <a:pt x="40" y="68"/>
                  </a:cubicBezTo>
                  <a:cubicBezTo>
                    <a:pt x="42" y="72"/>
                    <a:pt x="48" y="76"/>
                    <a:pt x="50" y="80"/>
                  </a:cubicBezTo>
                  <a:cubicBezTo>
                    <a:pt x="51" y="84"/>
                    <a:pt x="57" y="87"/>
                    <a:pt x="59" y="89"/>
                  </a:cubicBezTo>
                  <a:cubicBezTo>
                    <a:pt x="61" y="91"/>
                    <a:pt x="62" y="96"/>
                    <a:pt x="61" y="100"/>
                  </a:cubicBezTo>
                  <a:cubicBezTo>
                    <a:pt x="60" y="104"/>
                    <a:pt x="60" y="112"/>
                    <a:pt x="65" y="119"/>
                  </a:cubicBezTo>
                  <a:cubicBezTo>
                    <a:pt x="69" y="125"/>
                    <a:pt x="60" y="128"/>
                    <a:pt x="57" y="132"/>
                  </a:cubicBezTo>
                  <a:cubicBezTo>
                    <a:pt x="54" y="135"/>
                    <a:pt x="55" y="140"/>
                    <a:pt x="47" y="138"/>
                  </a:cubicBezTo>
                  <a:cubicBezTo>
                    <a:pt x="38" y="136"/>
                    <a:pt x="48" y="145"/>
                    <a:pt x="47" y="148"/>
                  </a:cubicBezTo>
                  <a:cubicBezTo>
                    <a:pt x="45" y="151"/>
                    <a:pt x="34" y="145"/>
                    <a:pt x="34" y="148"/>
                  </a:cubicBezTo>
                  <a:cubicBezTo>
                    <a:pt x="34" y="150"/>
                    <a:pt x="30" y="152"/>
                    <a:pt x="27" y="153"/>
                  </a:cubicBezTo>
                  <a:cubicBezTo>
                    <a:pt x="28" y="155"/>
                    <a:pt x="30" y="156"/>
                    <a:pt x="32" y="157"/>
                  </a:cubicBezTo>
                  <a:cubicBezTo>
                    <a:pt x="35" y="159"/>
                    <a:pt x="29" y="162"/>
                    <a:pt x="29" y="167"/>
                  </a:cubicBezTo>
                  <a:cubicBezTo>
                    <a:pt x="29" y="172"/>
                    <a:pt x="33" y="174"/>
                    <a:pt x="34" y="172"/>
                  </a:cubicBezTo>
                  <a:cubicBezTo>
                    <a:pt x="36" y="169"/>
                    <a:pt x="42" y="165"/>
                    <a:pt x="45" y="164"/>
                  </a:cubicBezTo>
                  <a:cubicBezTo>
                    <a:pt x="47" y="163"/>
                    <a:pt x="45" y="159"/>
                    <a:pt x="47" y="159"/>
                  </a:cubicBezTo>
                  <a:cubicBezTo>
                    <a:pt x="50" y="160"/>
                    <a:pt x="49" y="156"/>
                    <a:pt x="50" y="153"/>
                  </a:cubicBezTo>
                  <a:cubicBezTo>
                    <a:pt x="51" y="151"/>
                    <a:pt x="53" y="152"/>
                    <a:pt x="57" y="152"/>
                  </a:cubicBezTo>
                  <a:cubicBezTo>
                    <a:pt x="61" y="152"/>
                    <a:pt x="67" y="149"/>
                    <a:pt x="73" y="145"/>
                  </a:cubicBezTo>
                  <a:cubicBezTo>
                    <a:pt x="78" y="141"/>
                    <a:pt x="79" y="140"/>
                    <a:pt x="81" y="130"/>
                  </a:cubicBezTo>
                  <a:cubicBezTo>
                    <a:pt x="84" y="119"/>
                    <a:pt x="79" y="107"/>
                    <a:pt x="79" y="104"/>
                  </a:cubicBezTo>
                  <a:cubicBezTo>
                    <a:pt x="79" y="101"/>
                    <a:pt x="71" y="86"/>
                    <a:pt x="68" y="86"/>
                  </a:cubicBezTo>
                  <a:cubicBezTo>
                    <a:pt x="65" y="86"/>
                    <a:pt x="52" y="73"/>
                    <a:pt x="50" y="71"/>
                  </a:cubicBezTo>
                  <a:cubicBezTo>
                    <a:pt x="48" y="69"/>
                    <a:pt x="48" y="65"/>
                    <a:pt x="45" y="62"/>
                  </a:cubicBezTo>
                  <a:cubicBezTo>
                    <a:pt x="42" y="59"/>
                    <a:pt x="41" y="52"/>
                    <a:pt x="42" y="47"/>
                  </a:cubicBezTo>
                  <a:cubicBezTo>
                    <a:pt x="43" y="42"/>
                    <a:pt x="50" y="40"/>
                    <a:pt x="50" y="37"/>
                  </a:cubicBezTo>
                  <a:cubicBezTo>
                    <a:pt x="50" y="33"/>
                    <a:pt x="51" y="30"/>
                    <a:pt x="54" y="30"/>
                  </a:cubicBezTo>
                  <a:cubicBezTo>
                    <a:pt x="58" y="30"/>
                    <a:pt x="62" y="27"/>
                    <a:pt x="63" y="24"/>
                  </a:cubicBezTo>
                  <a:cubicBezTo>
                    <a:pt x="63" y="24"/>
                    <a:pt x="64" y="24"/>
                    <a:pt x="64" y="24"/>
                  </a:cubicBezTo>
                  <a:cubicBezTo>
                    <a:pt x="63" y="22"/>
                    <a:pt x="62" y="22"/>
                    <a:pt x="62" y="2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6" name="Freeform 63">
              <a:extLst>
                <a:ext uri="{FF2B5EF4-FFF2-40B4-BE49-F238E27FC236}">
                  <a16:creationId xmlns:a16="http://schemas.microsoft.com/office/drawing/2014/main" id="{14FD0653-02FF-4076-922A-51BF3D7F844B}"/>
                </a:ext>
              </a:extLst>
            </p:cNvPr>
            <p:cNvSpPr>
              <a:spLocks/>
            </p:cNvSpPr>
            <p:nvPr/>
          </p:nvSpPr>
          <p:spPr bwMode="auto">
            <a:xfrm>
              <a:off x="7270313" y="3773885"/>
              <a:ext cx="157314" cy="111826"/>
            </a:xfrm>
            <a:custGeom>
              <a:avLst/>
              <a:gdLst/>
              <a:ahLst/>
              <a:cxnLst>
                <a:cxn ang="0">
                  <a:pos x="34" y="44"/>
                </a:cxn>
                <a:cxn ang="0">
                  <a:pos x="47" y="44"/>
                </a:cxn>
                <a:cxn ang="0">
                  <a:pos x="47" y="34"/>
                </a:cxn>
                <a:cxn ang="0">
                  <a:pos x="57" y="28"/>
                </a:cxn>
                <a:cxn ang="0">
                  <a:pos x="65" y="15"/>
                </a:cxn>
                <a:cxn ang="0">
                  <a:pos x="61" y="1"/>
                </a:cxn>
                <a:cxn ang="0">
                  <a:pos x="53" y="2"/>
                </a:cxn>
                <a:cxn ang="0">
                  <a:pos x="45" y="5"/>
                </a:cxn>
                <a:cxn ang="0">
                  <a:pos x="42" y="8"/>
                </a:cxn>
                <a:cxn ang="0">
                  <a:pos x="35" y="3"/>
                </a:cxn>
                <a:cxn ang="0">
                  <a:pos x="20" y="3"/>
                </a:cxn>
                <a:cxn ang="0">
                  <a:pos x="4" y="10"/>
                </a:cxn>
                <a:cxn ang="0">
                  <a:pos x="5" y="21"/>
                </a:cxn>
                <a:cxn ang="0">
                  <a:pos x="6" y="29"/>
                </a:cxn>
                <a:cxn ang="0">
                  <a:pos x="6" y="30"/>
                </a:cxn>
                <a:cxn ang="0">
                  <a:pos x="9" y="40"/>
                </a:cxn>
                <a:cxn ang="0">
                  <a:pos x="16" y="41"/>
                </a:cxn>
                <a:cxn ang="0">
                  <a:pos x="17" y="47"/>
                </a:cxn>
                <a:cxn ang="0">
                  <a:pos x="26" y="48"/>
                </a:cxn>
                <a:cxn ang="0">
                  <a:pos x="27" y="49"/>
                </a:cxn>
                <a:cxn ang="0">
                  <a:pos x="34" y="44"/>
                </a:cxn>
              </a:cxnLst>
              <a:rect l="0" t="0" r="r" b="b"/>
              <a:pathLst>
                <a:path w="69" h="49">
                  <a:moveTo>
                    <a:pt x="34" y="44"/>
                  </a:moveTo>
                  <a:cubicBezTo>
                    <a:pt x="34" y="41"/>
                    <a:pt x="45" y="47"/>
                    <a:pt x="47" y="44"/>
                  </a:cubicBezTo>
                  <a:cubicBezTo>
                    <a:pt x="48" y="41"/>
                    <a:pt x="38" y="32"/>
                    <a:pt x="47" y="34"/>
                  </a:cubicBezTo>
                  <a:cubicBezTo>
                    <a:pt x="55" y="36"/>
                    <a:pt x="54" y="31"/>
                    <a:pt x="57" y="28"/>
                  </a:cubicBezTo>
                  <a:cubicBezTo>
                    <a:pt x="60" y="24"/>
                    <a:pt x="69" y="21"/>
                    <a:pt x="65" y="15"/>
                  </a:cubicBezTo>
                  <a:cubicBezTo>
                    <a:pt x="61" y="10"/>
                    <a:pt x="61" y="5"/>
                    <a:pt x="61" y="1"/>
                  </a:cubicBezTo>
                  <a:cubicBezTo>
                    <a:pt x="58" y="3"/>
                    <a:pt x="54" y="3"/>
                    <a:pt x="53" y="2"/>
                  </a:cubicBezTo>
                  <a:cubicBezTo>
                    <a:pt x="50" y="1"/>
                    <a:pt x="45" y="1"/>
                    <a:pt x="45" y="5"/>
                  </a:cubicBezTo>
                  <a:cubicBezTo>
                    <a:pt x="45" y="9"/>
                    <a:pt x="41" y="9"/>
                    <a:pt x="42" y="8"/>
                  </a:cubicBezTo>
                  <a:cubicBezTo>
                    <a:pt x="42" y="6"/>
                    <a:pt x="38" y="6"/>
                    <a:pt x="35" y="3"/>
                  </a:cubicBezTo>
                  <a:cubicBezTo>
                    <a:pt x="33" y="0"/>
                    <a:pt x="24" y="4"/>
                    <a:pt x="20" y="3"/>
                  </a:cubicBezTo>
                  <a:cubicBezTo>
                    <a:pt x="16" y="1"/>
                    <a:pt x="9" y="5"/>
                    <a:pt x="4" y="10"/>
                  </a:cubicBezTo>
                  <a:cubicBezTo>
                    <a:pt x="0" y="16"/>
                    <a:pt x="5" y="16"/>
                    <a:pt x="5" y="21"/>
                  </a:cubicBezTo>
                  <a:cubicBezTo>
                    <a:pt x="5" y="25"/>
                    <a:pt x="8" y="25"/>
                    <a:pt x="6" y="29"/>
                  </a:cubicBezTo>
                  <a:cubicBezTo>
                    <a:pt x="6" y="29"/>
                    <a:pt x="6" y="29"/>
                    <a:pt x="6" y="30"/>
                  </a:cubicBezTo>
                  <a:cubicBezTo>
                    <a:pt x="11" y="31"/>
                    <a:pt x="9" y="37"/>
                    <a:pt x="9" y="40"/>
                  </a:cubicBezTo>
                  <a:cubicBezTo>
                    <a:pt x="10" y="43"/>
                    <a:pt x="14" y="41"/>
                    <a:pt x="16" y="41"/>
                  </a:cubicBezTo>
                  <a:cubicBezTo>
                    <a:pt x="19" y="41"/>
                    <a:pt x="15" y="45"/>
                    <a:pt x="17" y="47"/>
                  </a:cubicBezTo>
                  <a:cubicBezTo>
                    <a:pt x="19" y="49"/>
                    <a:pt x="25" y="45"/>
                    <a:pt x="26" y="48"/>
                  </a:cubicBezTo>
                  <a:cubicBezTo>
                    <a:pt x="26" y="48"/>
                    <a:pt x="26" y="49"/>
                    <a:pt x="27" y="49"/>
                  </a:cubicBezTo>
                  <a:cubicBezTo>
                    <a:pt x="30" y="48"/>
                    <a:pt x="34" y="46"/>
                    <a:pt x="34" y="4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7" name="Freeform 64">
              <a:extLst>
                <a:ext uri="{FF2B5EF4-FFF2-40B4-BE49-F238E27FC236}">
                  <a16:creationId xmlns:a16="http://schemas.microsoft.com/office/drawing/2014/main" id="{2479D11E-8550-4130-8124-981B336F9141}"/>
                </a:ext>
              </a:extLst>
            </p:cNvPr>
            <p:cNvSpPr>
              <a:spLocks/>
            </p:cNvSpPr>
            <p:nvPr/>
          </p:nvSpPr>
          <p:spPr bwMode="auto">
            <a:xfrm>
              <a:off x="7219138" y="3561606"/>
              <a:ext cx="191431" cy="233128"/>
            </a:xfrm>
            <a:custGeom>
              <a:avLst/>
              <a:gdLst/>
              <a:ahLst/>
              <a:cxnLst>
                <a:cxn ang="0">
                  <a:pos x="57" y="47"/>
                </a:cxn>
                <a:cxn ang="0">
                  <a:pos x="44" y="36"/>
                </a:cxn>
                <a:cxn ang="0">
                  <a:pos x="53" y="31"/>
                </a:cxn>
                <a:cxn ang="0">
                  <a:pos x="49" y="23"/>
                </a:cxn>
                <a:cxn ang="0">
                  <a:pos x="42" y="21"/>
                </a:cxn>
                <a:cxn ang="0">
                  <a:pos x="32" y="16"/>
                </a:cxn>
                <a:cxn ang="0">
                  <a:pos x="27" y="7"/>
                </a:cxn>
                <a:cxn ang="0">
                  <a:pos x="22" y="1"/>
                </a:cxn>
                <a:cxn ang="0">
                  <a:pos x="18" y="1"/>
                </a:cxn>
                <a:cxn ang="0">
                  <a:pos x="16" y="7"/>
                </a:cxn>
                <a:cxn ang="0">
                  <a:pos x="16" y="16"/>
                </a:cxn>
                <a:cxn ang="0">
                  <a:pos x="10" y="11"/>
                </a:cxn>
                <a:cxn ang="0">
                  <a:pos x="4" y="20"/>
                </a:cxn>
                <a:cxn ang="0">
                  <a:pos x="0" y="23"/>
                </a:cxn>
                <a:cxn ang="0">
                  <a:pos x="2" y="25"/>
                </a:cxn>
                <a:cxn ang="0">
                  <a:pos x="3" y="34"/>
                </a:cxn>
                <a:cxn ang="0">
                  <a:pos x="11" y="37"/>
                </a:cxn>
                <a:cxn ang="0">
                  <a:pos x="10" y="49"/>
                </a:cxn>
                <a:cxn ang="0">
                  <a:pos x="7" y="58"/>
                </a:cxn>
                <a:cxn ang="0">
                  <a:pos x="17" y="54"/>
                </a:cxn>
                <a:cxn ang="0">
                  <a:pos x="26" y="53"/>
                </a:cxn>
                <a:cxn ang="0">
                  <a:pos x="33" y="51"/>
                </a:cxn>
                <a:cxn ang="0">
                  <a:pos x="43" y="51"/>
                </a:cxn>
                <a:cxn ang="0">
                  <a:pos x="52" y="59"/>
                </a:cxn>
                <a:cxn ang="0">
                  <a:pos x="52" y="73"/>
                </a:cxn>
                <a:cxn ang="0">
                  <a:pos x="60" y="85"/>
                </a:cxn>
                <a:cxn ang="0">
                  <a:pos x="59" y="97"/>
                </a:cxn>
                <a:cxn ang="0">
                  <a:pos x="64" y="101"/>
                </a:cxn>
                <a:cxn ang="0">
                  <a:pos x="67" y="98"/>
                </a:cxn>
                <a:cxn ang="0">
                  <a:pos x="75" y="95"/>
                </a:cxn>
                <a:cxn ang="0">
                  <a:pos x="83" y="94"/>
                </a:cxn>
                <a:cxn ang="0">
                  <a:pos x="83" y="89"/>
                </a:cxn>
                <a:cxn ang="0">
                  <a:pos x="81" y="78"/>
                </a:cxn>
                <a:cxn ang="0">
                  <a:pos x="72" y="69"/>
                </a:cxn>
                <a:cxn ang="0">
                  <a:pos x="62" y="57"/>
                </a:cxn>
                <a:cxn ang="0">
                  <a:pos x="57" y="47"/>
                </a:cxn>
              </a:cxnLst>
              <a:rect l="0" t="0" r="r" b="b"/>
              <a:pathLst>
                <a:path w="84" h="102">
                  <a:moveTo>
                    <a:pt x="57" y="47"/>
                  </a:moveTo>
                  <a:cubicBezTo>
                    <a:pt x="57" y="44"/>
                    <a:pt x="43" y="40"/>
                    <a:pt x="44" y="36"/>
                  </a:cubicBezTo>
                  <a:cubicBezTo>
                    <a:pt x="46" y="33"/>
                    <a:pt x="53" y="35"/>
                    <a:pt x="53" y="31"/>
                  </a:cubicBezTo>
                  <a:cubicBezTo>
                    <a:pt x="53" y="28"/>
                    <a:pt x="50" y="28"/>
                    <a:pt x="49" y="23"/>
                  </a:cubicBezTo>
                  <a:cubicBezTo>
                    <a:pt x="49" y="18"/>
                    <a:pt x="44" y="19"/>
                    <a:pt x="42" y="21"/>
                  </a:cubicBezTo>
                  <a:cubicBezTo>
                    <a:pt x="39" y="22"/>
                    <a:pt x="32" y="19"/>
                    <a:pt x="32" y="16"/>
                  </a:cubicBezTo>
                  <a:cubicBezTo>
                    <a:pt x="32" y="12"/>
                    <a:pt x="27" y="10"/>
                    <a:pt x="27" y="7"/>
                  </a:cubicBezTo>
                  <a:cubicBezTo>
                    <a:pt x="27" y="5"/>
                    <a:pt x="24" y="3"/>
                    <a:pt x="22" y="1"/>
                  </a:cubicBezTo>
                  <a:cubicBezTo>
                    <a:pt x="21" y="2"/>
                    <a:pt x="19" y="2"/>
                    <a:pt x="18" y="1"/>
                  </a:cubicBezTo>
                  <a:cubicBezTo>
                    <a:pt x="17" y="0"/>
                    <a:pt x="15" y="6"/>
                    <a:pt x="16" y="7"/>
                  </a:cubicBezTo>
                  <a:cubicBezTo>
                    <a:pt x="18" y="8"/>
                    <a:pt x="19" y="17"/>
                    <a:pt x="16" y="16"/>
                  </a:cubicBezTo>
                  <a:cubicBezTo>
                    <a:pt x="12" y="15"/>
                    <a:pt x="12" y="10"/>
                    <a:pt x="10" y="11"/>
                  </a:cubicBezTo>
                  <a:cubicBezTo>
                    <a:pt x="10" y="11"/>
                    <a:pt x="4" y="17"/>
                    <a:pt x="4" y="20"/>
                  </a:cubicBezTo>
                  <a:cubicBezTo>
                    <a:pt x="4" y="22"/>
                    <a:pt x="2" y="22"/>
                    <a:pt x="0" y="23"/>
                  </a:cubicBezTo>
                  <a:cubicBezTo>
                    <a:pt x="1" y="24"/>
                    <a:pt x="2" y="25"/>
                    <a:pt x="2" y="25"/>
                  </a:cubicBezTo>
                  <a:cubicBezTo>
                    <a:pt x="3" y="27"/>
                    <a:pt x="2" y="31"/>
                    <a:pt x="3" y="34"/>
                  </a:cubicBezTo>
                  <a:cubicBezTo>
                    <a:pt x="5" y="38"/>
                    <a:pt x="10" y="32"/>
                    <a:pt x="11" y="37"/>
                  </a:cubicBezTo>
                  <a:cubicBezTo>
                    <a:pt x="13" y="42"/>
                    <a:pt x="10" y="44"/>
                    <a:pt x="10" y="49"/>
                  </a:cubicBezTo>
                  <a:cubicBezTo>
                    <a:pt x="10" y="54"/>
                    <a:pt x="6" y="53"/>
                    <a:pt x="7" y="58"/>
                  </a:cubicBezTo>
                  <a:cubicBezTo>
                    <a:pt x="8" y="62"/>
                    <a:pt x="14" y="57"/>
                    <a:pt x="17" y="54"/>
                  </a:cubicBezTo>
                  <a:cubicBezTo>
                    <a:pt x="21" y="51"/>
                    <a:pt x="24" y="51"/>
                    <a:pt x="26" y="53"/>
                  </a:cubicBezTo>
                  <a:cubicBezTo>
                    <a:pt x="27" y="55"/>
                    <a:pt x="32" y="54"/>
                    <a:pt x="33" y="51"/>
                  </a:cubicBezTo>
                  <a:cubicBezTo>
                    <a:pt x="34" y="49"/>
                    <a:pt x="41" y="48"/>
                    <a:pt x="43" y="51"/>
                  </a:cubicBezTo>
                  <a:cubicBezTo>
                    <a:pt x="46" y="54"/>
                    <a:pt x="48" y="57"/>
                    <a:pt x="52" y="59"/>
                  </a:cubicBezTo>
                  <a:cubicBezTo>
                    <a:pt x="55" y="61"/>
                    <a:pt x="49" y="72"/>
                    <a:pt x="52" y="73"/>
                  </a:cubicBezTo>
                  <a:cubicBezTo>
                    <a:pt x="56" y="74"/>
                    <a:pt x="61" y="79"/>
                    <a:pt x="60" y="85"/>
                  </a:cubicBezTo>
                  <a:cubicBezTo>
                    <a:pt x="60" y="90"/>
                    <a:pt x="63" y="93"/>
                    <a:pt x="59" y="97"/>
                  </a:cubicBezTo>
                  <a:cubicBezTo>
                    <a:pt x="61" y="99"/>
                    <a:pt x="64" y="99"/>
                    <a:pt x="64" y="101"/>
                  </a:cubicBezTo>
                  <a:cubicBezTo>
                    <a:pt x="63" y="102"/>
                    <a:pt x="67" y="102"/>
                    <a:pt x="67" y="98"/>
                  </a:cubicBezTo>
                  <a:cubicBezTo>
                    <a:pt x="67" y="94"/>
                    <a:pt x="72" y="94"/>
                    <a:pt x="75" y="95"/>
                  </a:cubicBezTo>
                  <a:cubicBezTo>
                    <a:pt x="76" y="96"/>
                    <a:pt x="80" y="96"/>
                    <a:pt x="83" y="94"/>
                  </a:cubicBezTo>
                  <a:cubicBezTo>
                    <a:pt x="83" y="92"/>
                    <a:pt x="83" y="90"/>
                    <a:pt x="83" y="89"/>
                  </a:cubicBezTo>
                  <a:cubicBezTo>
                    <a:pt x="84" y="85"/>
                    <a:pt x="83" y="80"/>
                    <a:pt x="81" y="78"/>
                  </a:cubicBezTo>
                  <a:cubicBezTo>
                    <a:pt x="79" y="76"/>
                    <a:pt x="73" y="73"/>
                    <a:pt x="72" y="69"/>
                  </a:cubicBezTo>
                  <a:cubicBezTo>
                    <a:pt x="70" y="65"/>
                    <a:pt x="64" y="61"/>
                    <a:pt x="62" y="57"/>
                  </a:cubicBezTo>
                  <a:cubicBezTo>
                    <a:pt x="61" y="53"/>
                    <a:pt x="57" y="50"/>
                    <a:pt x="57" y="4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8" name="Freeform 65">
              <a:extLst>
                <a:ext uri="{FF2B5EF4-FFF2-40B4-BE49-F238E27FC236}">
                  <a16:creationId xmlns:a16="http://schemas.microsoft.com/office/drawing/2014/main" id="{80D7173C-4EC8-4D7F-9939-B4CC2A847E60}"/>
                </a:ext>
              </a:extLst>
            </p:cNvPr>
            <p:cNvSpPr>
              <a:spLocks/>
            </p:cNvSpPr>
            <p:nvPr/>
          </p:nvSpPr>
          <p:spPr bwMode="auto">
            <a:xfrm>
              <a:off x="7152801" y="3614676"/>
              <a:ext cx="210384" cy="392337"/>
            </a:xfrm>
            <a:custGeom>
              <a:avLst/>
              <a:gdLst/>
              <a:ahLst/>
              <a:cxnLst>
                <a:cxn ang="0">
                  <a:pos x="56" y="91"/>
                </a:cxn>
                <a:cxn ang="0">
                  <a:pos x="55" y="80"/>
                </a:cxn>
                <a:cxn ang="0">
                  <a:pos x="71" y="73"/>
                </a:cxn>
                <a:cxn ang="0">
                  <a:pos x="86" y="73"/>
                </a:cxn>
                <a:cxn ang="0">
                  <a:pos x="88" y="74"/>
                </a:cxn>
                <a:cxn ang="0">
                  <a:pos x="89" y="62"/>
                </a:cxn>
                <a:cxn ang="0">
                  <a:pos x="81" y="50"/>
                </a:cxn>
                <a:cxn ang="0">
                  <a:pos x="81" y="36"/>
                </a:cxn>
                <a:cxn ang="0">
                  <a:pos x="72" y="28"/>
                </a:cxn>
                <a:cxn ang="0">
                  <a:pos x="62" y="28"/>
                </a:cxn>
                <a:cxn ang="0">
                  <a:pos x="55" y="30"/>
                </a:cxn>
                <a:cxn ang="0">
                  <a:pos x="46" y="31"/>
                </a:cxn>
                <a:cxn ang="0">
                  <a:pos x="36" y="35"/>
                </a:cxn>
                <a:cxn ang="0">
                  <a:pos x="39" y="26"/>
                </a:cxn>
                <a:cxn ang="0">
                  <a:pos x="40" y="14"/>
                </a:cxn>
                <a:cxn ang="0">
                  <a:pos x="32" y="11"/>
                </a:cxn>
                <a:cxn ang="0">
                  <a:pos x="31" y="2"/>
                </a:cxn>
                <a:cxn ang="0">
                  <a:pos x="29" y="0"/>
                </a:cxn>
                <a:cxn ang="0">
                  <a:pos x="27" y="2"/>
                </a:cxn>
                <a:cxn ang="0">
                  <a:pos x="17" y="8"/>
                </a:cxn>
                <a:cxn ang="0">
                  <a:pos x="9" y="10"/>
                </a:cxn>
                <a:cxn ang="0">
                  <a:pos x="2" y="14"/>
                </a:cxn>
                <a:cxn ang="0">
                  <a:pos x="0" y="32"/>
                </a:cxn>
                <a:cxn ang="0">
                  <a:pos x="9" y="42"/>
                </a:cxn>
                <a:cxn ang="0">
                  <a:pos x="11" y="50"/>
                </a:cxn>
                <a:cxn ang="0">
                  <a:pos x="10" y="55"/>
                </a:cxn>
                <a:cxn ang="0">
                  <a:pos x="9" y="63"/>
                </a:cxn>
                <a:cxn ang="0">
                  <a:pos x="13" y="75"/>
                </a:cxn>
                <a:cxn ang="0">
                  <a:pos x="17" y="89"/>
                </a:cxn>
                <a:cxn ang="0">
                  <a:pos x="21" y="97"/>
                </a:cxn>
                <a:cxn ang="0">
                  <a:pos x="11" y="116"/>
                </a:cxn>
                <a:cxn ang="0">
                  <a:pos x="8" y="132"/>
                </a:cxn>
                <a:cxn ang="0">
                  <a:pos x="9" y="142"/>
                </a:cxn>
                <a:cxn ang="0">
                  <a:pos x="23" y="157"/>
                </a:cxn>
                <a:cxn ang="0">
                  <a:pos x="27" y="162"/>
                </a:cxn>
                <a:cxn ang="0">
                  <a:pos x="33" y="163"/>
                </a:cxn>
                <a:cxn ang="0">
                  <a:pos x="39" y="170"/>
                </a:cxn>
                <a:cxn ang="0">
                  <a:pos x="48" y="171"/>
                </a:cxn>
                <a:cxn ang="0">
                  <a:pos x="51" y="166"/>
                </a:cxn>
                <a:cxn ang="0">
                  <a:pos x="38" y="159"/>
                </a:cxn>
                <a:cxn ang="0">
                  <a:pos x="30" y="146"/>
                </a:cxn>
                <a:cxn ang="0">
                  <a:pos x="26" y="135"/>
                </a:cxn>
                <a:cxn ang="0">
                  <a:pos x="19" y="130"/>
                </a:cxn>
                <a:cxn ang="0">
                  <a:pos x="20" y="112"/>
                </a:cxn>
                <a:cxn ang="0">
                  <a:pos x="27" y="89"/>
                </a:cxn>
                <a:cxn ang="0">
                  <a:pos x="36" y="86"/>
                </a:cxn>
                <a:cxn ang="0">
                  <a:pos x="45" y="93"/>
                </a:cxn>
                <a:cxn ang="0">
                  <a:pos x="57" y="99"/>
                </a:cxn>
                <a:cxn ang="0">
                  <a:pos x="57" y="100"/>
                </a:cxn>
                <a:cxn ang="0">
                  <a:pos x="57" y="99"/>
                </a:cxn>
                <a:cxn ang="0">
                  <a:pos x="56" y="91"/>
                </a:cxn>
              </a:cxnLst>
              <a:rect l="0" t="0" r="r" b="b"/>
              <a:pathLst>
                <a:path w="92" h="172">
                  <a:moveTo>
                    <a:pt x="56" y="91"/>
                  </a:moveTo>
                  <a:cubicBezTo>
                    <a:pt x="56" y="86"/>
                    <a:pt x="51" y="86"/>
                    <a:pt x="55" y="80"/>
                  </a:cubicBezTo>
                  <a:cubicBezTo>
                    <a:pt x="60" y="75"/>
                    <a:pt x="67" y="71"/>
                    <a:pt x="71" y="73"/>
                  </a:cubicBezTo>
                  <a:cubicBezTo>
                    <a:pt x="75" y="74"/>
                    <a:pt x="84" y="70"/>
                    <a:pt x="86" y="73"/>
                  </a:cubicBezTo>
                  <a:cubicBezTo>
                    <a:pt x="87" y="74"/>
                    <a:pt x="87" y="74"/>
                    <a:pt x="88" y="74"/>
                  </a:cubicBezTo>
                  <a:cubicBezTo>
                    <a:pt x="92" y="70"/>
                    <a:pt x="89" y="67"/>
                    <a:pt x="89" y="62"/>
                  </a:cubicBezTo>
                  <a:cubicBezTo>
                    <a:pt x="90" y="56"/>
                    <a:pt x="85" y="51"/>
                    <a:pt x="81" y="50"/>
                  </a:cubicBezTo>
                  <a:cubicBezTo>
                    <a:pt x="78" y="49"/>
                    <a:pt x="84" y="38"/>
                    <a:pt x="81" y="36"/>
                  </a:cubicBezTo>
                  <a:cubicBezTo>
                    <a:pt x="77" y="34"/>
                    <a:pt x="75" y="31"/>
                    <a:pt x="72" y="28"/>
                  </a:cubicBezTo>
                  <a:cubicBezTo>
                    <a:pt x="70" y="25"/>
                    <a:pt x="63" y="26"/>
                    <a:pt x="62" y="28"/>
                  </a:cubicBezTo>
                  <a:cubicBezTo>
                    <a:pt x="61" y="31"/>
                    <a:pt x="56" y="32"/>
                    <a:pt x="55" y="30"/>
                  </a:cubicBezTo>
                  <a:cubicBezTo>
                    <a:pt x="53" y="28"/>
                    <a:pt x="50" y="28"/>
                    <a:pt x="46" y="31"/>
                  </a:cubicBezTo>
                  <a:cubicBezTo>
                    <a:pt x="43" y="34"/>
                    <a:pt x="37" y="39"/>
                    <a:pt x="36" y="35"/>
                  </a:cubicBezTo>
                  <a:cubicBezTo>
                    <a:pt x="35" y="30"/>
                    <a:pt x="39" y="31"/>
                    <a:pt x="39" y="26"/>
                  </a:cubicBezTo>
                  <a:cubicBezTo>
                    <a:pt x="39" y="21"/>
                    <a:pt x="42" y="19"/>
                    <a:pt x="40" y="14"/>
                  </a:cubicBezTo>
                  <a:cubicBezTo>
                    <a:pt x="39" y="9"/>
                    <a:pt x="34" y="15"/>
                    <a:pt x="32" y="11"/>
                  </a:cubicBezTo>
                  <a:cubicBezTo>
                    <a:pt x="31" y="8"/>
                    <a:pt x="32" y="4"/>
                    <a:pt x="31" y="2"/>
                  </a:cubicBezTo>
                  <a:cubicBezTo>
                    <a:pt x="31" y="2"/>
                    <a:pt x="30" y="1"/>
                    <a:pt x="29" y="0"/>
                  </a:cubicBezTo>
                  <a:cubicBezTo>
                    <a:pt x="28" y="1"/>
                    <a:pt x="28" y="1"/>
                    <a:pt x="27" y="2"/>
                  </a:cubicBezTo>
                  <a:cubicBezTo>
                    <a:pt x="26" y="4"/>
                    <a:pt x="19" y="5"/>
                    <a:pt x="17" y="8"/>
                  </a:cubicBezTo>
                  <a:cubicBezTo>
                    <a:pt x="15" y="11"/>
                    <a:pt x="10" y="10"/>
                    <a:pt x="9" y="10"/>
                  </a:cubicBezTo>
                  <a:cubicBezTo>
                    <a:pt x="7" y="10"/>
                    <a:pt x="3" y="11"/>
                    <a:pt x="2" y="14"/>
                  </a:cubicBezTo>
                  <a:cubicBezTo>
                    <a:pt x="2" y="17"/>
                    <a:pt x="0" y="30"/>
                    <a:pt x="0" y="32"/>
                  </a:cubicBezTo>
                  <a:cubicBezTo>
                    <a:pt x="0" y="34"/>
                    <a:pt x="6" y="41"/>
                    <a:pt x="9" y="42"/>
                  </a:cubicBezTo>
                  <a:cubicBezTo>
                    <a:pt x="11" y="43"/>
                    <a:pt x="8" y="48"/>
                    <a:pt x="11" y="50"/>
                  </a:cubicBezTo>
                  <a:cubicBezTo>
                    <a:pt x="14" y="51"/>
                    <a:pt x="12" y="55"/>
                    <a:pt x="10" y="55"/>
                  </a:cubicBezTo>
                  <a:cubicBezTo>
                    <a:pt x="9" y="54"/>
                    <a:pt x="11" y="61"/>
                    <a:pt x="9" y="63"/>
                  </a:cubicBezTo>
                  <a:cubicBezTo>
                    <a:pt x="6" y="65"/>
                    <a:pt x="8" y="71"/>
                    <a:pt x="13" y="75"/>
                  </a:cubicBezTo>
                  <a:cubicBezTo>
                    <a:pt x="17" y="79"/>
                    <a:pt x="17" y="85"/>
                    <a:pt x="17" y="89"/>
                  </a:cubicBezTo>
                  <a:cubicBezTo>
                    <a:pt x="17" y="92"/>
                    <a:pt x="21" y="93"/>
                    <a:pt x="21" y="97"/>
                  </a:cubicBezTo>
                  <a:cubicBezTo>
                    <a:pt x="21" y="97"/>
                    <a:pt x="15" y="117"/>
                    <a:pt x="11" y="116"/>
                  </a:cubicBezTo>
                  <a:cubicBezTo>
                    <a:pt x="10" y="121"/>
                    <a:pt x="9" y="128"/>
                    <a:pt x="8" y="132"/>
                  </a:cubicBezTo>
                  <a:cubicBezTo>
                    <a:pt x="7" y="138"/>
                    <a:pt x="6" y="142"/>
                    <a:pt x="9" y="142"/>
                  </a:cubicBezTo>
                  <a:cubicBezTo>
                    <a:pt x="12" y="143"/>
                    <a:pt x="18" y="150"/>
                    <a:pt x="23" y="157"/>
                  </a:cubicBezTo>
                  <a:cubicBezTo>
                    <a:pt x="25" y="159"/>
                    <a:pt x="26" y="161"/>
                    <a:pt x="27" y="162"/>
                  </a:cubicBezTo>
                  <a:cubicBezTo>
                    <a:pt x="29" y="162"/>
                    <a:pt x="31" y="162"/>
                    <a:pt x="33" y="163"/>
                  </a:cubicBezTo>
                  <a:cubicBezTo>
                    <a:pt x="38" y="164"/>
                    <a:pt x="39" y="167"/>
                    <a:pt x="39" y="170"/>
                  </a:cubicBezTo>
                  <a:cubicBezTo>
                    <a:pt x="39" y="172"/>
                    <a:pt x="46" y="171"/>
                    <a:pt x="48" y="171"/>
                  </a:cubicBezTo>
                  <a:cubicBezTo>
                    <a:pt x="49" y="170"/>
                    <a:pt x="47" y="167"/>
                    <a:pt x="51" y="166"/>
                  </a:cubicBezTo>
                  <a:cubicBezTo>
                    <a:pt x="49" y="163"/>
                    <a:pt x="43" y="159"/>
                    <a:pt x="38" y="159"/>
                  </a:cubicBezTo>
                  <a:cubicBezTo>
                    <a:pt x="33" y="158"/>
                    <a:pt x="30" y="150"/>
                    <a:pt x="30" y="146"/>
                  </a:cubicBezTo>
                  <a:cubicBezTo>
                    <a:pt x="31" y="142"/>
                    <a:pt x="26" y="139"/>
                    <a:pt x="26" y="135"/>
                  </a:cubicBezTo>
                  <a:cubicBezTo>
                    <a:pt x="26" y="132"/>
                    <a:pt x="23" y="132"/>
                    <a:pt x="19" y="130"/>
                  </a:cubicBezTo>
                  <a:cubicBezTo>
                    <a:pt x="15" y="128"/>
                    <a:pt x="20" y="117"/>
                    <a:pt x="20" y="112"/>
                  </a:cubicBezTo>
                  <a:cubicBezTo>
                    <a:pt x="21" y="107"/>
                    <a:pt x="29" y="93"/>
                    <a:pt x="27" y="89"/>
                  </a:cubicBezTo>
                  <a:cubicBezTo>
                    <a:pt x="24" y="85"/>
                    <a:pt x="35" y="81"/>
                    <a:pt x="36" y="86"/>
                  </a:cubicBezTo>
                  <a:cubicBezTo>
                    <a:pt x="37" y="91"/>
                    <a:pt x="38" y="93"/>
                    <a:pt x="45" y="93"/>
                  </a:cubicBezTo>
                  <a:cubicBezTo>
                    <a:pt x="51" y="93"/>
                    <a:pt x="51" y="98"/>
                    <a:pt x="57" y="99"/>
                  </a:cubicBezTo>
                  <a:cubicBezTo>
                    <a:pt x="57" y="99"/>
                    <a:pt x="57" y="99"/>
                    <a:pt x="57" y="100"/>
                  </a:cubicBezTo>
                  <a:cubicBezTo>
                    <a:pt x="57" y="99"/>
                    <a:pt x="57" y="99"/>
                    <a:pt x="57" y="99"/>
                  </a:cubicBezTo>
                  <a:cubicBezTo>
                    <a:pt x="59" y="95"/>
                    <a:pt x="56" y="95"/>
                    <a:pt x="56" y="9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9" name="Freeform 66">
              <a:extLst>
                <a:ext uri="{FF2B5EF4-FFF2-40B4-BE49-F238E27FC236}">
                  <a16:creationId xmlns:a16="http://schemas.microsoft.com/office/drawing/2014/main" id="{AE357D16-BCF9-4CF5-A5C2-8D9268C201B6}"/>
                </a:ext>
              </a:extLst>
            </p:cNvPr>
            <p:cNvSpPr>
              <a:spLocks/>
            </p:cNvSpPr>
            <p:nvPr/>
          </p:nvSpPr>
          <p:spPr bwMode="auto">
            <a:xfrm>
              <a:off x="5037595" y="2558969"/>
              <a:ext cx="248291" cy="202803"/>
            </a:xfrm>
            <a:custGeom>
              <a:avLst/>
              <a:gdLst/>
              <a:ahLst/>
              <a:cxnLst>
                <a:cxn ang="0">
                  <a:pos x="2" y="19"/>
                </a:cxn>
                <a:cxn ang="0">
                  <a:pos x="2" y="31"/>
                </a:cxn>
                <a:cxn ang="0">
                  <a:pos x="3" y="36"/>
                </a:cxn>
                <a:cxn ang="0">
                  <a:pos x="5" y="41"/>
                </a:cxn>
                <a:cxn ang="0">
                  <a:pos x="7" y="47"/>
                </a:cxn>
                <a:cxn ang="0">
                  <a:pos x="10" y="56"/>
                </a:cxn>
                <a:cxn ang="0">
                  <a:pos x="10" y="61"/>
                </a:cxn>
                <a:cxn ang="0">
                  <a:pos x="16" y="65"/>
                </a:cxn>
                <a:cxn ang="0">
                  <a:pos x="24" y="70"/>
                </a:cxn>
                <a:cxn ang="0">
                  <a:pos x="30" y="73"/>
                </a:cxn>
                <a:cxn ang="0">
                  <a:pos x="36" y="72"/>
                </a:cxn>
                <a:cxn ang="0">
                  <a:pos x="39" y="76"/>
                </a:cxn>
                <a:cxn ang="0">
                  <a:pos x="47" y="78"/>
                </a:cxn>
                <a:cxn ang="0">
                  <a:pos x="52" y="84"/>
                </a:cxn>
                <a:cxn ang="0">
                  <a:pos x="59" y="83"/>
                </a:cxn>
                <a:cxn ang="0">
                  <a:pos x="68" y="85"/>
                </a:cxn>
                <a:cxn ang="0">
                  <a:pos x="77" y="85"/>
                </a:cxn>
                <a:cxn ang="0">
                  <a:pos x="86" y="88"/>
                </a:cxn>
                <a:cxn ang="0">
                  <a:pos x="93" y="89"/>
                </a:cxn>
                <a:cxn ang="0">
                  <a:pos x="93" y="82"/>
                </a:cxn>
                <a:cxn ang="0">
                  <a:pos x="103" y="71"/>
                </a:cxn>
                <a:cxn ang="0">
                  <a:pos x="108" y="67"/>
                </a:cxn>
                <a:cxn ang="0">
                  <a:pos x="104" y="56"/>
                </a:cxn>
                <a:cxn ang="0">
                  <a:pos x="103" y="46"/>
                </a:cxn>
                <a:cxn ang="0">
                  <a:pos x="99" y="40"/>
                </a:cxn>
                <a:cxn ang="0">
                  <a:pos x="106" y="35"/>
                </a:cxn>
                <a:cxn ang="0">
                  <a:pos x="105" y="25"/>
                </a:cxn>
                <a:cxn ang="0">
                  <a:pos x="103" y="16"/>
                </a:cxn>
                <a:cxn ang="0">
                  <a:pos x="95" y="10"/>
                </a:cxn>
                <a:cxn ang="0">
                  <a:pos x="94" y="9"/>
                </a:cxn>
                <a:cxn ang="0">
                  <a:pos x="65" y="8"/>
                </a:cxn>
                <a:cxn ang="0">
                  <a:pos x="59" y="6"/>
                </a:cxn>
                <a:cxn ang="0">
                  <a:pos x="53" y="9"/>
                </a:cxn>
                <a:cxn ang="0">
                  <a:pos x="48" y="2"/>
                </a:cxn>
                <a:cxn ang="0">
                  <a:pos x="23" y="9"/>
                </a:cxn>
                <a:cxn ang="0">
                  <a:pos x="6" y="15"/>
                </a:cxn>
                <a:cxn ang="0">
                  <a:pos x="2" y="18"/>
                </a:cxn>
                <a:cxn ang="0">
                  <a:pos x="2" y="19"/>
                </a:cxn>
              </a:cxnLst>
              <a:rect l="0" t="0" r="r" b="b"/>
              <a:pathLst>
                <a:path w="109" h="89">
                  <a:moveTo>
                    <a:pt x="2" y="19"/>
                  </a:moveTo>
                  <a:cubicBezTo>
                    <a:pt x="3" y="21"/>
                    <a:pt x="4" y="28"/>
                    <a:pt x="2" y="31"/>
                  </a:cubicBezTo>
                  <a:cubicBezTo>
                    <a:pt x="0" y="34"/>
                    <a:pt x="1" y="35"/>
                    <a:pt x="3" y="36"/>
                  </a:cubicBezTo>
                  <a:cubicBezTo>
                    <a:pt x="5" y="37"/>
                    <a:pt x="5" y="39"/>
                    <a:pt x="5" y="41"/>
                  </a:cubicBezTo>
                  <a:cubicBezTo>
                    <a:pt x="5" y="43"/>
                    <a:pt x="7" y="43"/>
                    <a:pt x="7" y="47"/>
                  </a:cubicBezTo>
                  <a:cubicBezTo>
                    <a:pt x="7" y="51"/>
                    <a:pt x="8" y="54"/>
                    <a:pt x="10" y="56"/>
                  </a:cubicBezTo>
                  <a:cubicBezTo>
                    <a:pt x="11" y="57"/>
                    <a:pt x="11" y="59"/>
                    <a:pt x="10" y="61"/>
                  </a:cubicBezTo>
                  <a:cubicBezTo>
                    <a:pt x="12" y="63"/>
                    <a:pt x="14" y="64"/>
                    <a:pt x="16" y="65"/>
                  </a:cubicBezTo>
                  <a:cubicBezTo>
                    <a:pt x="22" y="67"/>
                    <a:pt x="24" y="68"/>
                    <a:pt x="24" y="70"/>
                  </a:cubicBezTo>
                  <a:cubicBezTo>
                    <a:pt x="24" y="72"/>
                    <a:pt x="29" y="75"/>
                    <a:pt x="30" y="73"/>
                  </a:cubicBezTo>
                  <a:cubicBezTo>
                    <a:pt x="31" y="70"/>
                    <a:pt x="34" y="72"/>
                    <a:pt x="36" y="72"/>
                  </a:cubicBezTo>
                  <a:cubicBezTo>
                    <a:pt x="38" y="72"/>
                    <a:pt x="39" y="74"/>
                    <a:pt x="39" y="76"/>
                  </a:cubicBezTo>
                  <a:cubicBezTo>
                    <a:pt x="40" y="77"/>
                    <a:pt x="45" y="76"/>
                    <a:pt x="47" y="78"/>
                  </a:cubicBezTo>
                  <a:cubicBezTo>
                    <a:pt x="48" y="79"/>
                    <a:pt x="49" y="83"/>
                    <a:pt x="52" y="84"/>
                  </a:cubicBezTo>
                  <a:cubicBezTo>
                    <a:pt x="54" y="86"/>
                    <a:pt x="57" y="82"/>
                    <a:pt x="59" y="83"/>
                  </a:cubicBezTo>
                  <a:cubicBezTo>
                    <a:pt x="60" y="85"/>
                    <a:pt x="65" y="86"/>
                    <a:pt x="68" y="85"/>
                  </a:cubicBezTo>
                  <a:cubicBezTo>
                    <a:pt x="71" y="83"/>
                    <a:pt x="73" y="86"/>
                    <a:pt x="77" y="85"/>
                  </a:cubicBezTo>
                  <a:cubicBezTo>
                    <a:pt x="81" y="85"/>
                    <a:pt x="85" y="86"/>
                    <a:pt x="86" y="88"/>
                  </a:cubicBezTo>
                  <a:cubicBezTo>
                    <a:pt x="87" y="88"/>
                    <a:pt x="90" y="89"/>
                    <a:pt x="93" y="89"/>
                  </a:cubicBezTo>
                  <a:cubicBezTo>
                    <a:pt x="94" y="88"/>
                    <a:pt x="92" y="83"/>
                    <a:pt x="93" y="82"/>
                  </a:cubicBezTo>
                  <a:cubicBezTo>
                    <a:pt x="93" y="81"/>
                    <a:pt x="102" y="73"/>
                    <a:pt x="103" y="71"/>
                  </a:cubicBezTo>
                  <a:cubicBezTo>
                    <a:pt x="105" y="69"/>
                    <a:pt x="107" y="69"/>
                    <a:pt x="108" y="67"/>
                  </a:cubicBezTo>
                  <a:cubicBezTo>
                    <a:pt x="109" y="65"/>
                    <a:pt x="105" y="58"/>
                    <a:pt x="104" y="56"/>
                  </a:cubicBezTo>
                  <a:cubicBezTo>
                    <a:pt x="103" y="55"/>
                    <a:pt x="102" y="49"/>
                    <a:pt x="103" y="46"/>
                  </a:cubicBezTo>
                  <a:cubicBezTo>
                    <a:pt x="104" y="44"/>
                    <a:pt x="99" y="42"/>
                    <a:pt x="99" y="40"/>
                  </a:cubicBezTo>
                  <a:cubicBezTo>
                    <a:pt x="99" y="39"/>
                    <a:pt x="103" y="36"/>
                    <a:pt x="106" y="35"/>
                  </a:cubicBezTo>
                  <a:cubicBezTo>
                    <a:pt x="108" y="34"/>
                    <a:pt x="107" y="27"/>
                    <a:pt x="105" y="25"/>
                  </a:cubicBezTo>
                  <a:cubicBezTo>
                    <a:pt x="103" y="23"/>
                    <a:pt x="102" y="20"/>
                    <a:pt x="103" y="16"/>
                  </a:cubicBezTo>
                  <a:cubicBezTo>
                    <a:pt x="105" y="13"/>
                    <a:pt x="96" y="10"/>
                    <a:pt x="95" y="10"/>
                  </a:cubicBezTo>
                  <a:cubicBezTo>
                    <a:pt x="94" y="10"/>
                    <a:pt x="94" y="10"/>
                    <a:pt x="94" y="9"/>
                  </a:cubicBezTo>
                  <a:cubicBezTo>
                    <a:pt x="86" y="11"/>
                    <a:pt x="66" y="9"/>
                    <a:pt x="65" y="8"/>
                  </a:cubicBezTo>
                  <a:cubicBezTo>
                    <a:pt x="64" y="8"/>
                    <a:pt x="61" y="7"/>
                    <a:pt x="59" y="6"/>
                  </a:cubicBezTo>
                  <a:cubicBezTo>
                    <a:pt x="58" y="8"/>
                    <a:pt x="56" y="9"/>
                    <a:pt x="53" y="9"/>
                  </a:cubicBezTo>
                  <a:cubicBezTo>
                    <a:pt x="48" y="9"/>
                    <a:pt x="48" y="5"/>
                    <a:pt x="48" y="2"/>
                  </a:cubicBezTo>
                  <a:cubicBezTo>
                    <a:pt x="48" y="0"/>
                    <a:pt x="28" y="4"/>
                    <a:pt x="23" y="9"/>
                  </a:cubicBezTo>
                  <a:cubicBezTo>
                    <a:pt x="18" y="15"/>
                    <a:pt x="6" y="13"/>
                    <a:pt x="6" y="15"/>
                  </a:cubicBezTo>
                  <a:cubicBezTo>
                    <a:pt x="5" y="17"/>
                    <a:pt x="3" y="18"/>
                    <a:pt x="2" y="18"/>
                  </a:cubicBezTo>
                  <a:cubicBezTo>
                    <a:pt x="2" y="18"/>
                    <a:pt x="2" y="19"/>
                    <a:pt x="2" y="1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0" name="Freeform 67">
              <a:extLst>
                <a:ext uri="{FF2B5EF4-FFF2-40B4-BE49-F238E27FC236}">
                  <a16:creationId xmlns:a16="http://schemas.microsoft.com/office/drawing/2014/main" id="{FF7DD4A5-F5D5-4C09-BC44-2120197880BF}"/>
                </a:ext>
              </a:extLst>
            </p:cNvPr>
            <p:cNvSpPr>
              <a:spLocks/>
            </p:cNvSpPr>
            <p:nvPr/>
          </p:nvSpPr>
          <p:spPr bwMode="auto">
            <a:xfrm>
              <a:off x="5073606" y="2888759"/>
              <a:ext cx="94767" cy="89082"/>
            </a:xfrm>
            <a:custGeom>
              <a:avLst/>
              <a:gdLst/>
              <a:ahLst/>
              <a:cxnLst>
                <a:cxn ang="0">
                  <a:pos x="31" y="35"/>
                </a:cxn>
                <a:cxn ang="0">
                  <a:pos x="39" y="23"/>
                </a:cxn>
                <a:cxn ang="0">
                  <a:pos x="40" y="8"/>
                </a:cxn>
                <a:cxn ang="0">
                  <a:pos x="30" y="2"/>
                </a:cxn>
                <a:cxn ang="0">
                  <a:pos x="13" y="1"/>
                </a:cxn>
                <a:cxn ang="0">
                  <a:pos x="6" y="2"/>
                </a:cxn>
                <a:cxn ang="0">
                  <a:pos x="1" y="5"/>
                </a:cxn>
                <a:cxn ang="0">
                  <a:pos x="6" y="13"/>
                </a:cxn>
                <a:cxn ang="0">
                  <a:pos x="15" y="24"/>
                </a:cxn>
                <a:cxn ang="0">
                  <a:pos x="24" y="34"/>
                </a:cxn>
                <a:cxn ang="0">
                  <a:pos x="30" y="39"/>
                </a:cxn>
                <a:cxn ang="0">
                  <a:pos x="31" y="35"/>
                </a:cxn>
              </a:cxnLst>
              <a:rect l="0" t="0" r="r" b="b"/>
              <a:pathLst>
                <a:path w="41" h="39">
                  <a:moveTo>
                    <a:pt x="31" y="35"/>
                  </a:moveTo>
                  <a:cubicBezTo>
                    <a:pt x="30" y="33"/>
                    <a:pt x="37" y="23"/>
                    <a:pt x="39" y="23"/>
                  </a:cubicBezTo>
                  <a:cubicBezTo>
                    <a:pt x="41" y="23"/>
                    <a:pt x="41" y="13"/>
                    <a:pt x="40" y="8"/>
                  </a:cubicBezTo>
                  <a:cubicBezTo>
                    <a:pt x="35" y="4"/>
                    <a:pt x="30" y="2"/>
                    <a:pt x="30" y="2"/>
                  </a:cubicBezTo>
                  <a:cubicBezTo>
                    <a:pt x="30" y="2"/>
                    <a:pt x="15" y="2"/>
                    <a:pt x="13" y="1"/>
                  </a:cubicBezTo>
                  <a:cubicBezTo>
                    <a:pt x="10" y="0"/>
                    <a:pt x="8" y="4"/>
                    <a:pt x="6" y="2"/>
                  </a:cubicBezTo>
                  <a:cubicBezTo>
                    <a:pt x="3" y="0"/>
                    <a:pt x="0" y="3"/>
                    <a:pt x="1" y="5"/>
                  </a:cubicBezTo>
                  <a:cubicBezTo>
                    <a:pt x="1" y="8"/>
                    <a:pt x="6" y="9"/>
                    <a:pt x="6" y="13"/>
                  </a:cubicBezTo>
                  <a:cubicBezTo>
                    <a:pt x="6" y="17"/>
                    <a:pt x="15" y="22"/>
                    <a:pt x="15" y="24"/>
                  </a:cubicBezTo>
                  <a:cubicBezTo>
                    <a:pt x="15" y="25"/>
                    <a:pt x="21" y="29"/>
                    <a:pt x="24" y="34"/>
                  </a:cubicBezTo>
                  <a:cubicBezTo>
                    <a:pt x="26" y="35"/>
                    <a:pt x="28" y="37"/>
                    <a:pt x="30" y="39"/>
                  </a:cubicBezTo>
                  <a:cubicBezTo>
                    <a:pt x="30" y="37"/>
                    <a:pt x="31" y="36"/>
                    <a:pt x="31" y="3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1" name="Freeform 68">
              <a:extLst>
                <a:ext uri="{FF2B5EF4-FFF2-40B4-BE49-F238E27FC236}">
                  <a16:creationId xmlns:a16="http://schemas.microsoft.com/office/drawing/2014/main" id="{F18DD171-FE48-42DA-A39D-1EDD3C37182E}"/>
                </a:ext>
              </a:extLst>
            </p:cNvPr>
            <p:cNvSpPr>
              <a:spLocks/>
            </p:cNvSpPr>
            <p:nvPr/>
          </p:nvSpPr>
          <p:spPr bwMode="auto">
            <a:xfrm>
              <a:off x="5028117" y="2848956"/>
              <a:ext cx="136465" cy="117511"/>
            </a:xfrm>
            <a:custGeom>
              <a:avLst/>
              <a:gdLst/>
              <a:ahLst/>
              <a:cxnLst>
                <a:cxn ang="0">
                  <a:pos x="35" y="42"/>
                </a:cxn>
                <a:cxn ang="0">
                  <a:pos x="26" y="31"/>
                </a:cxn>
                <a:cxn ang="0">
                  <a:pos x="21" y="23"/>
                </a:cxn>
                <a:cxn ang="0">
                  <a:pos x="26" y="20"/>
                </a:cxn>
                <a:cxn ang="0">
                  <a:pos x="33" y="19"/>
                </a:cxn>
                <a:cxn ang="0">
                  <a:pos x="50" y="20"/>
                </a:cxn>
                <a:cxn ang="0">
                  <a:pos x="60" y="26"/>
                </a:cxn>
                <a:cxn ang="0">
                  <a:pos x="60" y="23"/>
                </a:cxn>
                <a:cxn ang="0">
                  <a:pos x="56" y="15"/>
                </a:cxn>
                <a:cxn ang="0">
                  <a:pos x="53" y="8"/>
                </a:cxn>
                <a:cxn ang="0">
                  <a:pos x="50" y="9"/>
                </a:cxn>
                <a:cxn ang="0">
                  <a:pos x="38" y="7"/>
                </a:cxn>
                <a:cxn ang="0">
                  <a:pos x="29" y="0"/>
                </a:cxn>
                <a:cxn ang="0">
                  <a:pos x="22" y="4"/>
                </a:cxn>
                <a:cxn ang="0">
                  <a:pos x="19" y="10"/>
                </a:cxn>
                <a:cxn ang="0">
                  <a:pos x="15" y="15"/>
                </a:cxn>
                <a:cxn ang="0">
                  <a:pos x="8" y="15"/>
                </a:cxn>
                <a:cxn ang="0">
                  <a:pos x="0" y="16"/>
                </a:cxn>
                <a:cxn ang="0">
                  <a:pos x="2" y="21"/>
                </a:cxn>
                <a:cxn ang="0">
                  <a:pos x="11" y="25"/>
                </a:cxn>
                <a:cxn ang="0">
                  <a:pos x="21" y="40"/>
                </a:cxn>
                <a:cxn ang="0">
                  <a:pos x="30" y="45"/>
                </a:cxn>
                <a:cxn ang="0">
                  <a:pos x="40" y="50"/>
                </a:cxn>
                <a:cxn ang="0">
                  <a:pos x="44" y="52"/>
                </a:cxn>
                <a:cxn ang="0">
                  <a:pos x="35" y="42"/>
                </a:cxn>
              </a:cxnLst>
              <a:rect l="0" t="0" r="r" b="b"/>
              <a:pathLst>
                <a:path w="60" h="52">
                  <a:moveTo>
                    <a:pt x="35" y="42"/>
                  </a:moveTo>
                  <a:cubicBezTo>
                    <a:pt x="35" y="40"/>
                    <a:pt x="26" y="35"/>
                    <a:pt x="26" y="31"/>
                  </a:cubicBezTo>
                  <a:cubicBezTo>
                    <a:pt x="26" y="27"/>
                    <a:pt x="21" y="26"/>
                    <a:pt x="21" y="23"/>
                  </a:cubicBezTo>
                  <a:cubicBezTo>
                    <a:pt x="20" y="21"/>
                    <a:pt x="23" y="18"/>
                    <a:pt x="26" y="20"/>
                  </a:cubicBezTo>
                  <a:cubicBezTo>
                    <a:pt x="28" y="22"/>
                    <a:pt x="30" y="18"/>
                    <a:pt x="33" y="19"/>
                  </a:cubicBezTo>
                  <a:cubicBezTo>
                    <a:pt x="35" y="20"/>
                    <a:pt x="50" y="20"/>
                    <a:pt x="50" y="20"/>
                  </a:cubicBezTo>
                  <a:cubicBezTo>
                    <a:pt x="50" y="20"/>
                    <a:pt x="55" y="22"/>
                    <a:pt x="60" y="26"/>
                  </a:cubicBezTo>
                  <a:cubicBezTo>
                    <a:pt x="60" y="24"/>
                    <a:pt x="60" y="24"/>
                    <a:pt x="60" y="23"/>
                  </a:cubicBezTo>
                  <a:cubicBezTo>
                    <a:pt x="59" y="20"/>
                    <a:pt x="60" y="16"/>
                    <a:pt x="56" y="15"/>
                  </a:cubicBezTo>
                  <a:cubicBezTo>
                    <a:pt x="55" y="14"/>
                    <a:pt x="54" y="11"/>
                    <a:pt x="53" y="8"/>
                  </a:cubicBezTo>
                  <a:cubicBezTo>
                    <a:pt x="52" y="9"/>
                    <a:pt x="50" y="9"/>
                    <a:pt x="50" y="9"/>
                  </a:cubicBezTo>
                  <a:cubicBezTo>
                    <a:pt x="47" y="10"/>
                    <a:pt x="40" y="10"/>
                    <a:pt x="38" y="7"/>
                  </a:cubicBezTo>
                  <a:cubicBezTo>
                    <a:pt x="36" y="5"/>
                    <a:pt x="31" y="1"/>
                    <a:pt x="29" y="0"/>
                  </a:cubicBezTo>
                  <a:cubicBezTo>
                    <a:pt x="28" y="1"/>
                    <a:pt x="24" y="4"/>
                    <a:pt x="22" y="4"/>
                  </a:cubicBezTo>
                  <a:cubicBezTo>
                    <a:pt x="20" y="5"/>
                    <a:pt x="21" y="10"/>
                    <a:pt x="19" y="10"/>
                  </a:cubicBezTo>
                  <a:cubicBezTo>
                    <a:pt x="17" y="10"/>
                    <a:pt x="16" y="13"/>
                    <a:pt x="15" y="15"/>
                  </a:cubicBezTo>
                  <a:cubicBezTo>
                    <a:pt x="15" y="16"/>
                    <a:pt x="10" y="14"/>
                    <a:pt x="8" y="15"/>
                  </a:cubicBezTo>
                  <a:cubicBezTo>
                    <a:pt x="7" y="15"/>
                    <a:pt x="2" y="16"/>
                    <a:pt x="0" y="16"/>
                  </a:cubicBezTo>
                  <a:cubicBezTo>
                    <a:pt x="1" y="18"/>
                    <a:pt x="0" y="21"/>
                    <a:pt x="2" y="21"/>
                  </a:cubicBezTo>
                  <a:cubicBezTo>
                    <a:pt x="5" y="21"/>
                    <a:pt x="11" y="21"/>
                    <a:pt x="11" y="25"/>
                  </a:cubicBezTo>
                  <a:cubicBezTo>
                    <a:pt x="11" y="29"/>
                    <a:pt x="18" y="37"/>
                    <a:pt x="21" y="40"/>
                  </a:cubicBezTo>
                  <a:cubicBezTo>
                    <a:pt x="24" y="43"/>
                    <a:pt x="30" y="43"/>
                    <a:pt x="30" y="45"/>
                  </a:cubicBezTo>
                  <a:cubicBezTo>
                    <a:pt x="30" y="48"/>
                    <a:pt x="35" y="50"/>
                    <a:pt x="40" y="50"/>
                  </a:cubicBezTo>
                  <a:cubicBezTo>
                    <a:pt x="41" y="50"/>
                    <a:pt x="43" y="51"/>
                    <a:pt x="44" y="52"/>
                  </a:cubicBezTo>
                  <a:cubicBezTo>
                    <a:pt x="41" y="47"/>
                    <a:pt x="35" y="43"/>
                    <a:pt x="35" y="4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2" name="Freeform 69">
              <a:extLst>
                <a:ext uri="{FF2B5EF4-FFF2-40B4-BE49-F238E27FC236}">
                  <a16:creationId xmlns:a16="http://schemas.microsoft.com/office/drawing/2014/main" id="{1862069F-8015-403E-B164-84A42958A3EC}"/>
                </a:ext>
              </a:extLst>
            </p:cNvPr>
            <p:cNvSpPr>
              <a:spLocks/>
            </p:cNvSpPr>
            <p:nvPr/>
          </p:nvSpPr>
          <p:spPr bwMode="auto">
            <a:xfrm>
              <a:off x="5160791" y="2974049"/>
              <a:ext cx="47384" cy="92873"/>
            </a:xfrm>
            <a:custGeom>
              <a:avLst/>
              <a:gdLst/>
              <a:ahLst/>
              <a:cxnLst>
                <a:cxn ang="0">
                  <a:pos x="14" y="35"/>
                </a:cxn>
                <a:cxn ang="0">
                  <a:pos x="17" y="31"/>
                </a:cxn>
                <a:cxn ang="0">
                  <a:pos x="21" y="24"/>
                </a:cxn>
                <a:cxn ang="0">
                  <a:pos x="21" y="24"/>
                </a:cxn>
                <a:cxn ang="0">
                  <a:pos x="15" y="17"/>
                </a:cxn>
                <a:cxn ang="0">
                  <a:pos x="16" y="5"/>
                </a:cxn>
                <a:cxn ang="0">
                  <a:pos x="6" y="0"/>
                </a:cxn>
                <a:cxn ang="0">
                  <a:pos x="1" y="8"/>
                </a:cxn>
                <a:cxn ang="0">
                  <a:pos x="4" y="15"/>
                </a:cxn>
                <a:cxn ang="0">
                  <a:pos x="3" y="32"/>
                </a:cxn>
                <a:cxn ang="0">
                  <a:pos x="11" y="41"/>
                </a:cxn>
                <a:cxn ang="0">
                  <a:pos x="14" y="35"/>
                </a:cxn>
              </a:cxnLst>
              <a:rect l="0" t="0" r="r" b="b"/>
              <a:pathLst>
                <a:path w="21" h="41">
                  <a:moveTo>
                    <a:pt x="14" y="35"/>
                  </a:moveTo>
                  <a:cubicBezTo>
                    <a:pt x="17" y="35"/>
                    <a:pt x="15" y="33"/>
                    <a:pt x="17" y="31"/>
                  </a:cubicBezTo>
                  <a:cubicBezTo>
                    <a:pt x="19" y="29"/>
                    <a:pt x="21" y="26"/>
                    <a:pt x="21" y="24"/>
                  </a:cubicBezTo>
                  <a:cubicBezTo>
                    <a:pt x="21" y="24"/>
                    <a:pt x="21" y="24"/>
                    <a:pt x="21" y="24"/>
                  </a:cubicBezTo>
                  <a:cubicBezTo>
                    <a:pt x="18" y="21"/>
                    <a:pt x="15" y="20"/>
                    <a:pt x="15" y="17"/>
                  </a:cubicBezTo>
                  <a:cubicBezTo>
                    <a:pt x="14" y="14"/>
                    <a:pt x="15" y="9"/>
                    <a:pt x="16" y="5"/>
                  </a:cubicBezTo>
                  <a:cubicBezTo>
                    <a:pt x="14" y="4"/>
                    <a:pt x="8" y="0"/>
                    <a:pt x="6" y="0"/>
                  </a:cubicBezTo>
                  <a:cubicBezTo>
                    <a:pt x="4" y="0"/>
                    <a:pt x="1" y="4"/>
                    <a:pt x="1" y="8"/>
                  </a:cubicBezTo>
                  <a:cubicBezTo>
                    <a:pt x="5" y="10"/>
                    <a:pt x="7" y="12"/>
                    <a:pt x="4" y="15"/>
                  </a:cubicBezTo>
                  <a:cubicBezTo>
                    <a:pt x="1" y="18"/>
                    <a:pt x="0" y="29"/>
                    <a:pt x="3" y="32"/>
                  </a:cubicBezTo>
                  <a:cubicBezTo>
                    <a:pt x="7" y="34"/>
                    <a:pt x="8" y="40"/>
                    <a:pt x="11" y="41"/>
                  </a:cubicBezTo>
                  <a:cubicBezTo>
                    <a:pt x="12" y="38"/>
                    <a:pt x="12" y="35"/>
                    <a:pt x="14" y="3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3" name="Freeform 70">
              <a:extLst>
                <a:ext uri="{FF2B5EF4-FFF2-40B4-BE49-F238E27FC236}">
                  <a16:creationId xmlns:a16="http://schemas.microsoft.com/office/drawing/2014/main" id="{5738B70E-B047-45AF-9B6A-3B0CF76811BF}"/>
                </a:ext>
              </a:extLst>
            </p:cNvPr>
            <p:cNvSpPr>
              <a:spLocks/>
            </p:cNvSpPr>
            <p:nvPr/>
          </p:nvSpPr>
          <p:spPr bwMode="auto">
            <a:xfrm>
              <a:off x="4923874" y="2765561"/>
              <a:ext cx="191431" cy="85291"/>
            </a:xfrm>
            <a:custGeom>
              <a:avLst/>
              <a:gdLst/>
              <a:ahLst/>
              <a:cxnLst>
                <a:cxn ang="0">
                  <a:pos x="71" y="3"/>
                </a:cxn>
                <a:cxn ang="0">
                  <a:pos x="60" y="0"/>
                </a:cxn>
                <a:cxn ang="0">
                  <a:pos x="58" y="5"/>
                </a:cxn>
                <a:cxn ang="0">
                  <a:pos x="48" y="5"/>
                </a:cxn>
                <a:cxn ang="0">
                  <a:pos x="42" y="10"/>
                </a:cxn>
                <a:cxn ang="0">
                  <a:pos x="38" y="17"/>
                </a:cxn>
                <a:cxn ang="0">
                  <a:pos x="33" y="20"/>
                </a:cxn>
                <a:cxn ang="0">
                  <a:pos x="22" y="22"/>
                </a:cxn>
                <a:cxn ang="0">
                  <a:pos x="15" y="23"/>
                </a:cxn>
                <a:cxn ang="0">
                  <a:pos x="9" y="24"/>
                </a:cxn>
                <a:cxn ang="0">
                  <a:pos x="2" y="22"/>
                </a:cxn>
                <a:cxn ang="0">
                  <a:pos x="1" y="28"/>
                </a:cxn>
                <a:cxn ang="0">
                  <a:pos x="7" y="31"/>
                </a:cxn>
                <a:cxn ang="0">
                  <a:pos x="14" y="32"/>
                </a:cxn>
                <a:cxn ang="0">
                  <a:pos x="21" y="30"/>
                </a:cxn>
                <a:cxn ang="0">
                  <a:pos x="30" y="29"/>
                </a:cxn>
                <a:cxn ang="0">
                  <a:pos x="32" y="34"/>
                </a:cxn>
                <a:cxn ang="0">
                  <a:pos x="42" y="35"/>
                </a:cxn>
                <a:cxn ang="0">
                  <a:pos x="55" y="37"/>
                </a:cxn>
                <a:cxn ang="0">
                  <a:pos x="64" y="34"/>
                </a:cxn>
                <a:cxn ang="0">
                  <a:pos x="72" y="31"/>
                </a:cxn>
                <a:cxn ang="0">
                  <a:pos x="72" y="31"/>
                </a:cxn>
                <a:cxn ang="0">
                  <a:pos x="74" y="29"/>
                </a:cxn>
                <a:cxn ang="0">
                  <a:pos x="76" y="24"/>
                </a:cxn>
                <a:cxn ang="0">
                  <a:pos x="77" y="19"/>
                </a:cxn>
                <a:cxn ang="0">
                  <a:pos x="82" y="16"/>
                </a:cxn>
                <a:cxn ang="0">
                  <a:pos x="84" y="13"/>
                </a:cxn>
                <a:cxn ang="0">
                  <a:pos x="79" y="4"/>
                </a:cxn>
                <a:cxn ang="0">
                  <a:pos x="71" y="3"/>
                </a:cxn>
              </a:cxnLst>
              <a:rect l="0" t="0" r="r" b="b"/>
              <a:pathLst>
                <a:path w="84" h="37">
                  <a:moveTo>
                    <a:pt x="71" y="3"/>
                  </a:moveTo>
                  <a:cubicBezTo>
                    <a:pt x="68" y="0"/>
                    <a:pt x="60" y="0"/>
                    <a:pt x="60" y="0"/>
                  </a:cubicBezTo>
                  <a:cubicBezTo>
                    <a:pt x="60" y="0"/>
                    <a:pt x="59" y="3"/>
                    <a:pt x="58" y="5"/>
                  </a:cubicBezTo>
                  <a:cubicBezTo>
                    <a:pt x="57" y="6"/>
                    <a:pt x="52" y="6"/>
                    <a:pt x="48" y="5"/>
                  </a:cubicBezTo>
                  <a:cubicBezTo>
                    <a:pt x="47" y="7"/>
                    <a:pt x="43" y="8"/>
                    <a:pt x="42" y="10"/>
                  </a:cubicBezTo>
                  <a:cubicBezTo>
                    <a:pt x="42" y="12"/>
                    <a:pt x="36" y="11"/>
                    <a:pt x="38" y="17"/>
                  </a:cubicBezTo>
                  <a:cubicBezTo>
                    <a:pt x="40" y="23"/>
                    <a:pt x="35" y="21"/>
                    <a:pt x="33" y="20"/>
                  </a:cubicBezTo>
                  <a:cubicBezTo>
                    <a:pt x="32" y="19"/>
                    <a:pt x="24" y="20"/>
                    <a:pt x="22" y="22"/>
                  </a:cubicBezTo>
                  <a:cubicBezTo>
                    <a:pt x="20" y="24"/>
                    <a:pt x="17" y="24"/>
                    <a:pt x="15" y="23"/>
                  </a:cubicBezTo>
                  <a:cubicBezTo>
                    <a:pt x="14" y="22"/>
                    <a:pt x="10" y="21"/>
                    <a:pt x="9" y="24"/>
                  </a:cubicBezTo>
                  <a:cubicBezTo>
                    <a:pt x="7" y="26"/>
                    <a:pt x="4" y="22"/>
                    <a:pt x="2" y="22"/>
                  </a:cubicBezTo>
                  <a:cubicBezTo>
                    <a:pt x="0" y="22"/>
                    <a:pt x="1" y="27"/>
                    <a:pt x="1" y="28"/>
                  </a:cubicBezTo>
                  <a:cubicBezTo>
                    <a:pt x="1" y="29"/>
                    <a:pt x="4" y="32"/>
                    <a:pt x="7" y="31"/>
                  </a:cubicBezTo>
                  <a:cubicBezTo>
                    <a:pt x="9" y="30"/>
                    <a:pt x="12" y="31"/>
                    <a:pt x="14" y="32"/>
                  </a:cubicBezTo>
                  <a:cubicBezTo>
                    <a:pt x="16" y="34"/>
                    <a:pt x="19" y="31"/>
                    <a:pt x="21" y="30"/>
                  </a:cubicBezTo>
                  <a:cubicBezTo>
                    <a:pt x="22" y="29"/>
                    <a:pt x="29" y="29"/>
                    <a:pt x="30" y="29"/>
                  </a:cubicBezTo>
                  <a:cubicBezTo>
                    <a:pt x="30" y="29"/>
                    <a:pt x="31" y="33"/>
                    <a:pt x="32" y="34"/>
                  </a:cubicBezTo>
                  <a:cubicBezTo>
                    <a:pt x="33" y="34"/>
                    <a:pt x="38" y="35"/>
                    <a:pt x="42" y="35"/>
                  </a:cubicBezTo>
                  <a:cubicBezTo>
                    <a:pt x="46" y="35"/>
                    <a:pt x="53" y="37"/>
                    <a:pt x="55" y="37"/>
                  </a:cubicBezTo>
                  <a:cubicBezTo>
                    <a:pt x="57" y="37"/>
                    <a:pt x="60" y="34"/>
                    <a:pt x="64" y="34"/>
                  </a:cubicBezTo>
                  <a:cubicBezTo>
                    <a:pt x="69" y="34"/>
                    <a:pt x="71" y="31"/>
                    <a:pt x="72" y="31"/>
                  </a:cubicBezTo>
                  <a:cubicBezTo>
                    <a:pt x="72" y="31"/>
                    <a:pt x="72" y="31"/>
                    <a:pt x="72" y="31"/>
                  </a:cubicBezTo>
                  <a:cubicBezTo>
                    <a:pt x="72" y="30"/>
                    <a:pt x="73" y="29"/>
                    <a:pt x="74" y="29"/>
                  </a:cubicBezTo>
                  <a:cubicBezTo>
                    <a:pt x="76" y="28"/>
                    <a:pt x="74" y="25"/>
                    <a:pt x="76" y="24"/>
                  </a:cubicBezTo>
                  <a:cubicBezTo>
                    <a:pt x="77" y="22"/>
                    <a:pt x="75" y="19"/>
                    <a:pt x="77" y="19"/>
                  </a:cubicBezTo>
                  <a:cubicBezTo>
                    <a:pt x="79" y="20"/>
                    <a:pt x="82" y="20"/>
                    <a:pt x="82" y="16"/>
                  </a:cubicBezTo>
                  <a:cubicBezTo>
                    <a:pt x="82" y="15"/>
                    <a:pt x="83" y="14"/>
                    <a:pt x="84" y="13"/>
                  </a:cubicBezTo>
                  <a:cubicBezTo>
                    <a:pt x="81" y="10"/>
                    <a:pt x="79" y="4"/>
                    <a:pt x="79" y="4"/>
                  </a:cubicBezTo>
                  <a:cubicBezTo>
                    <a:pt x="79" y="4"/>
                    <a:pt x="74" y="6"/>
                    <a:pt x="71" y="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4" name="Freeform 71">
              <a:extLst>
                <a:ext uri="{FF2B5EF4-FFF2-40B4-BE49-F238E27FC236}">
                  <a16:creationId xmlns:a16="http://schemas.microsoft.com/office/drawing/2014/main" id="{C240FD9A-A622-42C9-B49A-F5737C08107B}"/>
                </a:ext>
              </a:extLst>
            </p:cNvPr>
            <p:cNvSpPr>
              <a:spLocks/>
            </p:cNvSpPr>
            <p:nvPr/>
          </p:nvSpPr>
          <p:spPr bwMode="auto">
            <a:xfrm>
              <a:off x="5086874" y="2775038"/>
              <a:ext cx="170581" cy="96663"/>
            </a:xfrm>
            <a:custGeom>
              <a:avLst/>
              <a:gdLst/>
              <a:ahLst/>
              <a:cxnLst>
                <a:cxn ang="0">
                  <a:pos x="71" y="8"/>
                </a:cxn>
                <a:cxn ang="0">
                  <a:pos x="68" y="7"/>
                </a:cxn>
                <a:cxn ang="0">
                  <a:pos x="61" y="4"/>
                </a:cxn>
                <a:cxn ang="0">
                  <a:pos x="51" y="1"/>
                </a:cxn>
                <a:cxn ang="0">
                  <a:pos x="40" y="7"/>
                </a:cxn>
                <a:cxn ang="0">
                  <a:pos x="28" y="11"/>
                </a:cxn>
                <a:cxn ang="0">
                  <a:pos x="13" y="11"/>
                </a:cxn>
                <a:cxn ang="0">
                  <a:pos x="12" y="9"/>
                </a:cxn>
                <a:cxn ang="0">
                  <a:pos x="10" y="12"/>
                </a:cxn>
                <a:cxn ang="0">
                  <a:pos x="5" y="15"/>
                </a:cxn>
                <a:cxn ang="0">
                  <a:pos x="4" y="20"/>
                </a:cxn>
                <a:cxn ang="0">
                  <a:pos x="2" y="25"/>
                </a:cxn>
                <a:cxn ang="0">
                  <a:pos x="0" y="27"/>
                </a:cxn>
                <a:cxn ang="0">
                  <a:pos x="3" y="32"/>
                </a:cxn>
                <a:cxn ang="0">
                  <a:pos x="3" y="32"/>
                </a:cxn>
                <a:cxn ang="0">
                  <a:pos x="12" y="39"/>
                </a:cxn>
                <a:cxn ang="0">
                  <a:pos x="24" y="41"/>
                </a:cxn>
                <a:cxn ang="0">
                  <a:pos x="39" y="37"/>
                </a:cxn>
                <a:cxn ang="0">
                  <a:pos x="44" y="38"/>
                </a:cxn>
                <a:cxn ang="0">
                  <a:pos x="47" y="39"/>
                </a:cxn>
                <a:cxn ang="0">
                  <a:pos x="54" y="34"/>
                </a:cxn>
                <a:cxn ang="0">
                  <a:pos x="64" y="17"/>
                </a:cxn>
                <a:cxn ang="0">
                  <a:pos x="72" y="12"/>
                </a:cxn>
                <a:cxn ang="0">
                  <a:pos x="71" y="8"/>
                </a:cxn>
              </a:cxnLst>
              <a:rect l="0" t="0" r="r" b="b"/>
              <a:pathLst>
                <a:path w="74" h="42">
                  <a:moveTo>
                    <a:pt x="71" y="8"/>
                  </a:moveTo>
                  <a:cubicBezTo>
                    <a:pt x="70" y="8"/>
                    <a:pt x="69" y="7"/>
                    <a:pt x="68" y="7"/>
                  </a:cubicBezTo>
                  <a:cubicBezTo>
                    <a:pt x="65" y="6"/>
                    <a:pt x="62" y="5"/>
                    <a:pt x="61" y="4"/>
                  </a:cubicBezTo>
                  <a:cubicBezTo>
                    <a:pt x="59" y="2"/>
                    <a:pt x="52" y="1"/>
                    <a:pt x="51" y="1"/>
                  </a:cubicBezTo>
                  <a:cubicBezTo>
                    <a:pt x="50" y="0"/>
                    <a:pt x="43" y="7"/>
                    <a:pt x="40" y="7"/>
                  </a:cubicBezTo>
                  <a:cubicBezTo>
                    <a:pt x="38" y="7"/>
                    <a:pt x="28" y="9"/>
                    <a:pt x="28" y="11"/>
                  </a:cubicBezTo>
                  <a:cubicBezTo>
                    <a:pt x="28" y="14"/>
                    <a:pt x="16" y="14"/>
                    <a:pt x="13" y="11"/>
                  </a:cubicBezTo>
                  <a:cubicBezTo>
                    <a:pt x="13" y="11"/>
                    <a:pt x="12" y="10"/>
                    <a:pt x="12" y="9"/>
                  </a:cubicBezTo>
                  <a:cubicBezTo>
                    <a:pt x="11" y="10"/>
                    <a:pt x="10" y="11"/>
                    <a:pt x="10" y="12"/>
                  </a:cubicBezTo>
                  <a:cubicBezTo>
                    <a:pt x="10" y="16"/>
                    <a:pt x="7" y="16"/>
                    <a:pt x="5" y="15"/>
                  </a:cubicBezTo>
                  <a:cubicBezTo>
                    <a:pt x="3" y="15"/>
                    <a:pt x="5" y="18"/>
                    <a:pt x="4" y="20"/>
                  </a:cubicBezTo>
                  <a:cubicBezTo>
                    <a:pt x="2" y="21"/>
                    <a:pt x="4" y="24"/>
                    <a:pt x="2" y="25"/>
                  </a:cubicBezTo>
                  <a:cubicBezTo>
                    <a:pt x="1" y="25"/>
                    <a:pt x="0" y="26"/>
                    <a:pt x="0" y="27"/>
                  </a:cubicBezTo>
                  <a:cubicBezTo>
                    <a:pt x="1" y="28"/>
                    <a:pt x="3" y="32"/>
                    <a:pt x="3" y="32"/>
                  </a:cubicBezTo>
                  <a:cubicBezTo>
                    <a:pt x="3" y="32"/>
                    <a:pt x="3" y="32"/>
                    <a:pt x="3" y="32"/>
                  </a:cubicBezTo>
                  <a:cubicBezTo>
                    <a:pt x="5" y="33"/>
                    <a:pt x="10" y="37"/>
                    <a:pt x="12" y="39"/>
                  </a:cubicBezTo>
                  <a:cubicBezTo>
                    <a:pt x="14" y="42"/>
                    <a:pt x="21" y="42"/>
                    <a:pt x="24" y="41"/>
                  </a:cubicBezTo>
                  <a:cubicBezTo>
                    <a:pt x="26" y="41"/>
                    <a:pt x="39" y="37"/>
                    <a:pt x="39" y="37"/>
                  </a:cubicBezTo>
                  <a:cubicBezTo>
                    <a:pt x="39" y="37"/>
                    <a:pt x="42" y="38"/>
                    <a:pt x="44" y="38"/>
                  </a:cubicBezTo>
                  <a:cubicBezTo>
                    <a:pt x="44" y="38"/>
                    <a:pt x="46" y="38"/>
                    <a:pt x="47" y="39"/>
                  </a:cubicBezTo>
                  <a:cubicBezTo>
                    <a:pt x="48" y="38"/>
                    <a:pt x="51" y="37"/>
                    <a:pt x="54" y="34"/>
                  </a:cubicBezTo>
                  <a:cubicBezTo>
                    <a:pt x="57" y="30"/>
                    <a:pt x="63" y="18"/>
                    <a:pt x="64" y="17"/>
                  </a:cubicBezTo>
                  <a:cubicBezTo>
                    <a:pt x="66" y="16"/>
                    <a:pt x="70" y="14"/>
                    <a:pt x="72" y="12"/>
                  </a:cubicBezTo>
                  <a:cubicBezTo>
                    <a:pt x="74" y="11"/>
                    <a:pt x="73" y="9"/>
                    <a:pt x="71" y="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5" name="Freeform 72">
              <a:extLst>
                <a:ext uri="{FF2B5EF4-FFF2-40B4-BE49-F238E27FC236}">
                  <a16:creationId xmlns:a16="http://schemas.microsoft.com/office/drawing/2014/main" id="{31F3B5E3-53B6-46A0-BAC1-6E6A119BDD1D}"/>
                </a:ext>
              </a:extLst>
            </p:cNvPr>
            <p:cNvSpPr>
              <a:spLocks/>
            </p:cNvSpPr>
            <p:nvPr/>
          </p:nvSpPr>
          <p:spPr bwMode="auto">
            <a:xfrm>
              <a:off x="4990210" y="2697328"/>
              <a:ext cx="161105" cy="83395"/>
            </a:xfrm>
            <a:custGeom>
              <a:avLst/>
              <a:gdLst/>
              <a:ahLst/>
              <a:cxnLst>
                <a:cxn ang="0">
                  <a:pos x="68" y="17"/>
                </a:cxn>
                <a:cxn ang="0">
                  <a:pos x="60" y="15"/>
                </a:cxn>
                <a:cxn ang="0">
                  <a:pos x="57" y="11"/>
                </a:cxn>
                <a:cxn ang="0">
                  <a:pos x="51" y="12"/>
                </a:cxn>
                <a:cxn ang="0">
                  <a:pos x="45" y="9"/>
                </a:cxn>
                <a:cxn ang="0">
                  <a:pos x="37" y="4"/>
                </a:cxn>
                <a:cxn ang="0">
                  <a:pos x="31" y="0"/>
                </a:cxn>
                <a:cxn ang="0">
                  <a:pos x="30" y="1"/>
                </a:cxn>
                <a:cxn ang="0">
                  <a:pos x="24" y="2"/>
                </a:cxn>
                <a:cxn ang="0">
                  <a:pos x="15" y="6"/>
                </a:cxn>
                <a:cxn ang="0">
                  <a:pos x="3" y="10"/>
                </a:cxn>
                <a:cxn ang="0">
                  <a:pos x="4" y="16"/>
                </a:cxn>
                <a:cxn ang="0">
                  <a:pos x="8" y="26"/>
                </a:cxn>
                <a:cxn ang="0">
                  <a:pos x="20" y="35"/>
                </a:cxn>
                <a:cxn ang="0">
                  <a:pos x="19" y="35"/>
                </a:cxn>
                <a:cxn ang="0">
                  <a:pos x="29" y="35"/>
                </a:cxn>
                <a:cxn ang="0">
                  <a:pos x="31" y="30"/>
                </a:cxn>
                <a:cxn ang="0">
                  <a:pos x="42" y="33"/>
                </a:cxn>
                <a:cxn ang="0">
                  <a:pos x="50" y="34"/>
                </a:cxn>
                <a:cxn ang="0">
                  <a:pos x="51" y="36"/>
                </a:cxn>
                <a:cxn ang="0">
                  <a:pos x="54" y="33"/>
                </a:cxn>
                <a:cxn ang="0">
                  <a:pos x="65" y="27"/>
                </a:cxn>
                <a:cxn ang="0">
                  <a:pos x="71" y="22"/>
                </a:cxn>
                <a:cxn ang="0">
                  <a:pos x="68" y="17"/>
                </a:cxn>
              </a:cxnLst>
              <a:rect l="0" t="0" r="r" b="b"/>
              <a:pathLst>
                <a:path w="71" h="36">
                  <a:moveTo>
                    <a:pt x="68" y="17"/>
                  </a:moveTo>
                  <a:cubicBezTo>
                    <a:pt x="66" y="15"/>
                    <a:pt x="61" y="16"/>
                    <a:pt x="60" y="15"/>
                  </a:cubicBezTo>
                  <a:cubicBezTo>
                    <a:pt x="60" y="13"/>
                    <a:pt x="59" y="11"/>
                    <a:pt x="57" y="11"/>
                  </a:cubicBezTo>
                  <a:cubicBezTo>
                    <a:pt x="55" y="11"/>
                    <a:pt x="52" y="9"/>
                    <a:pt x="51" y="12"/>
                  </a:cubicBezTo>
                  <a:cubicBezTo>
                    <a:pt x="50" y="14"/>
                    <a:pt x="45" y="11"/>
                    <a:pt x="45" y="9"/>
                  </a:cubicBezTo>
                  <a:cubicBezTo>
                    <a:pt x="45" y="7"/>
                    <a:pt x="43" y="6"/>
                    <a:pt x="37" y="4"/>
                  </a:cubicBezTo>
                  <a:cubicBezTo>
                    <a:pt x="35" y="3"/>
                    <a:pt x="33" y="2"/>
                    <a:pt x="31" y="0"/>
                  </a:cubicBezTo>
                  <a:cubicBezTo>
                    <a:pt x="31" y="1"/>
                    <a:pt x="31" y="1"/>
                    <a:pt x="30" y="1"/>
                  </a:cubicBezTo>
                  <a:cubicBezTo>
                    <a:pt x="29" y="3"/>
                    <a:pt x="26" y="0"/>
                    <a:pt x="24" y="2"/>
                  </a:cubicBezTo>
                  <a:cubicBezTo>
                    <a:pt x="23" y="3"/>
                    <a:pt x="18" y="3"/>
                    <a:pt x="15" y="6"/>
                  </a:cubicBezTo>
                  <a:cubicBezTo>
                    <a:pt x="12" y="8"/>
                    <a:pt x="7" y="10"/>
                    <a:pt x="3" y="10"/>
                  </a:cubicBezTo>
                  <a:cubicBezTo>
                    <a:pt x="0" y="11"/>
                    <a:pt x="3" y="14"/>
                    <a:pt x="4" y="16"/>
                  </a:cubicBezTo>
                  <a:cubicBezTo>
                    <a:pt x="5" y="19"/>
                    <a:pt x="5" y="24"/>
                    <a:pt x="8" y="26"/>
                  </a:cubicBezTo>
                  <a:cubicBezTo>
                    <a:pt x="10" y="28"/>
                    <a:pt x="19" y="33"/>
                    <a:pt x="20" y="35"/>
                  </a:cubicBezTo>
                  <a:cubicBezTo>
                    <a:pt x="20" y="35"/>
                    <a:pt x="20" y="35"/>
                    <a:pt x="19" y="35"/>
                  </a:cubicBezTo>
                  <a:cubicBezTo>
                    <a:pt x="23" y="36"/>
                    <a:pt x="28" y="36"/>
                    <a:pt x="29" y="35"/>
                  </a:cubicBezTo>
                  <a:cubicBezTo>
                    <a:pt x="30" y="33"/>
                    <a:pt x="31" y="30"/>
                    <a:pt x="31" y="30"/>
                  </a:cubicBezTo>
                  <a:cubicBezTo>
                    <a:pt x="31" y="30"/>
                    <a:pt x="39" y="30"/>
                    <a:pt x="42" y="33"/>
                  </a:cubicBezTo>
                  <a:cubicBezTo>
                    <a:pt x="45" y="36"/>
                    <a:pt x="50" y="34"/>
                    <a:pt x="50" y="34"/>
                  </a:cubicBezTo>
                  <a:cubicBezTo>
                    <a:pt x="50" y="34"/>
                    <a:pt x="50" y="35"/>
                    <a:pt x="51" y="36"/>
                  </a:cubicBezTo>
                  <a:cubicBezTo>
                    <a:pt x="52" y="34"/>
                    <a:pt x="53" y="33"/>
                    <a:pt x="54" y="33"/>
                  </a:cubicBezTo>
                  <a:cubicBezTo>
                    <a:pt x="57" y="32"/>
                    <a:pt x="62" y="32"/>
                    <a:pt x="65" y="27"/>
                  </a:cubicBezTo>
                  <a:cubicBezTo>
                    <a:pt x="66" y="25"/>
                    <a:pt x="69" y="23"/>
                    <a:pt x="71" y="22"/>
                  </a:cubicBezTo>
                  <a:cubicBezTo>
                    <a:pt x="70" y="20"/>
                    <a:pt x="69" y="17"/>
                    <a:pt x="68" y="1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6" name="Freeform 73">
              <a:extLst>
                <a:ext uri="{FF2B5EF4-FFF2-40B4-BE49-F238E27FC236}">
                  <a16:creationId xmlns:a16="http://schemas.microsoft.com/office/drawing/2014/main" id="{9D7DB3AF-63E6-4F78-AF7E-90CC7706BF87}"/>
                </a:ext>
              </a:extLst>
            </p:cNvPr>
            <p:cNvSpPr>
              <a:spLocks/>
            </p:cNvSpPr>
            <p:nvPr/>
          </p:nvSpPr>
          <p:spPr bwMode="auto">
            <a:xfrm>
              <a:off x="5105827" y="2746607"/>
              <a:ext cx="144046" cy="60651"/>
            </a:xfrm>
            <a:custGeom>
              <a:avLst/>
              <a:gdLst/>
              <a:ahLst/>
              <a:cxnLst>
                <a:cxn ang="0">
                  <a:pos x="47" y="3"/>
                </a:cxn>
                <a:cxn ang="0">
                  <a:pos x="38" y="3"/>
                </a:cxn>
                <a:cxn ang="0">
                  <a:pos x="29" y="1"/>
                </a:cxn>
                <a:cxn ang="0">
                  <a:pos x="22" y="2"/>
                </a:cxn>
                <a:cxn ang="0">
                  <a:pos x="20" y="1"/>
                </a:cxn>
                <a:cxn ang="0">
                  <a:pos x="14" y="6"/>
                </a:cxn>
                <a:cxn ang="0">
                  <a:pos x="3" y="12"/>
                </a:cxn>
                <a:cxn ang="0">
                  <a:pos x="0" y="15"/>
                </a:cxn>
                <a:cxn ang="0">
                  <a:pos x="5" y="24"/>
                </a:cxn>
                <a:cxn ang="0">
                  <a:pos x="20" y="24"/>
                </a:cxn>
                <a:cxn ang="0">
                  <a:pos x="32" y="20"/>
                </a:cxn>
                <a:cxn ang="0">
                  <a:pos x="43" y="14"/>
                </a:cxn>
                <a:cxn ang="0">
                  <a:pos x="53" y="17"/>
                </a:cxn>
                <a:cxn ang="0">
                  <a:pos x="60" y="20"/>
                </a:cxn>
                <a:cxn ang="0">
                  <a:pos x="58" y="16"/>
                </a:cxn>
                <a:cxn ang="0">
                  <a:pos x="63" y="8"/>
                </a:cxn>
                <a:cxn ang="0">
                  <a:pos x="63" y="7"/>
                </a:cxn>
                <a:cxn ang="0">
                  <a:pos x="56" y="6"/>
                </a:cxn>
                <a:cxn ang="0">
                  <a:pos x="47" y="3"/>
                </a:cxn>
              </a:cxnLst>
              <a:rect l="0" t="0" r="r" b="b"/>
              <a:pathLst>
                <a:path w="63" h="27">
                  <a:moveTo>
                    <a:pt x="47" y="3"/>
                  </a:moveTo>
                  <a:cubicBezTo>
                    <a:pt x="43" y="4"/>
                    <a:pt x="41" y="1"/>
                    <a:pt x="38" y="3"/>
                  </a:cubicBezTo>
                  <a:cubicBezTo>
                    <a:pt x="35" y="4"/>
                    <a:pt x="30" y="3"/>
                    <a:pt x="29" y="1"/>
                  </a:cubicBezTo>
                  <a:cubicBezTo>
                    <a:pt x="27" y="0"/>
                    <a:pt x="24" y="4"/>
                    <a:pt x="22" y="2"/>
                  </a:cubicBezTo>
                  <a:cubicBezTo>
                    <a:pt x="21" y="2"/>
                    <a:pt x="21" y="1"/>
                    <a:pt x="20" y="1"/>
                  </a:cubicBezTo>
                  <a:cubicBezTo>
                    <a:pt x="18" y="2"/>
                    <a:pt x="15" y="4"/>
                    <a:pt x="14" y="6"/>
                  </a:cubicBezTo>
                  <a:cubicBezTo>
                    <a:pt x="11" y="11"/>
                    <a:pt x="6" y="11"/>
                    <a:pt x="3" y="12"/>
                  </a:cubicBezTo>
                  <a:cubicBezTo>
                    <a:pt x="2" y="12"/>
                    <a:pt x="1" y="13"/>
                    <a:pt x="0" y="15"/>
                  </a:cubicBezTo>
                  <a:cubicBezTo>
                    <a:pt x="1" y="18"/>
                    <a:pt x="3" y="22"/>
                    <a:pt x="5" y="24"/>
                  </a:cubicBezTo>
                  <a:cubicBezTo>
                    <a:pt x="8" y="27"/>
                    <a:pt x="20" y="27"/>
                    <a:pt x="20" y="24"/>
                  </a:cubicBezTo>
                  <a:cubicBezTo>
                    <a:pt x="20" y="22"/>
                    <a:pt x="30" y="20"/>
                    <a:pt x="32" y="20"/>
                  </a:cubicBezTo>
                  <a:cubicBezTo>
                    <a:pt x="35" y="20"/>
                    <a:pt x="42" y="13"/>
                    <a:pt x="43" y="14"/>
                  </a:cubicBezTo>
                  <a:cubicBezTo>
                    <a:pt x="44" y="14"/>
                    <a:pt x="51" y="15"/>
                    <a:pt x="53" y="17"/>
                  </a:cubicBezTo>
                  <a:cubicBezTo>
                    <a:pt x="54" y="18"/>
                    <a:pt x="57" y="19"/>
                    <a:pt x="60" y="20"/>
                  </a:cubicBezTo>
                  <a:cubicBezTo>
                    <a:pt x="59" y="18"/>
                    <a:pt x="58" y="17"/>
                    <a:pt x="58" y="16"/>
                  </a:cubicBezTo>
                  <a:cubicBezTo>
                    <a:pt x="58" y="14"/>
                    <a:pt x="62" y="9"/>
                    <a:pt x="63" y="8"/>
                  </a:cubicBezTo>
                  <a:cubicBezTo>
                    <a:pt x="63" y="7"/>
                    <a:pt x="63" y="7"/>
                    <a:pt x="63" y="7"/>
                  </a:cubicBezTo>
                  <a:cubicBezTo>
                    <a:pt x="60" y="7"/>
                    <a:pt x="57" y="6"/>
                    <a:pt x="56" y="6"/>
                  </a:cubicBezTo>
                  <a:cubicBezTo>
                    <a:pt x="55" y="4"/>
                    <a:pt x="51" y="3"/>
                    <a:pt x="47" y="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7" name="Freeform 74">
              <a:extLst>
                <a:ext uri="{FF2B5EF4-FFF2-40B4-BE49-F238E27FC236}">
                  <a16:creationId xmlns:a16="http://schemas.microsoft.com/office/drawing/2014/main" id="{96BC1E36-CA18-4DCB-BF77-5E272ACEB901}"/>
                </a:ext>
              </a:extLst>
            </p:cNvPr>
            <p:cNvSpPr>
              <a:spLocks/>
            </p:cNvSpPr>
            <p:nvPr/>
          </p:nvSpPr>
          <p:spPr bwMode="auto">
            <a:xfrm>
              <a:off x="4423502" y="2987317"/>
              <a:ext cx="96663" cy="159209"/>
            </a:xfrm>
            <a:custGeom>
              <a:avLst/>
              <a:gdLst/>
              <a:ahLst/>
              <a:cxnLst>
                <a:cxn ang="0">
                  <a:pos x="30" y="57"/>
                </a:cxn>
                <a:cxn ang="0">
                  <a:pos x="28" y="52"/>
                </a:cxn>
                <a:cxn ang="0">
                  <a:pos x="31" y="45"/>
                </a:cxn>
                <a:cxn ang="0">
                  <a:pos x="27" y="39"/>
                </a:cxn>
                <a:cxn ang="0">
                  <a:pos x="30" y="35"/>
                </a:cxn>
                <a:cxn ang="0">
                  <a:pos x="32" y="27"/>
                </a:cxn>
                <a:cxn ang="0">
                  <a:pos x="31" y="17"/>
                </a:cxn>
                <a:cxn ang="0">
                  <a:pos x="39" y="10"/>
                </a:cxn>
                <a:cxn ang="0">
                  <a:pos x="36" y="6"/>
                </a:cxn>
                <a:cxn ang="0">
                  <a:pos x="29" y="4"/>
                </a:cxn>
                <a:cxn ang="0">
                  <a:pos x="25" y="4"/>
                </a:cxn>
                <a:cxn ang="0">
                  <a:pos x="18" y="3"/>
                </a:cxn>
                <a:cxn ang="0">
                  <a:pos x="14" y="2"/>
                </a:cxn>
                <a:cxn ang="0">
                  <a:pos x="11" y="4"/>
                </a:cxn>
                <a:cxn ang="0">
                  <a:pos x="11" y="11"/>
                </a:cxn>
                <a:cxn ang="0">
                  <a:pos x="4" y="38"/>
                </a:cxn>
                <a:cxn ang="0">
                  <a:pos x="8" y="48"/>
                </a:cxn>
                <a:cxn ang="0">
                  <a:pos x="10" y="67"/>
                </a:cxn>
                <a:cxn ang="0">
                  <a:pos x="18" y="70"/>
                </a:cxn>
                <a:cxn ang="0">
                  <a:pos x="27" y="68"/>
                </a:cxn>
                <a:cxn ang="0">
                  <a:pos x="26" y="64"/>
                </a:cxn>
                <a:cxn ang="0">
                  <a:pos x="30" y="57"/>
                </a:cxn>
              </a:cxnLst>
              <a:rect l="0" t="0" r="r" b="b"/>
              <a:pathLst>
                <a:path w="42" h="70">
                  <a:moveTo>
                    <a:pt x="30" y="57"/>
                  </a:moveTo>
                  <a:cubicBezTo>
                    <a:pt x="35" y="56"/>
                    <a:pt x="29" y="53"/>
                    <a:pt x="28" y="52"/>
                  </a:cubicBezTo>
                  <a:cubicBezTo>
                    <a:pt x="27" y="50"/>
                    <a:pt x="28" y="45"/>
                    <a:pt x="31" y="45"/>
                  </a:cubicBezTo>
                  <a:cubicBezTo>
                    <a:pt x="33" y="45"/>
                    <a:pt x="31" y="43"/>
                    <a:pt x="27" y="39"/>
                  </a:cubicBezTo>
                  <a:cubicBezTo>
                    <a:pt x="24" y="36"/>
                    <a:pt x="27" y="35"/>
                    <a:pt x="30" y="35"/>
                  </a:cubicBezTo>
                  <a:cubicBezTo>
                    <a:pt x="33" y="35"/>
                    <a:pt x="29" y="30"/>
                    <a:pt x="32" y="27"/>
                  </a:cubicBezTo>
                  <a:cubicBezTo>
                    <a:pt x="35" y="24"/>
                    <a:pt x="31" y="19"/>
                    <a:pt x="31" y="17"/>
                  </a:cubicBezTo>
                  <a:cubicBezTo>
                    <a:pt x="31" y="14"/>
                    <a:pt x="35" y="13"/>
                    <a:pt x="39" y="10"/>
                  </a:cubicBezTo>
                  <a:cubicBezTo>
                    <a:pt x="42" y="7"/>
                    <a:pt x="36" y="8"/>
                    <a:pt x="36" y="6"/>
                  </a:cubicBezTo>
                  <a:cubicBezTo>
                    <a:pt x="36" y="3"/>
                    <a:pt x="32" y="2"/>
                    <a:pt x="29" y="4"/>
                  </a:cubicBezTo>
                  <a:cubicBezTo>
                    <a:pt x="26" y="6"/>
                    <a:pt x="27" y="4"/>
                    <a:pt x="25" y="4"/>
                  </a:cubicBezTo>
                  <a:cubicBezTo>
                    <a:pt x="22" y="4"/>
                    <a:pt x="18" y="5"/>
                    <a:pt x="18" y="3"/>
                  </a:cubicBezTo>
                  <a:cubicBezTo>
                    <a:pt x="18" y="0"/>
                    <a:pt x="16" y="0"/>
                    <a:pt x="14" y="2"/>
                  </a:cubicBezTo>
                  <a:cubicBezTo>
                    <a:pt x="13" y="3"/>
                    <a:pt x="12" y="4"/>
                    <a:pt x="11" y="4"/>
                  </a:cubicBezTo>
                  <a:cubicBezTo>
                    <a:pt x="10" y="7"/>
                    <a:pt x="10" y="10"/>
                    <a:pt x="11" y="11"/>
                  </a:cubicBezTo>
                  <a:cubicBezTo>
                    <a:pt x="13" y="15"/>
                    <a:pt x="8" y="33"/>
                    <a:pt x="4" y="38"/>
                  </a:cubicBezTo>
                  <a:cubicBezTo>
                    <a:pt x="0" y="43"/>
                    <a:pt x="4" y="45"/>
                    <a:pt x="8" y="48"/>
                  </a:cubicBezTo>
                  <a:cubicBezTo>
                    <a:pt x="13" y="52"/>
                    <a:pt x="10" y="64"/>
                    <a:pt x="10" y="67"/>
                  </a:cubicBezTo>
                  <a:cubicBezTo>
                    <a:pt x="10" y="70"/>
                    <a:pt x="14" y="70"/>
                    <a:pt x="18" y="70"/>
                  </a:cubicBezTo>
                  <a:cubicBezTo>
                    <a:pt x="21" y="70"/>
                    <a:pt x="24" y="68"/>
                    <a:pt x="27" y="68"/>
                  </a:cubicBezTo>
                  <a:cubicBezTo>
                    <a:pt x="26" y="66"/>
                    <a:pt x="26" y="65"/>
                    <a:pt x="26" y="64"/>
                  </a:cubicBezTo>
                  <a:cubicBezTo>
                    <a:pt x="26" y="62"/>
                    <a:pt x="26" y="58"/>
                    <a:pt x="30" y="5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8" name="Freeform 75">
              <a:extLst>
                <a:ext uri="{FF2B5EF4-FFF2-40B4-BE49-F238E27FC236}">
                  <a16:creationId xmlns:a16="http://schemas.microsoft.com/office/drawing/2014/main" id="{E6203F37-1C1B-4200-8191-BA43FF21FA36}"/>
                </a:ext>
              </a:extLst>
            </p:cNvPr>
            <p:cNvSpPr>
              <a:spLocks/>
            </p:cNvSpPr>
            <p:nvPr/>
          </p:nvSpPr>
          <p:spPr bwMode="auto">
            <a:xfrm>
              <a:off x="4757083" y="2613933"/>
              <a:ext cx="106139" cy="90977"/>
            </a:xfrm>
            <a:custGeom>
              <a:avLst/>
              <a:gdLst/>
              <a:ahLst/>
              <a:cxnLst>
                <a:cxn ang="0">
                  <a:pos x="15" y="31"/>
                </a:cxn>
                <a:cxn ang="0">
                  <a:pos x="23" y="32"/>
                </a:cxn>
                <a:cxn ang="0">
                  <a:pos x="31" y="38"/>
                </a:cxn>
                <a:cxn ang="0">
                  <a:pos x="33" y="40"/>
                </a:cxn>
                <a:cxn ang="0">
                  <a:pos x="35" y="32"/>
                </a:cxn>
                <a:cxn ang="0">
                  <a:pos x="35" y="26"/>
                </a:cxn>
                <a:cxn ang="0">
                  <a:pos x="42" y="23"/>
                </a:cxn>
                <a:cxn ang="0">
                  <a:pos x="44" y="20"/>
                </a:cxn>
                <a:cxn ang="0">
                  <a:pos x="40" y="14"/>
                </a:cxn>
                <a:cxn ang="0">
                  <a:pos x="46" y="8"/>
                </a:cxn>
                <a:cxn ang="0">
                  <a:pos x="46" y="1"/>
                </a:cxn>
                <a:cxn ang="0">
                  <a:pos x="43" y="2"/>
                </a:cxn>
                <a:cxn ang="0">
                  <a:pos x="32" y="2"/>
                </a:cxn>
                <a:cxn ang="0">
                  <a:pos x="27" y="10"/>
                </a:cxn>
                <a:cxn ang="0">
                  <a:pos x="22" y="10"/>
                </a:cxn>
                <a:cxn ang="0">
                  <a:pos x="16" y="13"/>
                </a:cxn>
                <a:cxn ang="0">
                  <a:pos x="11" y="22"/>
                </a:cxn>
                <a:cxn ang="0">
                  <a:pos x="2" y="33"/>
                </a:cxn>
                <a:cxn ang="0">
                  <a:pos x="0" y="34"/>
                </a:cxn>
                <a:cxn ang="0">
                  <a:pos x="4" y="35"/>
                </a:cxn>
                <a:cxn ang="0">
                  <a:pos x="15" y="31"/>
                </a:cxn>
              </a:cxnLst>
              <a:rect l="0" t="0" r="r" b="b"/>
              <a:pathLst>
                <a:path w="47" h="40">
                  <a:moveTo>
                    <a:pt x="15" y="31"/>
                  </a:moveTo>
                  <a:cubicBezTo>
                    <a:pt x="17" y="29"/>
                    <a:pt x="21" y="30"/>
                    <a:pt x="23" y="32"/>
                  </a:cubicBezTo>
                  <a:cubicBezTo>
                    <a:pt x="25" y="34"/>
                    <a:pt x="28" y="35"/>
                    <a:pt x="31" y="38"/>
                  </a:cubicBezTo>
                  <a:cubicBezTo>
                    <a:pt x="32" y="39"/>
                    <a:pt x="33" y="40"/>
                    <a:pt x="33" y="40"/>
                  </a:cubicBezTo>
                  <a:cubicBezTo>
                    <a:pt x="34" y="38"/>
                    <a:pt x="34" y="34"/>
                    <a:pt x="35" y="32"/>
                  </a:cubicBezTo>
                  <a:cubicBezTo>
                    <a:pt x="36" y="29"/>
                    <a:pt x="34" y="26"/>
                    <a:pt x="35" y="26"/>
                  </a:cubicBezTo>
                  <a:cubicBezTo>
                    <a:pt x="37" y="26"/>
                    <a:pt x="42" y="26"/>
                    <a:pt x="42" y="23"/>
                  </a:cubicBezTo>
                  <a:cubicBezTo>
                    <a:pt x="42" y="20"/>
                    <a:pt x="43" y="21"/>
                    <a:pt x="44" y="20"/>
                  </a:cubicBezTo>
                  <a:cubicBezTo>
                    <a:pt x="45" y="18"/>
                    <a:pt x="41" y="15"/>
                    <a:pt x="40" y="14"/>
                  </a:cubicBezTo>
                  <a:cubicBezTo>
                    <a:pt x="40" y="13"/>
                    <a:pt x="43" y="12"/>
                    <a:pt x="46" y="8"/>
                  </a:cubicBezTo>
                  <a:cubicBezTo>
                    <a:pt x="47" y="7"/>
                    <a:pt x="47" y="4"/>
                    <a:pt x="46" y="1"/>
                  </a:cubicBezTo>
                  <a:cubicBezTo>
                    <a:pt x="45" y="2"/>
                    <a:pt x="44" y="3"/>
                    <a:pt x="43" y="2"/>
                  </a:cubicBezTo>
                  <a:cubicBezTo>
                    <a:pt x="40" y="0"/>
                    <a:pt x="37" y="1"/>
                    <a:pt x="32" y="2"/>
                  </a:cubicBezTo>
                  <a:cubicBezTo>
                    <a:pt x="27" y="3"/>
                    <a:pt x="25" y="8"/>
                    <a:pt x="27" y="10"/>
                  </a:cubicBezTo>
                  <a:cubicBezTo>
                    <a:pt x="29" y="12"/>
                    <a:pt x="22" y="13"/>
                    <a:pt x="22" y="10"/>
                  </a:cubicBezTo>
                  <a:cubicBezTo>
                    <a:pt x="21" y="8"/>
                    <a:pt x="16" y="9"/>
                    <a:pt x="16" y="13"/>
                  </a:cubicBezTo>
                  <a:cubicBezTo>
                    <a:pt x="17" y="16"/>
                    <a:pt x="11" y="18"/>
                    <a:pt x="11" y="22"/>
                  </a:cubicBezTo>
                  <a:cubicBezTo>
                    <a:pt x="12" y="26"/>
                    <a:pt x="6" y="30"/>
                    <a:pt x="2" y="33"/>
                  </a:cubicBezTo>
                  <a:cubicBezTo>
                    <a:pt x="2" y="33"/>
                    <a:pt x="1" y="33"/>
                    <a:pt x="0" y="34"/>
                  </a:cubicBezTo>
                  <a:cubicBezTo>
                    <a:pt x="2" y="34"/>
                    <a:pt x="4" y="35"/>
                    <a:pt x="4" y="35"/>
                  </a:cubicBezTo>
                  <a:cubicBezTo>
                    <a:pt x="8" y="35"/>
                    <a:pt x="13" y="33"/>
                    <a:pt x="15" y="3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9" name="Freeform 76">
              <a:extLst>
                <a:ext uri="{FF2B5EF4-FFF2-40B4-BE49-F238E27FC236}">
                  <a16:creationId xmlns:a16="http://schemas.microsoft.com/office/drawing/2014/main" id="{B7E44880-FBD4-4DD4-A85F-F78F71947E25}"/>
                </a:ext>
              </a:extLst>
            </p:cNvPr>
            <p:cNvSpPr>
              <a:spLocks/>
            </p:cNvSpPr>
            <p:nvPr/>
          </p:nvSpPr>
          <p:spPr bwMode="auto">
            <a:xfrm>
              <a:off x="4825316" y="2729550"/>
              <a:ext cx="18953" cy="22744"/>
            </a:xfrm>
            <a:custGeom>
              <a:avLst/>
              <a:gdLst/>
              <a:ahLst/>
              <a:cxnLst>
                <a:cxn ang="0">
                  <a:pos x="4" y="0"/>
                </a:cxn>
                <a:cxn ang="0">
                  <a:pos x="0" y="9"/>
                </a:cxn>
                <a:cxn ang="0">
                  <a:pos x="8" y="10"/>
                </a:cxn>
                <a:cxn ang="0">
                  <a:pos x="4" y="1"/>
                </a:cxn>
                <a:cxn ang="0">
                  <a:pos x="4" y="0"/>
                </a:cxn>
              </a:cxnLst>
              <a:rect l="0" t="0" r="r" b="b"/>
              <a:pathLst>
                <a:path w="8" h="10">
                  <a:moveTo>
                    <a:pt x="4" y="0"/>
                  </a:moveTo>
                  <a:cubicBezTo>
                    <a:pt x="2" y="1"/>
                    <a:pt x="0" y="4"/>
                    <a:pt x="0" y="9"/>
                  </a:cubicBezTo>
                  <a:cubicBezTo>
                    <a:pt x="2" y="9"/>
                    <a:pt x="5" y="10"/>
                    <a:pt x="8" y="10"/>
                  </a:cubicBezTo>
                  <a:cubicBezTo>
                    <a:pt x="7" y="4"/>
                    <a:pt x="5" y="2"/>
                    <a:pt x="4" y="1"/>
                  </a:cubicBezTo>
                  <a:cubicBezTo>
                    <a:pt x="4" y="0"/>
                    <a:pt x="4" y="0"/>
                    <a:pt x="4" y="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0" name="Freeform 77">
              <a:extLst>
                <a:ext uri="{FF2B5EF4-FFF2-40B4-BE49-F238E27FC236}">
                  <a16:creationId xmlns:a16="http://schemas.microsoft.com/office/drawing/2014/main" id="{0FA3924C-1578-4808-A85C-8ACF140F6A96}"/>
                </a:ext>
              </a:extLst>
            </p:cNvPr>
            <p:cNvSpPr>
              <a:spLocks/>
            </p:cNvSpPr>
            <p:nvPr/>
          </p:nvSpPr>
          <p:spPr bwMode="auto">
            <a:xfrm>
              <a:off x="4740025" y="2680271"/>
              <a:ext cx="100454" cy="72023"/>
            </a:xfrm>
            <a:custGeom>
              <a:avLst/>
              <a:gdLst/>
              <a:ahLst/>
              <a:cxnLst>
                <a:cxn ang="0">
                  <a:pos x="1" y="9"/>
                </a:cxn>
                <a:cxn ang="0">
                  <a:pos x="5" y="14"/>
                </a:cxn>
                <a:cxn ang="0">
                  <a:pos x="11" y="17"/>
                </a:cxn>
                <a:cxn ang="0">
                  <a:pos x="18" y="21"/>
                </a:cxn>
                <a:cxn ang="0">
                  <a:pos x="21" y="25"/>
                </a:cxn>
                <a:cxn ang="0">
                  <a:pos x="26" y="23"/>
                </a:cxn>
                <a:cxn ang="0">
                  <a:pos x="30" y="28"/>
                </a:cxn>
                <a:cxn ang="0">
                  <a:pos x="35" y="32"/>
                </a:cxn>
                <a:cxn ang="0">
                  <a:pos x="37" y="31"/>
                </a:cxn>
                <a:cxn ang="0">
                  <a:pos x="41" y="22"/>
                </a:cxn>
                <a:cxn ang="0">
                  <a:pos x="43" y="19"/>
                </a:cxn>
                <a:cxn ang="0">
                  <a:pos x="40" y="12"/>
                </a:cxn>
                <a:cxn ang="0">
                  <a:pos x="40" y="11"/>
                </a:cxn>
                <a:cxn ang="0">
                  <a:pos x="38" y="9"/>
                </a:cxn>
                <a:cxn ang="0">
                  <a:pos x="30" y="3"/>
                </a:cxn>
                <a:cxn ang="0">
                  <a:pos x="22" y="2"/>
                </a:cxn>
                <a:cxn ang="0">
                  <a:pos x="11" y="6"/>
                </a:cxn>
                <a:cxn ang="0">
                  <a:pos x="7" y="5"/>
                </a:cxn>
                <a:cxn ang="0">
                  <a:pos x="0" y="8"/>
                </a:cxn>
                <a:cxn ang="0">
                  <a:pos x="1" y="9"/>
                </a:cxn>
              </a:cxnLst>
              <a:rect l="0" t="0" r="r" b="b"/>
              <a:pathLst>
                <a:path w="44" h="32">
                  <a:moveTo>
                    <a:pt x="1" y="9"/>
                  </a:moveTo>
                  <a:cubicBezTo>
                    <a:pt x="2" y="11"/>
                    <a:pt x="4" y="15"/>
                    <a:pt x="5" y="14"/>
                  </a:cubicBezTo>
                  <a:cubicBezTo>
                    <a:pt x="6" y="12"/>
                    <a:pt x="9" y="16"/>
                    <a:pt x="11" y="17"/>
                  </a:cubicBezTo>
                  <a:cubicBezTo>
                    <a:pt x="13" y="18"/>
                    <a:pt x="18" y="20"/>
                    <a:pt x="18" y="21"/>
                  </a:cubicBezTo>
                  <a:cubicBezTo>
                    <a:pt x="18" y="23"/>
                    <a:pt x="19" y="26"/>
                    <a:pt x="21" y="25"/>
                  </a:cubicBezTo>
                  <a:cubicBezTo>
                    <a:pt x="24" y="24"/>
                    <a:pt x="26" y="21"/>
                    <a:pt x="26" y="23"/>
                  </a:cubicBezTo>
                  <a:cubicBezTo>
                    <a:pt x="26" y="25"/>
                    <a:pt x="27" y="28"/>
                    <a:pt x="30" y="28"/>
                  </a:cubicBezTo>
                  <a:cubicBezTo>
                    <a:pt x="32" y="27"/>
                    <a:pt x="33" y="32"/>
                    <a:pt x="35" y="32"/>
                  </a:cubicBezTo>
                  <a:cubicBezTo>
                    <a:pt x="36" y="31"/>
                    <a:pt x="36" y="31"/>
                    <a:pt x="37" y="31"/>
                  </a:cubicBezTo>
                  <a:cubicBezTo>
                    <a:pt x="37" y="26"/>
                    <a:pt x="39" y="23"/>
                    <a:pt x="41" y="22"/>
                  </a:cubicBezTo>
                  <a:cubicBezTo>
                    <a:pt x="42" y="21"/>
                    <a:pt x="43" y="20"/>
                    <a:pt x="43" y="19"/>
                  </a:cubicBezTo>
                  <a:cubicBezTo>
                    <a:pt x="44" y="17"/>
                    <a:pt x="40" y="14"/>
                    <a:pt x="40" y="12"/>
                  </a:cubicBezTo>
                  <a:cubicBezTo>
                    <a:pt x="40" y="11"/>
                    <a:pt x="40" y="11"/>
                    <a:pt x="40" y="11"/>
                  </a:cubicBezTo>
                  <a:cubicBezTo>
                    <a:pt x="40" y="11"/>
                    <a:pt x="39" y="10"/>
                    <a:pt x="38" y="9"/>
                  </a:cubicBezTo>
                  <a:cubicBezTo>
                    <a:pt x="35" y="6"/>
                    <a:pt x="32" y="5"/>
                    <a:pt x="30" y="3"/>
                  </a:cubicBezTo>
                  <a:cubicBezTo>
                    <a:pt x="28" y="1"/>
                    <a:pt x="24" y="0"/>
                    <a:pt x="22" y="2"/>
                  </a:cubicBezTo>
                  <a:cubicBezTo>
                    <a:pt x="20" y="4"/>
                    <a:pt x="15" y="6"/>
                    <a:pt x="11" y="6"/>
                  </a:cubicBezTo>
                  <a:cubicBezTo>
                    <a:pt x="11" y="6"/>
                    <a:pt x="9" y="5"/>
                    <a:pt x="7" y="5"/>
                  </a:cubicBezTo>
                  <a:cubicBezTo>
                    <a:pt x="5" y="6"/>
                    <a:pt x="2" y="7"/>
                    <a:pt x="0" y="8"/>
                  </a:cubicBezTo>
                  <a:cubicBezTo>
                    <a:pt x="0" y="8"/>
                    <a:pt x="1" y="8"/>
                    <a:pt x="1" y="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1" name="Freeform 78">
              <a:extLst>
                <a:ext uri="{FF2B5EF4-FFF2-40B4-BE49-F238E27FC236}">
                  <a16:creationId xmlns:a16="http://schemas.microsoft.com/office/drawing/2014/main" id="{4F01C2A9-913E-4A84-BF72-395F9EA3C997}"/>
                </a:ext>
              </a:extLst>
            </p:cNvPr>
            <p:cNvSpPr>
              <a:spLocks/>
            </p:cNvSpPr>
            <p:nvPr/>
          </p:nvSpPr>
          <p:spPr bwMode="auto">
            <a:xfrm>
              <a:off x="5194908" y="2786410"/>
              <a:ext cx="233128" cy="153524"/>
            </a:xfrm>
            <a:custGeom>
              <a:avLst/>
              <a:gdLst/>
              <a:ahLst/>
              <a:cxnLst>
                <a:cxn ang="0">
                  <a:pos x="91" y="45"/>
                </a:cxn>
                <a:cxn ang="0">
                  <a:pos x="87" y="42"/>
                </a:cxn>
                <a:cxn ang="0">
                  <a:pos x="87" y="41"/>
                </a:cxn>
                <a:cxn ang="0">
                  <a:pos x="85" y="29"/>
                </a:cxn>
                <a:cxn ang="0">
                  <a:pos x="78" y="13"/>
                </a:cxn>
                <a:cxn ang="0">
                  <a:pos x="70" y="0"/>
                </a:cxn>
                <a:cxn ang="0">
                  <a:pos x="65" y="3"/>
                </a:cxn>
                <a:cxn ang="0">
                  <a:pos x="59" y="6"/>
                </a:cxn>
                <a:cxn ang="0">
                  <a:pos x="53" y="7"/>
                </a:cxn>
                <a:cxn ang="0">
                  <a:pos x="48" y="8"/>
                </a:cxn>
                <a:cxn ang="0">
                  <a:pos x="41" y="6"/>
                </a:cxn>
                <a:cxn ang="0">
                  <a:pos x="30" y="4"/>
                </a:cxn>
                <a:cxn ang="0">
                  <a:pos x="26" y="5"/>
                </a:cxn>
                <a:cxn ang="0">
                  <a:pos x="25" y="7"/>
                </a:cxn>
                <a:cxn ang="0">
                  <a:pos x="17" y="12"/>
                </a:cxn>
                <a:cxn ang="0">
                  <a:pos x="7" y="29"/>
                </a:cxn>
                <a:cxn ang="0">
                  <a:pos x="0" y="34"/>
                </a:cxn>
                <a:cxn ang="0">
                  <a:pos x="4" y="41"/>
                </a:cxn>
                <a:cxn ang="0">
                  <a:pos x="8" y="45"/>
                </a:cxn>
                <a:cxn ang="0">
                  <a:pos x="9" y="52"/>
                </a:cxn>
                <a:cxn ang="0">
                  <a:pos x="22" y="55"/>
                </a:cxn>
                <a:cxn ang="0">
                  <a:pos x="22" y="60"/>
                </a:cxn>
                <a:cxn ang="0">
                  <a:pos x="29" y="65"/>
                </a:cxn>
                <a:cxn ang="0">
                  <a:pos x="41" y="66"/>
                </a:cxn>
                <a:cxn ang="0">
                  <a:pos x="53" y="66"/>
                </a:cxn>
                <a:cxn ang="0">
                  <a:pos x="61" y="63"/>
                </a:cxn>
                <a:cxn ang="0">
                  <a:pos x="74" y="61"/>
                </a:cxn>
                <a:cxn ang="0">
                  <a:pos x="83" y="63"/>
                </a:cxn>
                <a:cxn ang="0">
                  <a:pos x="90" y="66"/>
                </a:cxn>
                <a:cxn ang="0">
                  <a:pos x="90" y="61"/>
                </a:cxn>
                <a:cxn ang="0">
                  <a:pos x="96" y="51"/>
                </a:cxn>
                <a:cxn ang="0">
                  <a:pos x="101" y="45"/>
                </a:cxn>
                <a:cxn ang="0">
                  <a:pos x="101" y="45"/>
                </a:cxn>
                <a:cxn ang="0">
                  <a:pos x="97" y="42"/>
                </a:cxn>
                <a:cxn ang="0">
                  <a:pos x="91" y="45"/>
                </a:cxn>
              </a:cxnLst>
              <a:rect l="0" t="0" r="r" b="b"/>
              <a:pathLst>
                <a:path w="102" h="67">
                  <a:moveTo>
                    <a:pt x="91" y="45"/>
                  </a:moveTo>
                  <a:cubicBezTo>
                    <a:pt x="89" y="44"/>
                    <a:pt x="86" y="43"/>
                    <a:pt x="87" y="42"/>
                  </a:cubicBezTo>
                  <a:cubicBezTo>
                    <a:pt x="87" y="42"/>
                    <a:pt x="87" y="42"/>
                    <a:pt x="87" y="41"/>
                  </a:cubicBezTo>
                  <a:cubicBezTo>
                    <a:pt x="84" y="39"/>
                    <a:pt x="83" y="31"/>
                    <a:pt x="85" y="29"/>
                  </a:cubicBezTo>
                  <a:cubicBezTo>
                    <a:pt x="88" y="26"/>
                    <a:pt x="81" y="17"/>
                    <a:pt x="78" y="13"/>
                  </a:cubicBezTo>
                  <a:cubicBezTo>
                    <a:pt x="76" y="11"/>
                    <a:pt x="73" y="6"/>
                    <a:pt x="70" y="0"/>
                  </a:cubicBezTo>
                  <a:cubicBezTo>
                    <a:pt x="68" y="1"/>
                    <a:pt x="65" y="2"/>
                    <a:pt x="65" y="3"/>
                  </a:cubicBezTo>
                  <a:cubicBezTo>
                    <a:pt x="64" y="5"/>
                    <a:pt x="61" y="6"/>
                    <a:pt x="59" y="6"/>
                  </a:cubicBezTo>
                  <a:cubicBezTo>
                    <a:pt x="57" y="6"/>
                    <a:pt x="55" y="5"/>
                    <a:pt x="53" y="7"/>
                  </a:cubicBezTo>
                  <a:cubicBezTo>
                    <a:pt x="51" y="9"/>
                    <a:pt x="49" y="9"/>
                    <a:pt x="48" y="8"/>
                  </a:cubicBezTo>
                  <a:cubicBezTo>
                    <a:pt x="47" y="7"/>
                    <a:pt x="44" y="6"/>
                    <a:pt x="41" y="6"/>
                  </a:cubicBezTo>
                  <a:cubicBezTo>
                    <a:pt x="39" y="6"/>
                    <a:pt x="32" y="4"/>
                    <a:pt x="30" y="4"/>
                  </a:cubicBezTo>
                  <a:cubicBezTo>
                    <a:pt x="29" y="4"/>
                    <a:pt x="27" y="4"/>
                    <a:pt x="26" y="5"/>
                  </a:cubicBezTo>
                  <a:cubicBezTo>
                    <a:pt x="26" y="5"/>
                    <a:pt x="26" y="6"/>
                    <a:pt x="25" y="7"/>
                  </a:cubicBezTo>
                  <a:cubicBezTo>
                    <a:pt x="23" y="9"/>
                    <a:pt x="19" y="11"/>
                    <a:pt x="17" y="12"/>
                  </a:cubicBezTo>
                  <a:cubicBezTo>
                    <a:pt x="16" y="13"/>
                    <a:pt x="10" y="25"/>
                    <a:pt x="7" y="29"/>
                  </a:cubicBezTo>
                  <a:cubicBezTo>
                    <a:pt x="3" y="32"/>
                    <a:pt x="0" y="33"/>
                    <a:pt x="0" y="34"/>
                  </a:cubicBezTo>
                  <a:cubicBezTo>
                    <a:pt x="0" y="35"/>
                    <a:pt x="4" y="39"/>
                    <a:pt x="4" y="41"/>
                  </a:cubicBezTo>
                  <a:cubicBezTo>
                    <a:pt x="4" y="43"/>
                    <a:pt x="5" y="45"/>
                    <a:pt x="8" y="45"/>
                  </a:cubicBezTo>
                  <a:cubicBezTo>
                    <a:pt x="10" y="45"/>
                    <a:pt x="7" y="51"/>
                    <a:pt x="9" y="52"/>
                  </a:cubicBezTo>
                  <a:cubicBezTo>
                    <a:pt x="11" y="52"/>
                    <a:pt x="22" y="53"/>
                    <a:pt x="22" y="55"/>
                  </a:cubicBezTo>
                  <a:cubicBezTo>
                    <a:pt x="22" y="57"/>
                    <a:pt x="23" y="59"/>
                    <a:pt x="22" y="60"/>
                  </a:cubicBezTo>
                  <a:cubicBezTo>
                    <a:pt x="25" y="61"/>
                    <a:pt x="28" y="65"/>
                    <a:pt x="29" y="65"/>
                  </a:cubicBezTo>
                  <a:cubicBezTo>
                    <a:pt x="30" y="64"/>
                    <a:pt x="39" y="66"/>
                    <a:pt x="41" y="66"/>
                  </a:cubicBezTo>
                  <a:cubicBezTo>
                    <a:pt x="42" y="66"/>
                    <a:pt x="50" y="66"/>
                    <a:pt x="53" y="66"/>
                  </a:cubicBezTo>
                  <a:cubicBezTo>
                    <a:pt x="55" y="67"/>
                    <a:pt x="58" y="65"/>
                    <a:pt x="61" y="63"/>
                  </a:cubicBezTo>
                  <a:cubicBezTo>
                    <a:pt x="63" y="61"/>
                    <a:pt x="71" y="60"/>
                    <a:pt x="74" y="61"/>
                  </a:cubicBezTo>
                  <a:cubicBezTo>
                    <a:pt x="77" y="61"/>
                    <a:pt x="82" y="62"/>
                    <a:pt x="83" y="63"/>
                  </a:cubicBezTo>
                  <a:cubicBezTo>
                    <a:pt x="84" y="64"/>
                    <a:pt x="87" y="65"/>
                    <a:pt x="90" y="66"/>
                  </a:cubicBezTo>
                  <a:cubicBezTo>
                    <a:pt x="90" y="65"/>
                    <a:pt x="90" y="63"/>
                    <a:pt x="90" y="61"/>
                  </a:cubicBezTo>
                  <a:cubicBezTo>
                    <a:pt x="90" y="57"/>
                    <a:pt x="92" y="52"/>
                    <a:pt x="96" y="51"/>
                  </a:cubicBezTo>
                  <a:cubicBezTo>
                    <a:pt x="99" y="51"/>
                    <a:pt x="102" y="51"/>
                    <a:pt x="101" y="45"/>
                  </a:cubicBezTo>
                  <a:cubicBezTo>
                    <a:pt x="101" y="45"/>
                    <a:pt x="101" y="45"/>
                    <a:pt x="101" y="45"/>
                  </a:cubicBezTo>
                  <a:cubicBezTo>
                    <a:pt x="100" y="43"/>
                    <a:pt x="98" y="42"/>
                    <a:pt x="97" y="42"/>
                  </a:cubicBezTo>
                  <a:cubicBezTo>
                    <a:pt x="96" y="42"/>
                    <a:pt x="92" y="45"/>
                    <a:pt x="91" y="4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2" name="Freeform 79">
              <a:extLst>
                <a:ext uri="{FF2B5EF4-FFF2-40B4-BE49-F238E27FC236}">
                  <a16:creationId xmlns:a16="http://schemas.microsoft.com/office/drawing/2014/main" id="{BA1CEF3D-87C9-4A32-974E-480947377465}"/>
                </a:ext>
              </a:extLst>
            </p:cNvPr>
            <p:cNvSpPr>
              <a:spLocks/>
            </p:cNvSpPr>
            <p:nvPr/>
          </p:nvSpPr>
          <p:spPr bwMode="auto">
            <a:xfrm>
              <a:off x="5354117" y="2782620"/>
              <a:ext cx="79605" cy="98558"/>
            </a:xfrm>
            <a:custGeom>
              <a:avLst/>
              <a:gdLst/>
              <a:ahLst/>
              <a:cxnLst>
                <a:cxn ang="0">
                  <a:pos x="26" y="11"/>
                </a:cxn>
                <a:cxn ang="0">
                  <a:pos x="18" y="5"/>
                </a:cxn>
                <a:cxn ang="0">
                  <a:pos x="9" y="0"/>
                </a:cxn>
                <a:cxn ang="0">
                  <a:pos x="0" y="2"/>
                </a:cxn>
                <a:cxn ang="0">
                  <a:pos x="8" y="15"/>
                </a:cxn>
                <a:cxn ang="0">
                  <a:pos x="15" y="31"/>
                </a:cxn>
                <a:cxn ang="0">
                  <a:pos x="17" y="43"/>
                </a:cxn>
                <a:cxn ang="0">
                  <a:pos x="23" y="34"/>
                </a:cxn>
                <a:cxn ang="0">
                  <a:pos x="28" y="29"/>
                </a:cxn>
                <a:cxn ang="0">
                  <a:pos x="35" y="30"/>
                </a:cxn>
                <a:cxn ang="0">
                  <a:pos x="33" y="23"/>
                </a:cxn>
                <a:cxn ang="0">
                  <a:pos x="26" y="11"/>
                </a:cxn>
              </a:cxnLst>
              <a:rect l="0" t="0" r="r" b="b"/>
              <a:pathLst>
                <a:path w="35" h="43">
                  <a:moveTo>
                    <a:pt x="26" y="11"/>
                  </a:moveTo>
                  <a:cubicBezTo>
                    <a:pt x="24" y="7"/>
                    <a:pt x="20" y="5"/>
                    <a:pt x="18" y="5"/>
                  </a:cubicBezTo>
                  <a:cubicBezTo>
                    <a:pt x="15" y="5"/>
                    <a:pt x="11" y="0"/>
                    <a:pt x="9" y="0"/>
                  </a:cubicBezTo>
                  <a:cubicBezTo>
                    <a:pt x="7" y="0"/>
                    <a:pt x="4" y="1"/>
                    <a:pt x="0" y="2"/>
                  </a:cubicBezTo>
                  <a:cubicBezTo>
                    <a:pt x="3" y="8"/>
                    <a:pt x="6" y="13"/>
                    <a:pt x="8" y="15"/>
                  </a:cubicBezTo>
                  <a:cubicBezTo>
                    <a:pt x="11" y="19"/>
                    <a:pt x="18" y="28"/>
                    <a:pt x="15" y="31"/>
                  </a:cubicBezTo>
                  <a:cubicBezTo>
                    <a:pt x="13" y="33"/>
                    <a:pt x="14" y="41"/>
                    <a:pt x="17" y="43"/>
                  </a:cubicBezTo>
                  <a:cubicBezTo>
                    <a:pt x="18" y="42"/>
                    <a:pt x="23" y="35"/>
                    <a:pt x="23" y="34"/>
                  </a:cubicBezTo>
                  <a:cubicBezTo>
                    <a:pt x="23" y="32"/>
                    <a:pt x="24" y="28"/>
                    <a:pt x="28" y="29"/>
                  </a:cubicBezTo>
                  <a:cubicBezTo>
                    <a:pt x="32" y="30"/>
                    <a:pt x="35" y="31"/>
                    <a:pt x="35" y="30"/>
                  </a:cubicBezTo>
                  <a:cubicBezTo>
                    <a:pt x="35" y="29"/>
                    <a:pt x="34" y="24"/>
                    <a:pt x="33" y="23"/>
                  </a:cubicBezTo>
                  <a:cubicBezTo>
                    <a:pt x="31" y="21"/>
                    <a:pt x="27" y="16"/>
                    <a:pt x="26" y="1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3" name="Freeform 80">
              <a:extLst>
                <a:ext uri="{FF2B5EF4-FFF2-40B4-BE49-F238E27FC236}">
                  <a16:creationId xmlns:a16="http://schemas.microsoft.com/office/drawing/2014/main" id="{C6184326-090B-4F32-83F8-1C0866E1BE09}"/>
                </a:ext>
              </a:extLst>
            </p:cNvPr>
            <p:cNvSpPr>
              <a:spLocks/>
            </p:cNvSpPr>
            <p:nvPr/>
          </p:nvSpPr>
          <p:spPr bwMode="auto">
            <a:xfrm>
              <a:off x="5238501" y="2922875"/>
              <a:ext cx="161105" cy="89082"/>
            </a:xfrm>
            <a:custGeom>
              <a:avLst/>
              <a:gdLst/>
              <a:ahLst/>
              <a:cxnLst>
                <a:cxn ang="0">
                  <a:pos x="55" y="1"/>
                </a:cxn>
                <a:cxn ang="0">
                  <a:pos x="42" y="3"/>
                </a:cxn>
                <a:cxn ang="0">
                  <a:pos x="34" y="6"/>
                </a:cxn>
                <a:cxn ang="0">
                  <a:pos x="22" y="6"/>
                </a:cxn>
                <a:cxn ang="0">
                  <a:pos x="10" y="5"/>
                </a:cxn>
                <a:cxn ang="0">
                  <a:pos x="3" y="0"/>
                </a:cxn>
                <a:cxn ang="0">
                  <a:pos x="2" y="1"/>
                </a:cxn>
                <a:cxn ang="0">
                  <a:pos x="2" y="9"/>
                </a:cxn>
                <a:cxn ang="0">
                  <a:pos x="6" y="16"/>
                </a:cxn>
                <a:cxn ang="0">
                  <a:pos x="2" y="21"/>
                </a:cxn>
                <a:cxn ang="0">
                  <a:pos x="2" y="26"/>
                </a:cxn>
                <a:cxn ang="0">
                  <a:pos x="8" y="34"/>
                </a:cxn>
                <a:cxn ang="0">
                  <a:pos x="11" y="37"/>
                </a:cxn>
                <a:cxn ang="0">
                  <a:pos x="26" y="37"/>
                </a:cxn>
                <a:cxn ang="0">
                  <a:pos x="38" y="39"/>
                </a:cxn>
                <a:cxn ang="0">
                  <a:pos x="42" y="36"/>
                </a:cxn>
                <a:cxn ang="0">
                  <a:pos x="47" y="34"/>
                </a:cxn>
                <a:cxn ang="0">
                  <a:pos x="47" y="31"/>
                </a:cxn>
                <a:cxn ang="0">
                  <a:pos x="59" y="31"/>
                </a:cxn>
                <a:cxn ang="0">
                  <a:pos x="63" y="30"/>
                </a:cxn>
                <a:cxn ang="0">
                  <a:pos x="62" y="27"/>
                </a:cxn>
                <a:cxn ang="0">
                  <a:pos x="60" y="19"/>
                </a:cxn>
                <a:cxn ang="0">
                  <a:pos x="69" y="9"/>
                </a:cxn>
                <a:cxn ang="0">
                  <a:pos x="71" y="6"/>
                </a:cxn>
                <a:cxn ang="0">
                  <a:pos x="64" y="3"/>
                </a:cxn>
                <a:cxn ang="0">
                  <a:pos x="55" y="1"/>
                </a:cxn>
              </a:cxnLst>
              <a:rect l="0" t="0" r="r" b="b"/>
              <a:pathLst>
                <a:path w="71" h="39">
                  <a:moveTo>
                    <a:pt x="55" y="1"/>
                  </a:moveTo>
                  <a:cubicBezTo>
                    <a:pt x="52" y="0"/>
                    <a:pt x="44" y="1"/>
                    <a:pt x="42" y="3"/>
                  </a:cubicBezTo>
                  <a:cubicBezTo>
                    <a:pt x="39" y="5"/>
                    <a:pt x="36" y="7"/>
                    <a:pt x="34" y="6"/>
                  </a:cubicBezTo>
                  <a:cubicBezTo>
                    <a:pt x="31" y="6"/>
                    <a:pt x="23" y="6"/>
                    <a:pt x="22" y="6"/>
                  </a:cubicBezTo>
                  <a:cubicBezTo>
                    <a:pt x="20" y="6"/>
                    <a:pt x="11" y="4"/>
                    <a:pt x="10" y="5"/>
                  </a:cubicBezTo>
                  <a:cubicBezTo>
                    <a:pt x="9" y="5"/>
                    <a:pt x="6" y="1"/>
                    <a:pt x="3" y="0"/>
                  </a:cubicBezTo>
                  <a:cubicBezTo>
                    <a:pt x="3" y="1"/>
                    <a:pt x="3" y="1"/>
                    <a:pt x="2" y="1"/>
                  </a:cubicBezTo>
                  <a:cubicBezTo>
                    <a:pt x="0" y="3"/>
                    <a:pt x="0" y="7"/>
                    <a:pt x="2" y="9"/>
                  </a:cubicBezTo>
                  <a:cubicBezTo>
                    <a:pt x="5" y="11"/>
                    <a:pt x="8" y="16"/>
                    <a:pt x="6" y="16"/>
                  </a:cubicBezTo>
                  <a:cubicBezTo>
                    <a:pt x="4" y="16"/>
                    <a:pt x="2" y="19"/>
                    <a:pt x="2" y="21"/>
                  </a:cubicBezTo>
                  <a:cubicBezTo>
                    <a:pt x="2" y="22"/>
                    <a:pt x="1" y="26"/>
                    <a:pt x="2" y="26"/>
                  </a:cubicBezTo>
                  <a:cubicBezTo>
                    <a:pt x="3" y="27"/>
                    <a:pt x="8" y="32"/>
                    <a:pt x="8" y="34"/>
                  </a:cubicBezTo>
                  <a:cubicBezTo>
                    <a:pt x="9" y="35"/>
                    <a:pt x="11" y="36"/>
                    <a:pt x="11" y="37"/>
                  </a:cubicBezTo>
                  <a:cubicBezTo>
                    <a:pt x="15" y="36"/>
                    <a:pt x="24" y="36"/>
                    <a:pt x="26" y="37"/>
                  </a:cubicBezTo>
                  <a:cubicBezTo>
                    <a:pt x="28" y="38"/>
                    <a:pt x="38" y="39"/>
                    <a:pt x="38" y="39"/>
                  </a:cubicBezTo>
                  <a:cubicBezTo>
                    <a:pt x="40" y="39"/>
                    <a:pt x="43" y="38"/>
                    <a:pt x="42" y="36"/>
                  </a:cubicBezTo>
                  <a:cubicBezTo>
                    <a:pt x="41" y="35"/>
                    <a:pt x="45" y="34"/>
                    <a:pt x="47" y="34"/>
                  </a:cubicBezTo>
                  <a:cubicBezTo>
                    <a:pt x="47" y="32"/>
                    <a:pt x="47" y="31"/>
                    <a:pt x="47" y="31"/>
                  </a:cubicBezTo>
                  <a:cubicBezTo>
                    <a:pt x="49" y="30"/>
                    <a:pt x="56" y="29"/>
                    <a:pt x="59" y="31"/>
                  </a:cubicBezTo>
                  <a:cubicBezTo>
                    <a:pt x="60" y="31"/>
                    <a:pt x="62" y="31"/>
                    <a:pt x="63" y="30"/>
                  </a:cubicBezTo>
                  <a:cubicBezTo>
                    <a:pt x="63" y="28"/>
                    <a:pt x="63" y="27"/>
                    <a:pt x="62" y="27"/>
                  </a:cubicBezTo>
                  <a:cubicBezTo>
                    <a:pt x="60" y="27"/>
                    <a:pt x="57" y="19"/>
                    <a:pt x="60" y="19"/>
                  </a:cubicBezTo>
                  <a:cubicBezTo>
                    <a:pt x="62" y="18"/>
                    <a:pt x="65" y="10"/>
                    <a:pt x="69" y="9"/>
                  </a:cubicBezTo>
                  <a:cubicBezTo>
                    <a:pt x="70" y="8"/>
                    <a:pt x="71" y="8"/>
                    <a:pt x="71" y="6"/>
                  </a:cubicBezTo>
                  <a:cubicBezTo>
                    <a:pt x="68" y="5"/>
                    <a:pt x="65" y="4"/>
                    <a:pt x="64" y="3"/>
                  </a:cubicBezTo>
                  <a:cubicBezTo>
                    <a:pt x="63" y="2"/>
                    <a:pt x="58" y="1"/>
                    <a:pt x="55" y="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4" name="Freeform 81">
              <a:extLst>
                <a:ext uri="{FF2B5EF4-FFF2-40B4-BE49-F238E27FC236}">
                  <a16:creationId xmlns:a16="http://schemas.microsoft.com/office/drawing/2014/main" id="{95B9B21C-26F1-4BB7-A546-B0CCF4954781}"/>
                </a:ext>
              </a:extLst>
            </p:cNvPr>
            <p:cNvSpPr>
              <a:spLocks/>
            </p:cNvSpPr>
            <p:nvPr/>
          </p:nvSpPr>
          <p:spPr bwMode="auto">
            <a:xfrm>
              <a:off x="5193013" y="2977840"/>
              <a:ext cx="70128" cy="51175"/>
            </a:xfrm>
            <a:custGeom>
              <a:avLst/>
              <a:gdLst/>
              <a:ahLst/>
              <a:cxnLst>
                <a:cxn ang="0">
                  <a:pos x="7" y="22"/>
                </a:cxn>
                <a:cxn ang="0">
                  <a:pos x="7" y="22"/>
                </a:cxn>
                <a:cxn ang="0">
                  <a:pos x="8" y="22"/>
                </a:cxn>
                <a:cxn ang="0">
                  <a:pos x="8" y="22"/>
                </a:cxn>
                <a:cxn ang="0">
                  <a:pos x="8" y="22"/>
                </a:cxn>
                <a:cxn ang="0">
                  <a:pos x="8" y="22"/>
                </a:cxn>
                <a:cxn ang="0">
                  <a:pos x="12" y="22"/>
                </a:cxn>
                <a:cxn ang="0">
                  <a:pos x="12" y="22"/>
                </a:cxn>
                <a:cxn ang="0">
                  <a:pos x="13" y="21"/>
                </a:cxn>
                <a:cxn ang="0">
                  <a:pos x="13" y="21"/>
                </a:cxn>
                <a:cxn ang="0">
                  <a:pos x="15" y="21"/>
                </a:cxn>
                <a:cxn ang="0">
                  <a:pos x="20" y="18"/>
                </a:cxn>
                <a:cxn ang="0">
                  <a:pos x="30" y="13"/>
                </a:cxn>
                <a:cxn ang="0">
                  <a:pos x="31" y="13"/>
                </a:cxn>
                <a:cxn ang="0">
                  <a:pos x="28" y="10"/>
                </a:cxn>
                <a:cxn ang="0">
                  <a:pos x="22" y="2"/>
                </a:cxn>
                <a:cxn ang="0">
                  <a:pos x="22" y="1"/>
                </a:cxn>
                <a:cxn ang="0">
                  <a:pos x="22" y="1"/>
                </a:cxn>
                <a:cxn ang="0">
                  <a:pos x="22" y="0"/>
                </a:cxn>
                <a:cxn ang="0">
                  <a:pos x="2" y="4"/>
                </a:cxn>
                <a:cxn ang="0">
                  <a:pos x="2" y="3"/>
                </a:cxn>
                <a:cxn ang="0">
                  <a:pos x="1" y="15"/>
                </a:cxn>
                <a:cxn ang="0">
                  <a:pos x="7" y="22"/>
                </a:cxn>
              </a:cxnLst>
              <a:rect l="0" t="0" r="r" b="b"/>
              <a:pathLst>
                <a:path w="31" h="22">
                  <a:moveTo>
                    <a:pt x="7" y="22"/>
                  </a:moveTo>
                  <a:cubicBezTo>
                    <a:pt x="7" y="22"/>
                    <a:pt x="7" y="22"/>
                    <a:pt x="7" y="22"/>
                  </a:cubicBezTo>
                  <a:cubicBezTo>
                    <a:pt x="7" y="22"/>
                    <a:pt x="7" y="22"/>
                    <a:pt x="8" y="22"/>
                  </a:cubicBezTo>
                  <a:cubicBezTo>
                    <a:pt x="8" y="22"/>
                    <a:pt x="8" y="22"/>
                    <a:pt x="8" y="22"/>
                  </a:cubicBezTo>
                  <a:cubicBezTo>
                    <a:pt x="8" y="22"/>
                    <a:pt x="8" y="22"/>
                    <a:pt x="8" y="22"/>
                  </a:cubicBezTo>
                  <a:cubicBezTo>
                    <a:pt x="8" y="22"/>
                    <a:pt x="8" y="22"/>
                    <a:pt x="8" y="22"/>
                  </a:cubicBezTo>
                  <a:cubicBezTo>
                    <a:pt x="9" y="22"/>
                    <a:pt x="11" y="22"/>
                    <a:pt x="12" y="22"/>
                  </a:cubicBezTo>
                  <a:cubicBezTo>
                    <a:pt x="12" y="22"/>
                    <a:pt x="12" y="22"/>
                    <a:pt x="12" y="22"/>
                  </a:cubicBezTo>
                  <a:cubicBezTo>
                    <a:pt x="13" y="22"/>
                    <a:pt x="13" y="22"/>
                    <a:pt x="13" y="21"/>
                  </a:cubicBezTo>
                  <a:cubicBezTo>
                    <a:pt x="13" y="21"/>
                    <a:pt x="13" y="21"/>
                    <a:pt x="13" y="21"/>
                  </a:cubicBezTo>
                  <a:cubicBezTo>
                    <a:pt x="14" y="21"/>
                    <a:pt x="14" y="21"/>
                    <a:pt x="15" y="21"/>
                  </a:cubicBezTo>
                  <a:cubicBezTo>
                    <a:pt x="18" y="21"/>
                    <a:pt x="18" y="17"/>
                    <a:pt x="20" y="18"/>
                  </a:cubicBezTo>
                  <a:cubicBezTo>
                    <a:pt x="21" y="19"/>
                    <a:pt x="29" y="15"/>
                    <a:pt x="30" y="13"/>
                  </a:cubicBezTo>
                  <a:cubicBezTo>
                    <a:pt x="30" y="13"/>
                    <a:pt x="31" y="13"/>
                    <a:pt x="31" y="13"/>
                  </a:cubicBezTo>
                  <a:cubicBezTo>
                    <a:pt x="31" y="12"/>
                    <a:pt x="29" y="11"/>
                    <a:pt x="28" y="10"/>
                  </a:cubicBezTo>
                  <a:cubicBezTo>
                    <a:pt x="28" y="8"/>
                    <a:pt x="23" y="3"/>
                    <a:pt x="22" y="2"/>
                  </a:cubicBezTo>
                  <a:cubicBezTo>
                    <a:pt x="22" y="2"/>
                    <a:pt x="22" y="2"/>
                    <a:pt x="22" y="1"/>
                  </a:cubicBezTo>
                  <a:cubicBezTo>
                    <a:pt x="22" y="1"/>
                    <a:pt x="22" y="1"/>
                    <a:pt x="22" y="1"/>
                  </a:cubicBezTo>
                  <a:cubicBezTo>
                    <a:pt x="22" y="1"/>
                    <a:pt x="22" y="1"/>
                    <a:pt x="22" y="0"/>
                  </a:cubicBezTo>
                  <a:cubicBezTo>
                    <a:pt x="14" y="1"/>
                    <a:pt x="2" y="4"/>
                    <a:pt x="2" y="4"/>
                  </a:cubicBezTo>
                  <a:cubicBezTo>
                    <a:pt x="2" y="4"/>
                    <a:pt x="2" y="4"/>
                    <a:pt x="2" y="3"/>
                  </a:cubicBezTo>
                  <a:cubicBezTo>
                    <a:pt x="1" y="7"/>
                    <a:pt x="0" y="12"/>
                    <a:pt x="1" y="15"/>
                  </a:cubicBezTo>
                  <a:cubicBezTo>
                    <a:pt x="1" y="18"/>
                    <a:pt x="4" y="19"/>
                    <a:pt x="7" y="2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5" name="Freeform 82">
              <a:extLst>
                <a:ext uri="{FF2B5EF4-FFF2-40B4-BE49-F238E27FC236}">
                  <a16:creationId xmlns:a16="http://schemas.microsoft.com/office/drawing/2014/main" id="{549AF6C0-BC1A-4A69-91F7-27F36EE08175}"/>
                </a:ext>
              </a:extLst>
            </p:cNvPr>
            <p:cNvSpPr>
              <a:spLocks/>
            </p:cNvSpPr>
            <p:nvPr/>
          </p:nvSpPr>
          <p:spPr bwMode="auto">
            <a:xfrm>
              <a:off x="5238501" y="2649945"/>
              <a:ext cx="458674" cy="267244"/>
            </a:xfrm>
            <a:custGeom>
              <a:avLst/>
              <a:gdLst/>
              <a:ahLst/>
              <a:cxnLst>
                <a:cxn ang="0">
                  <a:pos x="187" y="67"/>
                </a:cxn>
                <a:cxn ang="0">
                  <a:pos x="199" y="60"/>
                </a:cxn>
                <a:cxn ang="0">
                  <a:pos x="200" y="53"/>
                </a:cxn>
                <a:cxn ang="0">
                  <a:pos x="201" y="45"/>
                </a:cxn>
                <a:cxn ang="0">
                  <a:pos x="185" y="39"/>
                </a:cxn>
                <a:cxn ang="0">
                  <a:pos x="170" y="31"/>
                </a:cxn>
                <a:cxn ang="0">
                  <a:pos x="158" y="32"/>
                </a:cxn>
                <a:cxn ang="0">
                  <a:pos x="149" y="28"/>
                </a:cxn>
                <a:cxn ang="0">
                  <a:pos x="135" y="17"/>
                </a:cxn>
                <a:cxn ang="0">
                  <a:pos x="131" y="2"/>
                </a:cxn>
                <a:cxn ang="0">
                  <a:pos x="115" y="1"/>
                </a:cxn>
                <a:cxn ang="0">
                  <a:pos x="106" y="3"/>
                </a:cxn>
                <a:cxn ang="0">
                  <a:pos x="92" y="12"/>
                </a:cxn>
                <a:cxn ang="0">
                  <a:pos x="80" y="15"/>
                </a:cxn>
                <a:cxn ang="0">
                  <a:pos x="65" y="12"/>
                </a:cxn>
                <a:cxn ang="0">
                  <a:pos x="47" y="9"/>
                </a:cxn>
                <a:cxn ang="0">
                  <a:pos x="21" y="11"/>
                </a:cxn>
                <a:cxn ang="0">
                  <a:pos x="16" y="16"/>
                </a:cxn>
                <a:cxn ang="0">
                  <a:pos x="15" y="31"/>
                </a:cxn>
                <a:cxn ang="0">
                  <a:pos x="5" y="50"/>
                </a:cxn>
                <a:cxn ang="0">
                  <a:pos x="5" y="63"/>
                </a:cxn>
                <a:cxn ang="0">
                  <a:pos x="11" y="64"/>
                </a:cxn>
                <a:cxn ang="0">
                  <a:pos x="29" y="68"/>
                </a:cxn>
                <a:cxn ang="0">
                  <a:pos x="40" y="66"/>
                </a:cxn>
                <a:cxn ang="0">
                  <a:pos x="60" y="58"/>
                </a:cxn>
                <a:cxn ang="0">
                  <a:pos x="77" y="69"/>
                </a:cxn>
                <a:cxn ang="0">
                  <a:pos x="86" y="88"/>
                </a:cxn>
                <a:cxn ang="0">
                  <a:pos x="74" y="92"/>
                </a:cxn>
                <a:cxn ang="0">
                  <a:pos x="72" y="105"/>
                </a:cxn>
                <a:cxn ang="0">
                  <a:pos x="82" y="105"/>
                </a:cxn>
                <a:cxn ang="0">
                  <a:pos x="97" y="85"/>
                </a:cxn>
                <a:cxn ang="0">
                  <a:pos x="111" y="90"/>
                </a:cxn>
                <a:cxn ang="0">
                  <a:pos x="114" y="101"/>
                </a:cxn>
                <a:cxn ang="0">
                  <a:pos x="126" y="115"/>
                </a:cxn>
                <a:cxn ang="0">
                  <a:pos x="146" y="108"/>
                </a:cxn>
                <a:cxn ang="0">
                  <a:pos x="150" y="103"/>
                </a:cxn>
                <a:cxn ang="0">
                  <a:pos x="155" y="85"/>
                </a:cxn>
                <a:cxn ang="0">
                  <a:pos x="178" y="78"/>
                </a:cxn>
              </a:cxnLst>
              <a:rect l="0" t="0" r="r" b="b"/>
              <a:pathLst>
                <a:path w="201" h="117">
                  <a:moveTo>
                    <a:pt x="179" y="73"/>
                  </a:moveTo>
                  <a:cubicBezTo>
                    <a:pt x="180" y="73"/>
                    <a:pt x="186" y="67"/>
                    <a:pt x="187" y="67"/>
                  </a:cubicBezTo>
                  <a:cubicBezTo>
                    <a:pt x="189" y="67"/>
                    <a:pt x="197" y="68"/>
                    <a:pt x="197" y="67"/>
                  </a:cubicBezTo>
                  <a:cubicBezTo>
                    <a:pt x="197" y="66"/>
                    <a:pt x="199" y="62"/>
                    <a:pt x="199" y="60"/>
                  </a:cubicBezTo>
                  <a:cubicBezTo>
                    <a:pt x="198" y="59"/>
                    <a:pt x="196" y="57"/>
                    <a:pt x="196" y="56"/>
                  </a:cubicBezTo>
                  <a:cubicBezTo>
                    <a:pt x="197" y="55"/>
                    <a:pt x="200" y="55"/>
                    <a:pt x="200" y="53"/>
                  </a:cubicBezTo>
                  <a:cubicBezTo>
                    <a:pt x="200" y="52"/>
                    <a:pt x="197" y="51"/>
                    <a:pt x="197" y="50"/>
                  </a:cubicBezTo>
                  <a:cubicBezTo>
                    <a:pt x="197" y="49"/>
                    <a:pt x="201" y="47"/>
                    <a:pt x="201" y="45"/>
                  </a:cubicBezTo>
                  <a:cubicBezTo>
                    <a:pt x="200" y="43"/>
                    <a:pt x="197" y="43"/>
                    <a:pt x="194" y="41"/>
                  </a:cubicBezTo>
                  <a:cubicBezTo>
                    <a:pt x="191" y="40"/>
                    <a:pt x="188" y="40"/>
                    <a:pt x="185" y="39"/>
                  </a:cubicBezTo>
                  <a:cubicBezTo>
                    <a:pt x="182" y="37"/>
                    <a:pt x="175" y="38"/>
                    <a:pt x="175" y="37"/>
                  </a:cubicBezTo>
                  <a:cubicBezTo>
                    <a:pt x="175" y="36"/>
                    <a:pt x="171" y="33"/>
                    <a:pt x="170" y="31"/>
                  </a:cubicBezTo>
                  <a:cubicBezTo>
                    <a:pt x="169" y="30"/>
                    <a:pt x="166" y="31"/>
                    <a:pt x="164" y="32"/>
                  </a:cubicBezTo>
                  <a:cubicBezTo>
                    <a:pt x="162" y="33"/>
                    <a:pt x="160" y="34"/>
                    <a:pt x="158" y="32"/>
                  </a:cubicBezTo>
                  <a:cubicBezTo>
                    <a:pt x="156" y="31"/>
                    <a:pt x="155" y="29"/>
                    <a:pt x="153" y="30"/>
                  </a:cubicBezTo>
                  <a:cubicBezTo>
                    <a:pt x="151" y="31"/>
                    <a:pt x="148" y="30"/>
                    <a:pt x="149" y="28"/>
                  </a:cubicBezTo>
                  <a:cubicBezTo>
                    <a:pt x="149" y="25"/>
                    <a:pt x="145" y="20"/>
                    <a:pt x="144" y="19"/>
                  </a:cubicBezTo>
                  <a:cubicBezTo>
                    <a:pt x="142" y="18"/>
                    <a:pt x="137" y="19"/>
                    <a:pt x="135" y="17"/>
                  </a:cubicBezTo>
                  <a:cubicBezTo>
                    <a:pt x="134" y="14"/>
                    <a:pt x="132" y="12"/>
                    <a:pt x="133" y="11"/>
                  </a:cubicBezTo>
                  <a:cubicBezTo>
                    <a:pt x="134" y="9"/>
                    <a:pt x="133" y="4"/>
                    <a:pt x="131" y="2"/>
                  </a:cubicBezTo>
                  <a:cubicBezTo>
                    <a:pt x="130" y="0"/>
                    <a:pt x="124" y="0"/>
                    <a:pt x="122" y="1"/>
                  </a:cubicBezTo>
                  <a:cubicBezTo>
                    <a:pt x="120" y="2"/>
                    <a:pt x="116" y="0"/>
                    <a:pt x="115" y="1"/>
                  </a:cubicBezTo>
                  <a:cubicBezTo>
                    <a:pt x="113" y="2"/>
                    <a:pt x="112" y="4"/>
                    <a:pt x="109" y="4"/>
                  </a:cubicBezTo>
                  <a:cubicBezTo>
                    <a:pt x="108" y="4"/>
                    <a:pt x="107" y="4"/>
                    <a:pt x="106" y="3"/>
                  </a:cubicBezTo>
                  <a:cubicBezTo>
                    <a:pt x="104" y="4"/>
                    <a:pt x="99" y="4"/>
                    <a:pt x="99" y="4"/>
                  </a:cubicBezTo>
                  <a:cubicBezTo>
                    <a:pt x="99" y="4"/>
                    <a:pt x="92" y="10"/>
                    <a:pt x="92" y="12"/>
                  </a:cubicBezTo>
                  <a:cubicBezTo>
                    <a:pt x="92" y="14"/>
                    <a:pt x="92" y="17"/>
                    <a:pt x="90" y="15"/>
                  </a:cubicBezTo>
                  <a:cubicBezTo>
                    <a:pt x="89" y="14"/>
                    <a:pt x="82" y="14"/>
                    <a:pt x="80" y="15"/>
                  </a:cubicBezTo>
                  <a:cubicBezTo>
                    <a:pt x="78" y="16"/>
                    <a:pt x="76" y="11"/>
                    <a:pt x="73" y="12"/>
                  </a:cubicBezTo>
                  <a:cubicBezTo>
                    <a:pt x="70" y="14"/>
                    <a:pt x="66" y="10"/>
                    <a:pt x="65" y="12"/>
                  </a:cubicBezTo>
                  <a:cubicBezTo>
                    <a:pt x="65" y="13"/>
                    <a:pt x="61" y="12"/>
                    <a:pt x="58" y="11"/>
                  </a:cubicBezTo>
                  <a:cubicBezTo>
                    <a:pt x="55" y="9"/>
                    <a:pt x="49" y="11"/>
                    <a:pt x="47" y="9"/>
                  </a:cubicBezTo>
                  <a:cubicBezTo>
                    <a:pt x="45" y="7"/>
                    <a:pt x="32" y="7"/>
                    <a:pt x="28" y="7"/>
                  </a:cubicBezTo>
                  <a:cubicBezTo>
                    <a:pt x="24" y="7"/>
                    <a:pt x="23" y="9"/>
                    <a:pt x="21" y="11"/>
                  </a:cubicBezTo>
                  <a:cubicBezTo>
                    <a:pt x="19" y="13"/>
                    <a:pt x="17" y="12"/>
                    <a:pt x="15" y="12"/>
                  </a:cubicBezTo>
                  <a:cubicBezTo>
                    <a:pt x="15" y="14"/>
                    <a:pt x="15" y="15"/>
                    <a:pt x="16" y="16"/>
                  </a:cubicBezTo>
                  <a:cubicBezTo>
                    <a:pt x="17" y="18"/>
                    <a:pt x="21" y="25"/>
                    <a:pt x="20" y="27"/>
                  </a:cubicBezTo>
                  <a:cubicBezTo>
                    <a:pt x="19" y="29"/>
                    <a:pt x="17" y="29"/>
                    <a:pt x="15" y="31"/>
                  </a:cubicBezTo>
                  <a:cubicBezTo>
                    <a:pt x="14" y="33"/>
                    <a:pt x="5" y="41"/>
                    <a:pt x="5" y="42"/>
                  </a:cubicBezTo>
                  <a:cubicBezTo>
                    <a:pt x="4" y="43"/>
                    <a:pt x="6" y="49"/>
                    <a:pt x="5" y="50"/>
                  </a:cubicBezTo>
                  <a:cubicBezTo>
                    <a:pt x="4" y="51"/>
                    <a:pt x="0" y="56"/>
                    <a:pt x="0" y="58"/>
                  </a:cubicBezTo>
                  <a:cubicBezTo>
                    <a:pt x="0" y="60"/>
                    <a:pt x="3" y="63"/>
                    <a:pt x="5" y="63"/>
                  </a:cubicBezTo>
                  <a:cubicBezTo>
                    <a:pt x="6" y="64"/>
                    <a:pt x="6" y="64"/>
                    <a:pt x="7" y="65"/>
                  </a:cubicBezTo>
                  <a:cubicBezTo>
                    <a:pt x="8" y="64"/>
                    <a:pt x="10" y="64"/>
                    <a:pt x="11" y="64"/>
                  </a:cubicBezTo>
                  <a:cubicBezTo>
                    <a:pt x="13" y="64"/>
                    <a:pt x="20" y="66"/>
                    <a:pt x="22" y="66"/>
                  </a:cubicBezTo>
                  <a:cubicBezTo>
                    <a:pt x="25" y="66"/>
                    <a:pt x="28" y="67"/>
                    <a:pt x="29" y="68"/>
                  </a:cubicBezTo>
                  <a:cubicBezTo>
                    <a:pt x="30" y="69"/>
                    <a:pt x="32" y="69"/>
                    <a:pt x="34" y="67"/>
                  </a:cubicBezTo>
                  <a:cubicBezTo>
                    <a:pt x="36" y="65"/>
                    <a:pt x="38" y="66"/>
                    <a:pt x="40" y="66"/>
                  </a:cubicBezTo>
                  <a:cubicBezTo>
                    <a:pt x="42" y="66"/>
                    <a:pt x="45" y="65"/>
                    <a:pt x="46" y="63"/>
                  </a:cubicBezTo>
                  <a:cubicBezTo>
                    <a:pt x="47" y="61"/>
                    <a:pt x="57" y="59"/>
                    <a:pt x="60" y="58"/>
                  </a:cubicBezTo>
                  <a:cubicBezTo>
                    <a:pt x="62" y="58"/>
                    <a:pt x="66" y="63"/>
                    <a:pt x="69" y="63"/>
                  </a:cubicBezTo>
                  <a:cubicBezTo>
                    <a:pt x="71" y="63"/>
                    <a:pt x="75" y="65"/>
                    <a:pt x="77" y="69"/>
                  </a:cubicBezTo>
                  <a:cubicBezTo>
                    <a:pt x="78" y="74"/>
                    <a:pt x="82" y="79"/>
                    <a:pt x="84" y="81"/>
                  </a:cubicBezTo>
                  <a:cubicBezTo>
                    <a:pt x="85" y="82"/>
                    <a:pt x="86" y="87"/>
                    <a:pt x="86" y="88"/>
                  </a:cubicBezTo>
                  <a:cubicBezTo>
                    <a:pt x="86" y="89"/>
                    <a:pt x="83" y="88"/>
                    <a:pt x="79" y="87"/>
                  </a:cubicBezTo>
                  <a:cubicBezTo>
                    <a:pt x="75" y="86"/>
                    <a:pt x="74" y="90"/>
                    <a:pt x="74" y="92"/>
                  </a:cubicBezTo>
                  <a:cubicBezTo>
                    <a:pt x="74" y="94"/>
                    <a:pt x="69" y="101"/>
                    <a:pt x="68" y="102"/>
                  </a:cubicBezTo>
                  <a:cubicBezTo>
                    <a:pt x="67" y="103"/>
                    <a:pt x="70" y="104"/>
                    <a:pt x="72" y="105"/>
                  </a:cubicBezTo>
                  <a:cubicBezTo>
                    <a:pt x="73" y="105"/>
                    <a:pt x="77" y="102"/>
                    <a:pt x="78" y="102"/>
                  </a:cubicBezTo>
                  <a:cubicBezTo>
                    <a:pt x="79" y="102"/>
                    <a:pt x="81" y="103"/>
                    <a:pt x="82" y="105"/>
                  </a:cubicBezTo>
                  <a:cubicBezTo>
                    <a:pt x="82" y="99"/>
                    <a:pt x="83" y="100"/>
                    <a:pt x="88" y="96"/>
                  </a:cubicBezTo>
                  <a:cubicBezTo>
                    <a:pt x="93" y="93"/>
                    <a:pt x="93" y="86"/>
                    <a:pt x="97" y="85"/>
                  </a:cubicBezTo>
                  <a:cubicBezTo>
                    <a:pt x="102" y="84"/>
                    <a:pt x="104" y="82"/>
                    <a:pt x="110" y="83"/>
                  </a:cubicBezTo>
                  <a:cubicBezTo>
                    <a:pt x="116" y="84"/>
                    <a:pt x="107" y="88"/>
                    <a:pt x="111" y="90"/>
                  </a:cubicBezTo>
                  <a:cubicBezTo>
                    <a:pt x="115" y="93"/>
                    <a:pt x="129" y="90"/>
                    <a:pt x="129" y="93"/>
                  </a:cubicBezTo>
                  <a:cubicBezTo>
                    <a:pt x="130" y="96"/>
                    <a:pt x="114" y="100"/>
                    <a:pt x="114" y="101"/>
                  </a:cubicBezTo>
                  <a:cubicBezTo>
                    <a:pt x="115" y="103"/>
                    <a:pt x="123" y="105"/>
                    <a:pt x="126" y="107"/>
                  </a:cubicBezTo>
                  <a:cubicBezTo>
                    <a:pt x="129" y="108"/>
                    <a:pt x="125" y="114"/>
                    <a:pt x="126" y="115"/>
                  </a:cubicBezTo>
                  <a:cubicBezTo>
                    <a:pt x="128" y="117"/>
                    <a:pt x="132" y="116"/>
                    <a:pt x="135" y="113"/>
                  </a:cubicBezTo>
                  <a:cubicBezTo>
                    <a:pt x="139" y="111"/>
                    <a:pt x="142" y="111"/>
                    <a:pt x="146" y="108"/>
                  </a:cubicBezTo>
                  <a:cubicBezTo>
                    <a:pt x="151" y="105"/>
                    <a:pt x="160" y="108"/>
                    <a:pt x="161" y="106"/>
                  </a:cubicBezTo>
                  <a:cubicBezTo>
                    <a:pt x="162" y="104"/>
                    <a:pt x="159" y="103"/>
                    <a:pt x="150" y="103"/>
                  </a:cubicBezTo>
                  <a:cubicBezTo>
                    <a:pt x="141" y="104"/>
                    <a:pt x="141" y="96"/>
                    <a:pt x="141" y="94"/>
                  </a:cubicBezTo>
                  <a:cubicBezTo>
                    <a:pt x="141" y="92"/>
                    <a:pt x="150" y="86"/>
                    <a:pt x="155" y="85"/>
                  </a:cubicBezTo>
                  <a:cubicBezTo>
                    <a:pt x="160" y="85"/>
                    <a:pt x="164" y="83"/>
                    <a:pt x="169" y="81"/>
                  </a:cubicBezTo>
                  <a:cubicBezTo>
                    <a:pt x="171" y="80"/>
                    <a:pt x="175" y="79"/>
                    <a:pt x="178" y="78"/>
                  </a:cubicBezTo>
                  <a:cubicBezTo>
                    <a:pt x="178" y="76"/>
                    <a:pt x="177" y="73"/>
                    <a:pt x="179" y="7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6" name="Freeform 83">
              <a:extLst>
                <a:ext uri="{FF2B5EF4-FFF2-40B4-BE49-F238E27FC236}">
                  <a16:creationId xmlns:a16="http://schemas.microsoft.com/office/drawing/2014/main" id="{80B8C2FC-078C-442F-BA15-E817B3D53E0D}"/>
                </a:ext>
              </a:extLst>
            </p:cNvPr>
            <p:cNvSpPr>
              <a:spLocks/>
            </p:cNvSpPr>
            <p:nvPr/>
          </p:nvSpPr>
          <p:spPr bwMode="auto">
            <a:xfrm>
              <a:off x="5263140" y="2513480"/>
              <a:ext cx="242604" cy="174372"/>
            </a:xfrm>
            <a:custGeom>
              <a:avLst/>
              <a:gdLst/>
              <a:ahLst/>
              <a:cxnLst>
                <a:cxn ang="0">
                  <a:pos x="99" y="38"/>
                </a:cxn>
                <a:cxn ang="0">
                  <a:pos x="93" y="32"/>
                </a:cxn>
                <a:cxn ang="0">
                  <a:pos x="88" y="25"/>
                </a:cxn>
                <a:cxn ang="0">
                  <a:pos x="86" y="17"/>
                </a:cxn>
                <a:cxn ang="0">
                  <a:pos x="85" y="9"/>
                </a:cxn>
                <a:cxn ang="0">
                  <a:pos x="75" y="6"/>
                </a:cxn>
                <a:cxn ang="0">
                  <a:pos x="69" y="6"/>
                </a:cxn>
                <a:cxn ang="0">
                  <a:pos x="63" y="3"/>
                </a:cxn>
                <a:cxn ang="0">
                  <a:pos x="57" y="1"/>
                </a:cxn>
                <a:cxn ang="0">
                  <a:pos x="57" y="0"/>
                </a:cxn>
                <a:cxn ang="0">
                  <a:pos x="53" y="2"/>
                </a:cxn>
                <a:cxn ang="0">
                  <a:pos x="49" y="6"/>
                </a:cxn>
                <a:cxn ang="0">
                  <a:pos x="41" y="7"/>
                </a:cxn>
                <a:cxn ang="0">
                  <a:pos x="38" y="13"/>
                </a:cxn>
                <a:cxn ang="0">
                  <a:pos x="37" y="17"/>
                </a:cxn>
                <a:cxn ang="0">
                  <a:pos x="33" y="20"/>
                </a:cxn>
                <a:cxn ang="0">
                  <a:pos x="27" y="26"/>
                </a:cxn>
                <a:cxn ang="0">
                  <a:pos x="26" y="31"/>
                </a:cxn>
                <a:cxn ang="0">
                  <a:pos x="18" y="33"/>
                </a:cxn>
                <a:cxn ang="0">
                  <a:pos x="13" y="36"/>
                </a:cxn>
                <a:cxn ang="0">
                  <a:pos x="4" y="35"/>
                </a:cxn>
                <a:cxn ang="0">
                  <a:pos x="4" y="36"/>
                </a:cxn>
                <a:cxn ang="0">
                  <a:pos x="6" y="45"/>
                </a:cxn>
                <a:cxn ang="0">
                  <a:pos x="7" y="55"/>
                </a:cxn>
                <a:cxn ang="0">
                  <a:pos x="0" y="60"/>
                </a:cxn>
                <a:cxn ang="0">
                  <a:pos x="4" y="66"/>
                </a:cxn>
                <a:cxn ang="0">
                  <a:pos x="4" y="72"/>
                </a:cxn>
                <a:cxn ang="0">
                  <a:pos x="10" y="71"/>
                </a:cxn>
                <a:cxn ang="0">
                  <a:pos x="17" y="67"/>
                </a:cxn>
                <a:cxn ang="0">
                  <a:pos x="36" y="69"/>
                </a:cxn>
                <a:cxn ang="0">
                  <a:pos x="47" y="71"/>
                </a:cxn>
                <a:cxn ang="0">
                  <a:pos x="54" y="72"/>
                </a:cxn>
                <a:cxn ang="0">
                  <a:pos x="62" y="72"/>
                </a:cxn>
                <a:cxn ang="0">
                  <a:pos x="69" y="75"/>
                </a:cxn>
                <a:cxn ang="0">
                  <a:pos x="79" y="75"/>
                </a:cxn>
                <a:cxn ang="0">
                  <a:pos x="81" y="72"/>
                </a:cxn>
                <a:cxn ang="0">
                  <a:pos x="88" y="64"/>
                </a:cxn>
                <a:cxn ang="0">
                  <a:pos x="95" y="63"/>
                </a:cxn>
                <a:cxn ang="0">
                  <a:pos x="94" y="58"/>
                </a:cxn>
                <a:cxn ang="0">
                  <a:pos x="92" y="48"/>
                </a:cxn>
                <a:cxn ang="0">
                  <a:pos x="100" y="49"/>
                </a:cxn>
                <a:cxn ang="0">
                  <a:pos x="106" y="44"/>
                </a:cxn>
                <a:cxn ang="0">
                  <a:pos x="99" y="38"/>
                </a:cxn>
              </a:cxnLst>
              <a:rect l="0" t="0" r="r" b="b"/>
              <a:pathLst>
                <a:path w="106" h="77">
                  <a:moveTo>
                    <a:pt x="99" y="38"/>
                  </a:moveTo>
                  <a:cubicBezTo>
                    <a:pt x="97" y="37"/>
                    <a:pt x="96" y="33"/>
                    <a:pt x="93" y="32"/>
                  </a:cubicBezTo>
                  <a:cubicBezTo>
                    <a:pt x="90" y="30"/>
                    <a:pt x="90" y="26"/>
                    <a:pt x="88" y="25"/>
                  </a:cubicBezTo>
                  <a:cubicBezTo>
                    <a:pt x="85" y="23"/>
                    <a:pt x="87" y="19"/>
                    <a:pt x="86" y="17"/>
                  </a:cubicBezTo>
                  <a:cubicBezTo>
                    <a:pt x="86" y="14"/>
                    <a:pt x="87" y="10"/>
                    <a:pt x="85" y="9"/>
                  </a:cubicBezTo>
                  <a:cubicBezTo>
                    <a:pt x="84" y="8"/>
                    <a:pt x="78" y="5"/>
                    <a:pt x="75" y="6"/>
                  </a:cubicBezTo>
                  <a:cubicBezTo>
                    <a:pt x="72" y="7"/>
                    <a:pt x="70" y="8"/>
                    <a:pt x="69" y="6"/>
                  </a:cubicBezTo>
                  <a:cubicBezTo>
                    <a:pt x="68" y="4"/>
                    <a:pt x="66" y="2"/>
                    <a:pt x="63" y="3"/>
                  </a:cubicBezTo>
                  <a:cubicBezTo>
                    <a:pt x="60" y="4"/>
                    <a:pt x="59" y="3"/>
                    <a:pt x="57" y="1"/>
                  </a:cubicBezTo>
                  <a:cubicBezTo>
                    <a:pt x="57" y="1"/>
                    <a:pt x="57" y="1"/>
                    <a:pt x="57" y="0"/>
                  </a:cubicBezTo>
                  <a:cubicBezTo>
                    <a:pt x="55" y="1"/>
                    <a:pt x="54" y="1"/>
                    <a:pt x="53" y="2"/>
                  </a:cubicBezTo>
                  <a:cubicBezTo>
                    <a:pt x="51" y="3"/>
                    <a:pt x="51" y="6"/>
                    <a:pt x="49" y="6"/>
                  </a:cubicBezTo>
                  <a:cubicBezTo>
                    <a:pt x="46" y="6"/>
                    <a:pt x="44" y="5"/>
                    <a:pt x="41" y="7"/>
                  </a:cubicBezTo>
                  <a:cubicBezTo>
                    <a:pt x="38" y="9"/>
                    <a:pt x="38" y="11"/>
                    <a:pt x="38" y="13"/>
                  </a:cubicBezTo>
                  <a:cubicBezTo>
                    <a:pt x="38" y="15"/>
                    <a:pt x="39" y="17"/>
                    <a:pt x="37" y="17"/>
                  </a:cubicBezTo>
                  <a:cubicBezTo>
                    <a:pt x="35" y="17"/>
                    <a:pt x="35" y="20"/>
                    <a:pt x="33" y="20"/>
                  </a:cubicBezTo>
                  <a:cubicBezTo>
                    <a:pt x="31" y="21"/>
                    <a:pt x="28" y="24"/>
                    <a:pt x="27" y="26"/>
                  </a:cubicBezTo>
                  <a:cubicBezTo>
                    <a:pt x="27" y="27"/>
                    <a:pt x="27" y="31"/>
                    <a:pt x="26" y="31"/>
                  </a:cubicBezTo>
                  <a:cubicBezTo>
                    <a:pt x="24" y="31"/>
                    <a:pt x="20" y="32"/>
                    <a:pt x="18" y="33"/>
                  </a:cubicBezTo>
                  <a:cubicBezTo>
                    <a:pt x="17" y="35"/>
                    <a:pt x="15" y="37"/>
                    <a:pt x="13" y="36"/>
                  </a:cubicBezTo>
                  <a:cubicBezTo>
                    <a:pt x="11" y="36"/>
                    <a:pt x="8" y="35"/>
                    <a:pt x="4" y="35"/>
                  </a:cubicBezTo>
                  <a:cubicBezTo>
                    <a:pt x="4" y="36"/>
                    <a:pt x="4" y="36"/>
                    <a:pt x="4" y="36"/>
                  </a:cubicBezTo>
                  <a:cubicBezTo>
                    <a:pt x="3" y="40"/>
                    <a:pt x="4" y="43"/>
                    <a:pt x="6" y="45"/>
                  </a:cubicBezTo>
                  <a:cubicBezTo>
                    <a:pt x="8" y="47"/>
                    <a:pt x="9" y="54"/>
                    <a:pt x="7" y="55"/>
                  </a:cubicBezTo>
                  <a:cubicBezTo>
                    <a:pt x="4" y="56"/>
                    <a:pt x="0" y="59"/>
                    <a:pt x="0" y="60"/>
                  </a:cubicBezTo>
                  <a:cubicBezTo>
                    <a:pt x="0" y="62"/>
                    <a:pt x="5" y="64"/>
                    <a:pt x="4" y="66"/>
                  </a:cubicBezTo>
                  <a:cubicBezTo>
                    <a:pt x="3" y="67"/>
                    <a:pt x="3" y="70"/>
                    <a:pt x="4" y="72"/>
                  </a:cubicBezTo>
                  <a:cubicBezTo>
                    <a:pt x="6" y="72"/>
                    <a:pt x="8" y="73"/>
                    <a:pt x="10" y="71"/>
                  </a:cubicBezTo>
                  <a:cubicBezTo>
                    <a:pt x="12" y="69"/>
                    <a:pt x="13" y="67"/>
                    <a:pt x="17" y="67"/>
                  </a:cubicBezTo>
                  <a:cubicBezTo>
                    <a:pt x="21" y="67"/>
                    <a:pt x="34" y="67"/>
                    <a:pt x="36" y="69"/>
                  </a:cubicBezTo>
                  <a:cubicBezTo>
                    <a:pt x="38" y="71"/>
                    <a:pt x="44" y="69"/>
                    <a:pt x="47" y="71"/>
                  </a:cubicBezTo>
                  <a:cubicBezTo>
                    <a:pt x="50" y="72"/>
                    <a:pt x="54" y="73"/>
                    <a:pt x="54" y="72"/>
                  </a:cubicBezTo>
                  <a:cubicBezTo>
                    <a:pt x="55" y="70"/>
                    <a:pt x="59" y="74"/>
                    <a:pt x="62" y="72"/>
                  </a:cubicBezTo>
                  <a:cubicBezTo>
                    <a:pt x="65" y="71"/>
                    <a:pt x="67" y="76"/>
                    <a:pt x="69" y="75"/>
                  </a:cubicBezTo>
                  <a:cubicBezTo>
                    <a:pt x="71" y="74"/>
                    <a:pt x="78" y="74"/>
                    <a:pt x="79" y="75"/>
                  </a:cubicBezTo>
                  <a:cubicBezTo>
                    <a:pt x="81" y="77"/>
                    <a:pt x="81" y="74"/>
                    <a:pt x="81" y="72"/>
                  </a:cubicBezTo>
                  <a:cubicBezTo>
                    <a:pt x="81" y="70"/>
                    <a:pt x="88" y="64"/>
                    <a:pt x="88" y="64"/>
                  </a:cubicBezTo>
                  <a:cubicBezTo>
                    <a:pt x="88" y="64"/>
                    <a:pt x="93" y="64"/>
                    <a:pt x="95" y="63"/>
                  </a:cubicBezTo>
                  <a:cubicBezTo>
                    <a:pt x="95" y="62"/>
                    <a:pt x="94" y="60"/>
                    <a:pt x="94" y="58"/>
                  </a:cubicBezTo>
                  <a:cubicBezTo>
                    <a:pt x="92" y="53"/>
                    <a:pt x="90" y="49"/>
                    <a:pt x="92" y="48"/>
                  </a:cubicBezTo>
                  <a:cubicBezTo>
                    <a:pt x="93" y="46"/>
                    <a:pt x="98" y="50"/>
                    <a:pt x="100" y="49"/>
                  </a:cubicBezTo>
                  <a:cubicBezTo>
                    <a:pt x="102" y="48"/>
                    <a:pt x="106" y="46"/>
                    <a:pt x="106" y="44"/>
                  </a:cubicBezTo>
                  <a:cubicBezTo>
                    <a:pt x="105" y="41"/>
                    <a:pt x="101" y="38"/>
                    <a:pt x="99" y="3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7" name="Freeform 84">
              <a:extLst>
                <a:ext uri="{FF2B5EF4-FFF2-40B4-BE49-F238E27FC236}">
                  <a16:creationId xmlns:a16="http://schemas.microsoft.com/office/drawing/2014/main" id="{ED33983F-34DA-4A03-84C9-7AAE064696B5}"/>
                </a:ext>
              </a:extLst>
            </p:cNvPr>
            <p:cNvSpPr>
              <a:spLocks/>
            </p:cNvSpPr>
            <p:nvPr/>
          </p:nvSpPr>
          <p:spPr bwMode="auto">
            <a:xfrm>
              <a:off x="5202489" y="2445248"/>
              <a:ext cx="191431" cy="89082"/>
            </a:xfrm>
            <a:custGeom>
              <a:avLst/>
              <a:gdLst/>
              <a:ahLst/>
              <a:cxnLst>
                <a:cxn ang="0">
                  <a:pos x="29" y="27"/>
                </a:cxn>
                <a:cxn ang="0">
                  <a:pos x="43" y="27"/>
                </a:cxn>
                <a:cxn ang="0">
                  <a:pos x="49" y="30"/>
                </a:cxn>
                <a:cxn ang="0">
                  <a:pos x="60" y="36"/>
                </a:cxn>
                <a:cxn ang="0">
                  <a:pos x="66" y="39"/>
                </a:cxn>
                <a:cxn ang="0">
                  <a:pos x="68" y="37"/>
                </a:cxn>
                <a:cxn ang="0">
                  <a:pos x="76" y="36"/>
                </a:cxn>
                <a:cxn ang="0">
                  <a:pos x="80" y="32"/>
                </a:cxn>
                <a:cxn ang="0">
                  <a:pos x="84" y="30"/>
                </a:cxn>
                <a:cxn ang="0">
                  <a:pos x="81" y="24"/>
                </a:cxn>
                <a:cxn ang="0">
                  <a:pos x="78" y="17"/>
                </a:cxn>
                <a:cxn ang="0">
                  <a:pos x="76" y="11"/>
                </a:cxn>
                <a:cxn ang="0">
                  <a:pos x="74" y="8"/>
                </a:cxn>
                <a:cxn ang="0">
                  <a:pos x="64" y="7"/>
                </a:cxn>
                <a:cxn ang="0">
                  <a:pos x="52" y="1"/>
                </a:cxn>
                <a:cxn ang="0">
                  <a:pos x="40" y="1"/>
                </a:cxn>
                <a:cxn ang="0">
                  <a:pos x="39" y="12"/>
                </a:cxn>
                <a:cxn ang="0">
                  <a:pos x="30" y="16"/>
                </a:cxn>
                <a:cxn ang="0">
                  <a:pos x="20" y="5"/>
                </a:cxn>
                <a:cxn ang="0">
                  <a:pos x="9" y="10"/>
                </a:cxn>
                <a:cxn ang="0">
                  <a:pos x="5" y="19"/>
                </a:cxn>
                <a:cxn ang="0">
                  <a:pos x="3" y="29"/>
                </a:cxn>
                <a:cxn ang="0">
                  <a:pos x="3" y="30"/>
                </a:cxn>
                <a:cxn ang="0">
                  <a:pos x="12" y="27"/>
                </a:cxn>
                <a:cxn ang="0">
                  <a:pos x="29" y="27"/>
                </a:cxn>
              </a:cxnLst>
              <a:rect l="0" t="0" r="r" b="b"/>
              <a:pathLst>
                <a:path w="84" h="39">
                  <a:moveTo>
                    <a:pt x="29" y="27"/>
                  </a:moveTo>
                  <a:cubicBezTo>
                    <a:pt x="32" y="27"/>
                    <a:pt x="39" y="29"/>
                    <a:pt x="43" y="27"/>
                  </a:cubicBezTo>
                  <a:cubicBezTo>
                    <a:pt x="47" y="26"/>
                    <a:pt x="47" y="31"/>
                    <a:pt x="49" y="30"/>
                  </a:cubicBezTo>
                  <a:cubicBezTo>
                    <a:pt x="52" y="29"/>
                    <a:pt x="57" y="33"/>
                    <a:pt x="60" y="36"/>
                  </a:cubicBezTo>
                  <a:cubicBezTo>
                    <a:pt x="62" y="37"/>
                    <a:pt x="64" y="38"/>
                    <a:pt x="66" y="39"/>
                  </a:cubicBezTo>
                  <a:cubicBezTo>
                    <a:pt x="66" y="38"/>
                    <a:pt x="67" y="38"/>
                    <a:pt x="68" y="37"/>
                  </a:cubicBezTo>
                  <a:cubicBezTo>
                    <a:pt x="71" y="35"/>
                    <a:pt x="73" y="36"/>
                    <a:pt x="76" y="36"/>
                  </a:cubicBezTo>
                  <a:cubicBezTo>
                    <a:pt x="78" y="36"/>
                    <a:pt x="78" y="33"/>
                    <a:pt x="80" y="32"/>
                  </a:cubicBezTo>
                  <a:cubicBezTo>
                    <a:pt x="81" y="31"/>
                    <a:pt x="82" y="31"/>
                    <a:pt x="84" y="30"/>
                  </a:cubicBezTo>
                  <a:cubicBezTo>
                    <a:pt x="83" y="29"/>
                    <a:pt x="83" y="25"/>
                    <a:pt x="81" y="24"/>
                  </a:cubicBezTo>
                  <a:cubicBezTo>
                    <a:pt x="79" y="22"/>
                    <a:pt x="77" y="19"/>
                    <a:pt x="78" y="17"/>
                  </a:cubicBezTo>
                  <a:cubicBezTo>
                    <a:pt x="78" y="15"/>
                    <a:pt x="78" y="13"/>
                    <a:pt x="76" y="11"/>
                  </a:cubicBezTo>
                  <a:cubicBezTo>
                    <a:pt x="75" y="10"/>
                    <a:pt x="75" y="9"/>
                    <a:pt x="74" y="8"/>
                  </a:cubicBezTo>
                  <a:cubicBezTo>
                    <a:pt x="70" y="7"/>
                    <a:pt x="65" y="7"/>
                    <a:pt x="64" y="7"/>
                  </a:cubicBezTo>
                  <a:cubicBezTo>
                    <a:pt x="62" y="8"/>
                    <a:pt x="54" y="2"/>
                    <a:pt x="52" y="1"/>
                  </a:cubicBezTo>
                  <a:cubicBezTo>
                    <a:pt x="51" y="0"/>
                    <a:pt x="46" y="0"/>
                    <a:pt x="40" y="1"/>
                  </a:cubicBezTo>
                  <a:cubicBezTo>
                    <a:pt x="37" y="4"/>
                    <a:pt x="39" y="7"/>
                    <a:pt x="39" y="12"/>
                  </a:cubicBezTo>
                  <a:cubicBezTo>
                    <a:pt x="39" y="17"/>
                    <a:pt x="33" y="16"/>
                    <a:pt x="30" y="16"/>
                  </a:cubicBezTo>
                  <a:cubicBezTo>
                    <a:pt x="27" y="16"/>
                    <a:pt x="22" y="7"/>
                    <a:pt x="20" y="5"/>
                  </a:cubicBezTo>
                  <a:cubicBezTo>
                    <a:pt x="18" y="2"/>
                    <a:pt x="13" y="7"/>
                    <a:pt x="9" y="10"/>
                  </a:cubicBezTo>
                  <a:cubicBezTo>
                    <a:pt x="5" y="12"/>
                    <a:pt x="7" y="16"/>
                    <a:pt x="5" y="19"/>
                  </a:cubicBezTo>
                  <a:cubicBezTo>
                    <a:pt x="2" y="21"/>
                    <a:pt x="0" y="24"/>
                    <a:pt x="3" y="29"/>
                  </a:cubicBezTo>
                  <a:cubicBezTo>
                    <a:pt x="3" y="29"/>
                    <a:pt x="3" y="30"/>
                    <a:pt x="3" y="30"/>
                  </a:cubicBezTo>
                  <a:cubicBezTo>
                    <a:pt x="7" y="30"/>
                    <a:pt x="10" y="29"/>
                    <a:pt x="12" y="27"/>
                  </a:cubicBezTo>
                  <a:cubicBezTo>
                    <a:pt x="16" y="25"/>
                    <a:pt x="25" y="27"/>
                    <a:pt x="29" y="2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8" name="Freeform 85">
              <a:extLst>
                <a:ext uri="{FF2B5EF4-FFF2-40B4-BE49-F238E27FC236}">
                  <a16:creationId xmlns:a16="http://schemas.microsoft.com/office/drawing/2014/main" id="{055F66FE-19D6-4287-9042-01DE4CD7C56F}"/>
                </a:ext>
              </a:extLst>
            </p:cNvPr>
            <p:cNvSpPr>
              <a:spLocks/>
            </p:cNvSpPr>
            <p:nvPr/>
          </p:nvSpPr>
          <p:spPr bwMode="auto">
            <a:xfrm>
              <a:off x="5202489" y="2502108"/>
              <a:ext cx="149733" cy="94767"/>
            </a:xfrm>
            <a:custGeom>
              <a:avLst/>
              <a:gdLst/>
              <a:ahLst/>
              <a:cxnLst>
                <a:cxn ang="0">
                  <a:pos x="10" y="21"/>
                </a:cxn>
                <a:cxn ang="0">
                  <a:pos x="16" y="23"/>
                </a:cxn>
                <a:cxn ang="0">
                  <a:pos x="23" y="27"/>
                </a:cxn>
                <a:cxn ang="0">
                  <a:pos x="23" y="35"/>
                </a:cxn>
                <a:cxn ang="0">
                  <a:pos x="31" y="40"/>
                </a:cxn>
                <a:cxn ang="0">
                  <a:pos x="40" y="41"/>
                </a:cxn>
                <a:cxn ang="0">
                  <a:pos x="45" y="38"/>
                </a:cxn>
                <a:cxn ang="0">
                  <a:pos x="53" y="36"/>
                </a:cxn>
                <a:cxn ang="0">
                  <a:pos x="54" y="31"/>
                </a:cxn>
                <a:cxn ang="0">
                  <a:pos x="60" y="25"/>
                </a:cxn>
                <a:cxn ang="0">
                  <a:pos x="64" y="22"/>
                </a:cxn>
                <a:cxn ang="0">
                  <a:pos x="65" y="18"/>
                </a:cxn>
                <a:cxn ang="0">
                  <a:pos x="66" y="14"/>
                </a:cxn>
                <a:cxn ang="0">
                  <a:pos x="60" y="11"/>
                </a:cxn>
                <a:cxn ang="0">
                  <a:pos x="49" y="5"/>
                </a:cxn>
                <a:cxn ang="0">
                  <a:pos x="43" y="2"/>
                </a:cxn>
                <a:cxn ang="0">
                  <a:pos x="29" y="2"/>
                </a:cxn>
                <a:cxn ang="0">
                  <a:pos x="12" y="2"/>
                </a:cxn>
                <a:cxn ang="0">
                  <a:pos x="3" y="5"/>
                </a:cxn>
                <a:cxn ang="0">
                  <a:pos x="2" y="17"/>
                </a:cxn>
                <a:cxn ang="0">
                  <a:pos x="3" y="20"/>
                </a:cxn>
                <a:cxn ang="0">
                  <a:pos x="10" y="21"/>
                </a:cxn>
              </a:cxnLst>
              <a:rect l="0" t="0" r="r" b="b"/>
              <a:pathLst>
                <a:path w="66" h="42">
                  <a:moveTo>
                    <a:pt x="10" y="21"/>
                  </a:moveTo>
                  <a:cubicBezTo>
                    <a:pt x="11" y="23"/>
                    <a:pt x="15" y="24"/>
                    <a:pt x="16" y="23"/>
                  </a:cubicBezTo>
                  <a:cubicBezTo>
                    <a:pt x="18" y="23"/>
                    <a:pt x="23" y="25"/>
                    <a:pt x="23" y="27"/>
                  </a:cubicBezTo>
                  <a:cubicBezTo>
                    <a:pt x="23" y="29"/>
                    <a:pt x="21" y="35"/>
                    <a:pt x="23" y="35"/>
                  </a:cubicBezTo>
                  <a:cubicBezTo>
                    <a:pt x="24" y="35"/>
                    <a:pt x="31" y="37"/>
                    <a:pt x="31" y="40"/>
                  </a:cubicBezTo>
                  <a:cubicBezTo>
                    <a:pt x="35" y="40"/>
                    <a:pt x="38" y="41"/>
                    <a:pt x="40" y="41"/>
                  </a:cubicBezTo>
                  <a:cubicBezTo>
                    <a:pt x="42" y="42"/>
                    <a:pt x="44" y="40"/>
                    <a:pt x="45" y="38"/>
                  </a:cubicBezTo>
                  <a:cubicBezTo>
                    <a:pt x="47" y="37"/>
                    <a:pt x="51" y="36"/>
                    <a:pt x="53" y="36"/>
                  </a:cubicBezTo>
                  <a:cubicBezTo>
                    <a:pt x="54" y="36"/>
                    <a:pt x="54" y="32"/>
                    <a:pt x="54" y="31"/>
                  </a:cubicBezTo>
                  <a:cubicBezTo>
                    <a:pt x="55" y="29"/>
                    <a:pt x="58" y="26"/>
                    <a:pt x="60" y="25"/>
                  </a:cubicBezTo>
                  <a:cubicBezTo>
                    <a:pt x="62" y="25"/>
                    <a:pt x="62" y="22"/>
                    <a:pt x="64" y="22"/>
                  </a:cubicBezTo>
                  <a:cubicBezTo>
                    <a:pt x="66" y="22"/>
                    <a:pt x="65" y="20"/>
                    <a:pt x="65" y="18"/>
                  </a:cubicBezTo>
                  <a:cubicBezTo>
                    <a:pt x="65" y="17"/>
                    <a:pt x="65" y="16"/>
                    <a:pt x="66" y="14"/>
                  </a:cubicBezTo>
                  <a:cubicBezTo>
                    <a:pt x="64" y="13"/>
                    <a:pt x="62" y="12"/>
                    <a:pt x="60" y="11"/>
                  </a:cubicBezTo>
                  <a:cubicBezTo>
                    <a:pt x="57" y="8"/>
                    <a:pt x="52" y="4"/>
                    <a:pt x="49" y="5"/>
                  </a:cubicBezTo>
                  <a:cubicBezTo>
                    <a:pt x="47" y="6"/>
                    <a:pt x="47" y="1"/>
                    <a:pt x="43" y="2"/>
                  </a:cubicBezTo>
                  <a:cubicBezTo>
                    <a:pt x="39" y="4"/>
                    <a:pt x="32" y="2"/>
                    <a:pt x="29" y="2"/>
                  </a:cubicBezTo>
                  <a:cubicBezTo>
                    <a:pt x="25" y="2"/>
                    <a:pt x="16" y="0"/>
                    <a:pt x="12" y="2"/>
                  </a:cubicBezTo>
                  <a:cubicBezTo>
                    <a:pt x="10" y="4"/>
                    <a:pt x="7" y="5"/>
                    <a:pt x="3" y="5"/>
                  </a:cubicBezTo>
                  <a:cubicBezTo>
                    <a:pt x="6" y="9"/>
                    <a:pt x="5" y="14"/>
                    <a:pt x="2" y="17"/>
                  </a:cubicBezTo>
                  <a:cubicBezTo>
                    <a:pt x="0" y="19"/>
                    <a:pt x="1" y="19"/>
                    <a:pt x="3" y="20"/>
                  </a:cubicBezTo>
                  <a:cubicBezTo>
                    <a:pt x="5" y="20"/>
                    <a:pt x="9" y="19"/>
                    <a:pt x="10" y="2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9" name="Freeform 86">
              <a:extLst>
                <a:ext uri="{FF2B5EF4-FFF2-40B4-BE49-F238E27FC236}">
                  <a16:creationId xmlns:a16="http://schemas.microsoft.com/office/drawing/2014/main" id="{E96BD8EA-1E30-44EC-A9A2-7386C629D98A}"/>
                </a:ext>
              </a:extLst>
            </p:cNvPr>
            <p:cNvSpPr>
              <a:spLocks/>
            </p:cNvSpPr>
            <p:nvPr/>
          </p:nvSpPr>
          <p:spPr bwMode="auto">
            <a:xfrm>
              <a:off x="4834792" y="2809154"/>
              <a:ext cx="115617" cy="66338"/>
            </a:xfrm>
            <a:custGeom>
              <a:avLst/>
              <a:gdLst/>
              <a:ahLst/>
              <a:cxnLst>
                <a:cxn ang="0">
                  <a:pos x="46" y="12"/>
                </a:cxn>
                <a:cxn ang="0">
                  <a:pos x="40" y="9"/>
                </a:cxn>
                <a:cxn ang="0">
                  <a:pos x="40" y="4"/>
                </a:cxn>
                <a:cxn ang="0">
                  <a:pos x="33" y="1"/>
                </a:cxn>
                <a:cxn ang="0">
                  <a:pos x="26" y="2"/>
                </a:cxn>
                <a:cxn ang="0">
                  <a:pos x="16" y="2"/>
                </a:cxn>
                <a:cxn ang="0">
                  <a:pos x="15" y="4"/>
                </a:cxn>
                <a:cxn ang="0">
                  <a:pos x="9" y="8"/>
                </a:cxn>
                <a:cxn ang="0">
                  <a:pos x="2" y="17"/>
                </a:cxn>
                <a:cxn ang="0">
                  <a:pos x="3" y="21"/>
                </a:cxn>
                <a:cxn ang="0">
                  <a:pos x="8" y="22"/>
                </a:cxn>
                <a:cxn ang="0">
                  <a:pos x="10" y="27"/>
                </a:cxn>
                <a:cxn ang="0">
                  <a:pos x="10" y="27"/>
                </a:cxn>
                <a:cxn ang="0">
                  <a:pos x="20" y="27"/>
                </a:cxn>
                <a:cxn ang="0">
                  <a:pos x="25" y="19"/>
                </a:cxn>
                <a:cxn ang="0">
                  <a:pos x="32" y="26"/>
                </a:cxn>
                <a:cxn ang="0">
                  <a:pos x="35" y="22"/>
                </a:cxn>
                <a:cxn ang="0">
                  <a:pos x="39" y="20"/>
                </a:cxn>
                <a:cxn ang="0">
                  <a:pos x="44" y="19"/>
                </a:cxn>
                <a:cxn ang="0">
                  <a:pos x="47" y="17"/>
                </a:cxn>
                <a:cxn ang="0">
                  <a:pos x="49" y="15"/>
                </a:cxn>
                <a:cxn ang="0">
                  <a:pos x="51" y="12"/>
                </a:cxn>
                <a:cxn ang="0">
                  <a:pos x="46" y="12"/>
                </a:cxn>
              </a:cxnLst>
              <a:rect l="0" t="0" r="r" b="b"/>
              <a:pathLst>
                <a:path w="51" h="29">
                  <a:moveTo>
                    <a:pt x="46" y="12"/>
                  </a:moveTo>
                  <a:cubicBezTo>
                    <a:pt x="43" y="13"/>
                    <a:pt x="40" y="10"/>
                    <a:pt x="40" y="9"/>
                  </a:cubicBezTo>
                  <a:cubicBezTo>
                    <a:pt x="40" y="8"/>
                    <a:pt x="39" y="6"/>
                    <a:pt x="40" y="4"/>
                  </a:cubicBezTo>
                  <a:cubicBezTo>
                    <a:pt x="38" y="3"/>
                    <a:pt x="35" y="2"/>
                    <a:pt x="33" y="1"/>
                  </a:cubicBezTo>
                  <a:cubicBezTo>
                    <a:pt x="30" y="0"/>
                    <a:pt x="28" y="0"/>
                    <a:pt x="26" y="2"/>
                  </a:cubicBezTo>
                  <a:cubicBezTo>
                    <a:pt x="24" y="2"/>
                    <a:pt x="19" y="2"/>
                    <a:pt x="16" y="2"/>
                  </a:cubicBezTo>
                  <a:cubicBezTo>
                    <a:pt x="16" y="3"/>
                    <a:pt x="15" y="4"/>
                    <a:pt x="15" y="4"/>
                  </a:cubicBezTo>
                  <a:cubicBezTo>
                    <a:pt x="12" y="4"/>
                    <a:pt x="9" y="6"/>
                    <a:pt x="9" y="8"/>
                  </a:cubicBezTo>
                  <a:cubicBezTo>
                    <a:pt x="8" y="11"/>
                    <a:pt x="3" y="13"/>
                    <a:pt x="2" y="17"/>
                  </a:cubicBezTo>
                  <a:cubicBezTo>
                    <a:pt x="0" y="22"/>
                    <a:pt x="1" y="24"/>
                    <a:pt x="3" y="21"/>
                  </a:cubicBezTo>
                  <a:cubicBezTo>
                    <a:pt x="5" y="18"/>
                    <a:pt x="8" y="19"/>
                    <a:pt x="8" y="22"/>
                  </a:cubicBezTo>
                  <a:cubicBezTo>
                    <a:pt x="8" y="24"/>
                    <a:pt x="11" y="24"/>
                    <a:pt x="10" y="27"/>
                  </a:cubicBezTo>
                  <a:cubicBezTo>
                    <a:pt x="10" y="27"/>
                    <a:pt x="10" y="27"/>
                    <a:pt x="10" y="27"/>
                  </a:cubicBezTo>
                  <a:cubicBezTo>
                    <a:pt x="13" y="27"/>
                    <a:pt x="18" y="27"/>
                    <a:pt x="20" y="27"/>
                  </a:cubicBezTo>
                  <a:cubicBezTo>
                    <a:pt x="22" y="27"/>
                    <a:pt x="24" y="19"/>
                    <a:pt x="25" y="19"/>
                  </a:cubicBezTo>
                  <a:cubicBezTo>
                    <a:pt x="26" y="18"/>
                    <a:pt x="29" y="24"/>
                    <a:pt x="32" y="26"/>
                  </a:cubicBezTo>
                  <a:cubicBezTo>
                    <a:pt x="34" y="29"/>
                    <a:pt x="35" y="24"/>
                    <a:pt x="35" y="22"/>
                  </a:cubicBezTo>
                  <a:cubicBezTo>
                    <a:pt x="35" y="20"/>
                    <a:pt x="37" y="20"/>
                    <a:pt x="39" y="20"/>
                  </a:cubicBezTo>
                  <a:cubicBezTo>
                    <a:pt x="40" y="20"/>
                    <a:pt x="44" y="21"/>
                    <a:pt x="44" y="19"/>
                  </a:cubicBezTo>
                  <a:cubicBezTo>
                    <a:pt x="44" y="16"/>
                    <a:pt x="46" y="17"/>
                    <a:pt x="47" y="17"/>
                  </a:cubicBezTo>
                  <a:cubicBezTo>
                    <a:pt x="49" y="17"/>
                    <a:pt x="49" y="15"/>
                    <a:pt x="49" y="15"/>
                  </a:cubicBezTo>
                  <a:cubicBezTo>
                    <a:pt x="51" y="12"/>
                    <a:pt x="51" y="12"/>
                    <a:pt x="51" y="12"/>
                  </a:cubicBezTo>
                  <a:cubicBezTo>
                    <a:pt x="49" y="12"/>
                    <a:pt x="47" y="11"/>
                    <a:pt x="46" y="1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90" name="Freeform 87">
              <a:extLst>
                <a:ext uri="{FF2B5EF4-FFF2-40B4-BE49-F238E27FC236}">
                  <a16:creationId xmlns:a16="http://schemas.microsoft.com/office/drawing/2014/main" id="{8365C995-B990-4BE9-A9F1-B4A48493DEF6}"/>
                </a:ext>
              </a:extLst>
            </p:cNvPr>
            <p:cNvSpPr>
              <a:spLocks/>
            </p:cNvSpPr>
            <p:nvPr/>
          </p:nvSpPr>
          <p:spPr bwMode="auto">
            <a:xfrm>
              <a:off x="4832897" y="2564654"/>
              <a:ext cx="229338" cy="261558"/>
            </a:xfrm>
            <a:custGeom>
              <a:avLst/>
              <a:gdLst/>
              <a:ahLst/>
              <a:cxnLst>
                <a:cxn ang="0">
                  <a:pos x="13" y="29"/>
                </a:cxn>
                <a:cxn ang="0">
                  <a:pos x="7" y="35"/>
                </a:cxn>
                <a:cxn ang="0">
                  <a:pos x="11" y="41"/>
                </a:cxn>
                <a:cxn ang="0">
                  <a:pos x="9" y="44"/>
                </a:cxn>
                <a:cxn ang="0">
                  <a:pos x="2" y="47"/>
                </a:cxn>
                <a:cxn ang="0">
                  <a:pos x="2" y="53"/>
                </a:cxn>
                <a:cxn ang="0">
                  <a:pos x="0" y="62"/>
                </a:cxn>
                <a:cxn ang="0">
                  <a:pos x="3" y="69"/>
                </a:cxn>
                <a:cxn ang="0">
                  <a:pos x="1" y="73"/>
                </a:cxn>
                <a:cxn ang="0">
                  <a:pos x="5" y="82"/>
                </a:cxn>
                <a:cxn ang="0">
                  <a:pos x="7" y="84"/>
                </a:cxn>
                <a:cxn ang="0">
                  <a:pos x="14" y="87"/>
                </a:cxn>
                <a:cxn ang="0">
                  <a:pos x="20" y="89"/>
                </a:cxn>
                <a:cxn ang="0">
                  <a:pos x="23" y="93"/>
                </a:cxn>
                <a:cxn ang="0">
                  <a:pos x="18" y="102"/>
                </a:cxn>
                <a:cxn ang="0">
                  <a:pos x="17" y="109"/>
                </a:cxn>
                <a:cxn ang="0">
                  <a:pos x="27" y="109"/>
                </a:cxn>
                <a:cxn ang="0">
                  <a:pos x="34" y="108"/>
                </a:cxn>
                <a:cxn ang="0">
                  <a:pos x="41" y="111"/>
                </a:cxn>
                <a:cxn ang="0">
                  <a:pos x="42" y="110"/>
                </a:cxn>
                <a:cxn ang="0">
                  <a:pos x="49" y="112"/>
                </a:cxn>
                <a:cxn ang="0">
                  <a:pos x="55" y="111"/>
                </a:cxn>
                <a:cxn ang="0">
                  <a:pos x="62" y="110"/>
                </a:cxn>
                <a:cxn ang="0">
                  <a:pos x="73" y="108"/>
                </a:cxn>
                <a:cxn ang="0">
                  <a:pos x="78" y="105"/>
                </a:cxn>
                <a:cxn ang="0">
                  <a:pos x="82" y="98"/>
                </a:cxn>
                <a:cxn ang="0">
                  <a:pos x="89" y="93"/>
                </a:cxn>
                <a:cxn ang="0">
                  <a:pos x="77" y="84"/>
                </a:cxn>
                <a:cxn ang="0">
                  <a:pos x="73" y="74"/>
                </a:cxn>
                <a:cxn ang="0">
                  <a:pos x="72" y="68"/>
                </a:cxn>
                <a:cxn ang="0">
                  <a:pos x="84" y="64"/>
                </a:cxn>
                <a:cxn ang="0">
                  <a:pos x="93" y="60"/>
                </a:cxn>
                <a:cxn ang="0">
                  <a:pos x="99" y="59"/>
                </a:cxn>
                <a:cxn ang="0">
                  <a:pos x="100" y="53"/>
                </a:cxn>
                <a:cxn ang="0">
                  <a:pos x="97" y="44"/>
                </a:cxn>
                <a:cxn ang="0">
                  <a:pos x="95" y="38"/>
                </a:cxn>
                <a:cxn ang="0">
                  <a:pos x="93" y="33"/>
                </a:cxn>
                <a:cxn ang="0">
                  <a:pos x="92" y="28"/>
                </a:cxn>
                <a:cxn ang="0">
                  <a:pos x="92" y="16"/>
                </a:cxn>
                <a:cxn ang="0">
                  <a:pos x="92" y="15"/>
                </a:cxn>
                <a:cxn ang="0">
                  <a:pos x="91" y="14"/>
                </a:cxn>
                <a:cxn ang="0">
                  <a:pos x="85" y="10"/>
                </a:cxn>
                <a:cxn ang="0">
                  <a:pos x="86" y="3"/>
                </a:cxn>
                <a:cxn ang="0">
                  <a:pos x="76" y="6"/>
                </a:cxn>
                <a:cxn ang="0">
                  <a:pos x="63" y="13"/>
                </a:cxn>
                <a:cxn ang="0">
                  <a:pos x="57" y="9"/>
                </a:cxn>
                <a:cxn ang="0">
                  <a:pos x="53" y="7"/>
                </a:cxn>
                <a:cxn ang="0">
                  <a:pos x="45" y="3"/>
                </a:cxn>
                <a:cxn ang="0">
                  <a:pos x="44" y="0"/>
                </a:cxn>
                <a:cxn ang="0">
                  <a:pos x="40" y="1"/>
                </a:cxn>
                <a:cxn ang="0">
                  <a:pos x="30" y="0"/>
                </a:cxn>
                <a:cxn ang="0">
                  <a:pos x="32" y="5"/>
                </a:cxn>
                <a:cxn ang="0">
                  <a:pos x="35" y="15"/>
                </a:cxn>
                <a:cxn ang="0">
                  <a:pos x="30" y="19"/>
                </a:cxn>
                <a:cxn ang="0">
                  <a:pos x="22" y="18"/>
                </a:cxn>
                <a:cxn ang="0">
                  <a:pos x="13" y="19"/>
                </a:cxn>
                <a:cxn ang="0">
                  <a:pos x="13" y="22"/>
                </a:cxn>
                <a:cxn ang="0">
                  <a:pos x="13" y="29"/>
                </a:cxn>
              </a:cxnLst>
              <a:rect l="0" t="0" r="r" b="b"/>
              <a:pathLst>
                <a:path w="101" h="114">
                  <a:moveTo>
                    <a:pt x="13" y="29"/>
                  </a:moveTo>
                  <a:cubicBezTo>
                    <a:pt x="10" y="33"/>
                    <a:pt x="7" y="34"/>
                    <a:pt x="7" y="35"/>
                  </a:cubicBezTo>
                  <a:cubicBezTo>
                    <a:pt x="8" y="36"/>
                    <a:pt x="12" y="39"/>
                    <a:pt x="11" y="41"/>
                  </a:cubicBezTo>
                  <a:cubicBezTo>
                    <a:pt x="10" y="42"/>
                    <a:pt x="9" y="41"/>
                    <a:pt x="9" y="44"/>
                  </a:cubicBezTo>
                  <a:cubicBezTo>
                    <a:pt x="9" y="47"/>
                    <a:pt x="4" y="47"/>
                    <a:pt x="2" y="47"/>
                  </a:cubicBezTo>
                  <a:cubicBezTo>
                    <a:pt x="1" y="47"/>
                    <a:pt x="3" y="50"/>
                    <a:pt x="2" y="53"/>
                  </a:cubicBezTo>
                  <a:cubicBezTo>
                    <a:pt x="1" y="55"/>
                    <a:pt x="1" y="60"/>
                    <a:pt x="0" y="62"/>
                  </a:cubicBezTo>
                  <a:cubicBezTo>
                    <a:pt x="0" y="64"/>
                    <a:pt x="4" y="67"/>
                    <a:pt x="3" y="69"/>
                  </a:cubicBezTo>
                  <a:cubicBezTo>
                    <a:pt x="3" y="70"/>
                    <a:pt x="0" y="72"/>
                    <a:pt x="1" y="73"/>
                  </a:cubicBezTo>
                  <a:cubicBezTo>
                    <a:pt x="2" y="74"/>
                    <a:pt x="4" y="76"/>
                    <a:pt x="5" y="82"/>
                  </a:cubicBezTo>
                  <a:cubicBezTo>
                    <a:pt x="6" y="83"/>
                    <a:pt x="7" y="83"/>
                    <a:pt x="7" y="84"/>
                  </a:cubicBezTo>
                  <a:cubicBezTo>
                    <a:pt x="9" y="86"/>
                    <a:pt x="11" y="87"/>
                    <a:pt x="14" y="87"/>
                  </a:cubicBezTo>
                  <a:cubicBezTo>
                    <a:pt x="18" y="87"/>
                    <a:pt x="19" y="89"/>
                    <a:pt x="20" y="89"/>
                  </a:cubicBezTo>
                  <a:cubicBezTo>
                    <a:pt x="22" y="89"/>
                    <a:pt x="26" y="90"/>
                    <a:pt x="23" y="93"/>
                  </a:cubicBezTo>
                  <a:cubicBezTo>
                    <a:pt x="19" y="96"/>
                    <a:pt x="19" y="99"/>
                    <a:pt x="18" y="102"/>
                  </a:cubicBezTo>
                  <a:cubicBezTo>
                    <a:pt x="18" y="104"/>
                    <a:pt x="18" y="107"/>
                    <a:pt x="17" y="109"/>
                  </a:cubicBezTo>
                  <a:cubicBezTo>
                    <a:pt x="20" y="109"/>
                    <a:pt x="25" y="109"/>
                    <a:pt x="27" y="109"/>
                  </a:cubicBezTo>
                  <a:cubicBezTo>
                    <a:pt x="29" y="107"/>
                    <a:pt x="31" y="107"/>
                    <a:pt x="34" y="108"/>
                  </a:cubicBezTo>
                  <a:cubicBezTo>
                    <a:pt x="36" y="109"/>
                    <a:pt x="39" y="110"/>
                    <a:pt x="41" y="111"/>
                  </a:cubicBezTo>
                  <a:cubicBezTo>
                    <a:pt x="41" y="110"/>
                    <a:pt x="41" y="110"/>
                    <a:pt x="42" y="110"/>
                  </a:cubicBezTo>
                  <a:cubicBezTo>
                    <a:pt x="44" y="110"/>
                    <a:pt x="47" y="114"/>
                    <a:pt x="49" y="112"/>
                  </a:cubicBezTo>
                  <a:cubicBezTo>
                    <a:pt x="50" y="109"/>
                    <a:pt x="54" y="110"/>
                    <a:pt x="55" y="111"/>
                  </a:cubicBezTo>
                  <a:cubicBezTo>
                    <a:pt x="57" y="112"/>
                    <a:pt x="60" y="112"/>
                    <a:pt x="62" y="110"/>
                  </a:cubicBezTo>
                  <a:cubicBezTo>
                    <a:pt x="64" y="108"/>
                    <a:pt x="72" y="107"/>
                    <a:pt x="73" y="108"/>
                  </a:cubicBezTo>
                  <a:cubicBezTo>
                    <a:pt x="75" y="109"/>
                    <a:pt x="80" y="111"/>
                    <a:pt x="78" y="105"/>
                  </a:cubicBezTo>
                  <a:cubicBezTo>
                    <a:pt x="76" y="99"/>
                    <a:pt x="82" y="100"/>
                    <a:pt x="82" y="98"/>
                  </a:cubicBezTo>
                  <a:cubicBezTo>
                    <a:pt x="83" y="95"/>
                    <a:pt x="90" y="94"/>
                    <a:pt x="89" y="93"/>
                  </a:cubicBezTo>
                  <a:cubicBezTo>
                    <a:pt x="88" y="91"/>
                    <a:pt x="79" y="86"/>
                    <a:pt x="77" y="84"/>
                  </a:cubicBezTo>
                  <a:cubicBezTo>
                    <a:pt x="74" y="82"/>
                    <a:pt x="74" y="77"/>
                    <a:pt x="73" y="74"/>
                  </a:cubicBezTo>
                  <a:cubicBezTo>
                    <a:pt x="72" y="72"/>
                    <a:pt x="69" y="69"/>
                    <a:pt x="72" y="68"/>
                  </a:cubicBezTo>
                  <a:cubicBezTo>
                    <a:pt x="76" y="68"/>
                    <a:pt x="81" y="66"/>
                    <a:pt x="84" y="64"/>
                  </a:cubicBezTo>
                  <a:cubicBezTo>
                    <a:pt x="87" y="61"/>
                    <a:pt x="92" y="61"/>
                    <a:pt x="93" y="60"/>
                  </a:cubicBezTo>
                  <a:cubicBezTo>
                    <a:pt x="95" y="58"/>
                    <a:pt x="98" y="61"/>
                    <a:pt x="99" y="59"/>
                  </a:cubicBezTo>
                  <a:cubicBezTo>
                    <a:pt x="100" y="58"/>
                    <a:pt x="101" y="55"/>
                    <a:pt x="100" y="53"/>
                  </a:cubicBezTo>
                  <a:cubicBezTo>
                    <a:pt x="98" y="51"/>
                    <a:pt x="97" y="48"/>
                    <a:pt x="97" y="44"/>
                  </a:cubicBezTo>
                  <a:cubicBezTo>
                    <a:pt x="97" y="40"/>
                    <a:pt x="95" y="40"/>
                    <a:pt x="95" y="38"/>
                  </a:cubicBezTo>
                  <a:cubicBezTo>
                    <a:pt x="95" y="36"/>
                    <a:pt x="95" y="34"/>
                    <a:pt x="93" y="33"/>
                  </a:cubicBezTo>
                  <a:cubicBezTo>
                    <a:pt x="91" y="32"/>
                    <a:pt x="90" y="31"/>
                    <a:pt x="92" y="28"/>
                  </a:cubicBezTo>
                  <a:cubicBezTo>
                    <a:pt x="94" y="25"/>
                    <a:pt x="93" y="18"/>
                    <a:pt x="92" y="16"/>
                  </a:cubicBezTo>
                  <a:cubicBezTo>
                    <a:pt x="92" y="16"/>
                    <a:pt x="92" y="15"/>
                    <a:pt x="92" y="15"/>
                  </a:cubicBezTo>
                  <a:cubicBezTo>
                    <a:pt x="92" y="15"/>
                    <a:pt x="91" y="14"/>
                    <a:pt x="91" y="14"/>
                  </a:cubicBezTo>
                  <a:cubicBezTo>
                    <a:pt x="91" y="11"/>
                    <a:pt x="89" y="10"/>
                    <a:pt x="85" y="10"/>
                  </a:cubicBezTo>
                  <a:cubicBezTo>
                    <a:pt x="80" y="10"/>
                    <a:pt x="87" y="6"/>
                    <a:pt x="86" y="3"/>
                  </a:cubicBezTo>
                  <a:cubicBezTo>
                    <a:pt x="84" y="1"/>
                    <a:pt x="80" y="7"/>
                    <a:pt x="76" y="6"/>
                  </a:cubicBezTo>
                  <a:cubicBezTo>
                    <a:pt x="72" y="5"/>
                    <a:pt x="67" y="11"/>
                    <a:pt x="63" y="13"/>
                  </a:cubicBezTo>
                  <a:cubicBezTo>
                    <a:pt x="60" y="16"/>
                    <a:pt x="55" y="13"/>
                    <a:pt x="57" y="9"/>
                  </a:cubicBezTo>
                  <a:cubicBezTo>
                    <a:pt x="60" y="5"/>
                    <a:pt x="57" y="6"/>
                    <a:pt x="53" y="7"/>
                  </a:cubicBezTo>
                  <a:cubicBezTo>
                    <a:pt x="49" y="9"/>
                    <a:pt x="44" y="7"/>
                    <a:pt x="45" y="3"/>
                  </a:cubicBezTo>
                  <a:cubicBezTo>
                    <a:pt x="45" y="2"/>
                    <a:pt x="45" y="1"/>
                    <a:pt x="44" y="0"/>
                  </a:cubicBezTo>
                  <a:cubicBezTo>
                    <a:pt x="42" y="1"/>
                    <a:pt x="41" y="1"/>
                    <a:pt x="40" y="1"/>
                  </a:cubicBezTo>
                  <a:cubicBezTo>
                    <a:pt x="38" y="0"/>
                    <a:pt x="34" y="0"/>
                    <a:pt x="30" y="0"/>
                  </a:cubicBezTo>
                  <a:cubicBezTo>
                    <a:pt x="31" y="1"/>
                    <a:pt x="32" y="3"/>
                    <a:pt x="32" y="5"/>
                  </a:cubicBezTo>
                  <a:cubicBezTo>
                    <a:pt x="30" y="8"/>
                    <a:pt x="33" y="10"/>
                    <a:pt x="35" y="15"/>
                  </a:cubicBezTo>
                  <a:cubicBezTo>
                    <a:pt x="37" y="19"/>
                    <a:pt x="30" y="16"/>
                    <a:pt x="30" y="19"/>
                  </a:cubicBezTo>
                  <a:cubicBezTo>
                    <a:pt x="30" y="22"/>
                    <a:pt x="24" y="19"/>
                    <a:pt x="22" y="18"/>
                  </a:cubicBezTo>
                  <a:cubicBezTo>
                    <a:pt x="20" y="17"/>
                    <a:pt x="13" y="18"/>
                    <a:pt x="13" y="19"/>
                  </a:cubicBezTo>
                  <a:cubicBezTo>
                    <a:pt x="13" y="20"/>
                    <a:pt x="13" y="21"/>
                    <a:pt x="13" y="22"/>
                  </a:cubicBezTo>
                  <a:cubicBezTo>
                    <a:pt x="14" y="25"/>
                    <a:pt x="14" y="28"/>
                    <a:pt x="13" y="2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91" name="Freeform 88">
              <a:extLst>
                <a:ext uri="{FF2B5EF4-FFF2-40B4-BE49-F238E27FC236}">
                  <a16:creationId xmlns:a16="http://schemas.microsoft.com/office/drawing/2014/main" id="{8287867D-363F-4523-BEDF-970FC07E99F1}"/>
                </a:ext>
              </a:extLst>
            </p:cNvPr>
            <p:cNvSpPr>
              <a:spLocks/>
            </p:cNvSpPr>
            <p:nvPr/>
          </p:nvSpPr>
          <p:spPr bwMode="auto">
            <a:xfrm>
              <a:off x="5208176" y="1941086"/>
              <a:ext cx="269139" cy="430244"/>
            </a:xfrm>
            <a:custGeom>
              <a:avLst/>
              <a:gdLst/>
              <a:ahLst/>
              <a:cxnLst>
                <a:cxn ang="0">
                  <a:pos x="100" y="158"/>
                </a:cxn>
                <a:cxn ang="0">
                  <a:pos x="117" y="142"/>
                </a:cxn>
                <a:cxn ang="0">
                  <a:pos x="114" y="133"/>
                </a:cxn>
                <a:cxn ang="0">
                  <a:pos x="100" y="122"/>
                </a:cxn>
                <a:cxn ang="0">
                  <a:pos x="107" y="116"/>
                </a:cxn>
                <a:cxn ang="0">
                  <a:pos x="101" y="110"/>
                </a:cxn>
                <a:cxn ang="0">
                  <a:pos x="102" y="104"/>
                </a:cxn>
                <a:cxn ang="0">
                  <a:pos x="97" y="101"/>
                </a:cxn>
                <a:cxn ang="0">
                  <a:pos x="99" y="97"/>
                </a:cxn>
                <a:cxn ang="0">
                  <a:pos x="98" y="89"/>
                </a:cxn>
                <a:cxn ang="0">
                  <a:pos x="101" y="82"/>
                </a:cxn>
                <a:cxn ang="0">
                  <a:pos x="91" y="65"/>
                </a:cxn>
                <a:cxn ang="0">
                  <a:pos x="94" y="58"/>
                </a:cxn>
                <a:cxn ang="0">
                  <a:pos x="101" y="50"/>
                </a:cxn>
                <a:cxn ang="0">
                  <a:pos x="93" y="42"/>
                </a:cxn>
                <a:cxn ang="0">
                  <a:pos x="86" y="38"/>
                </a:cxn>
                <a:cxn ang="0">
                  <a:pos x="84" y="31"/>
                </a:cxn>
                <a:cxn ang="0">
                  <a:pos x="86" y="25"/>
                </a:cxn>
                <a:cxn ang="0">
                  <a:pos x="90" y="22"/>
                </a:cxn>
                <a:cxn ang="0">
                  <a:pos x="93" y="18"/>
                </a:cxn>
                <a:cxn ang="0">
                  <a:pos x="93" y="11"/>
                </a:cxn>
                <a:cxn ang="0">
                  <a:pos x="81" y="3"/>
                </a:cxn>
                <a:cxn ang="0">
                  <a:pos x="72" y="3"/>
                </a:cxn>
                <a:cxn ang="0">
                  <a:pos x="61" y="6"/>
                </a:cxn>
                <a:cxn ang="0">
                  <a:pos x="54" y="14"/>
                </a:cxn>
                <a:cxn ang="0">
                  <a:pos x="52" y="23"/>
                </a:cxn>
                <a:cxn ang="0">
                  <a:pos x="47" y="30"/>
                </a:cxn>
                <a:cxn ang="0">
                  <a:pos x="40" y="28"/>
                </a:cxn>
                <a:cxn ang="0">
                  <a:pos x="32" y="28"/>
                </a:cxn>
                <a:cxn ang="0">
                  <a:pos x="19" y="27"/>
                </a:cxn>
                <a:cxn ang="0">
                  <a:pos x="7" y="18"/>
                </a:cxn>
                <a:cxn ang="0">
                  <a:pos x="0" y="23"/>
                </a:cxn>
                <a:cxn ang="0">
                  <a:pos x="12" y="32"/>
                </a:cxn>
                <a:cxn ang="0">
                  <a:pos x="28" y="42"/>
                </a:cxn>
                <a:cxn ang="0">
                  <a:pos x="29" y="53"/>
                </a:cxn>
                <a:cxn ang="0">
                  <a:pos x="31" y="63"/>
                </a:cxn>
                <a:cxn ang="0">
                  <a:pos x="31" y="73"/>
                </a:cxn>
                <a:cxn ang="0">
                  <a:pos x="33" y="78"/>
                </a:cxn>
                <a:cxn ang="0">
                  <a:pos x="34" y="84"/>
                </a:cxn>
                <a:cxn ang="0">
                  <a:pos x="44" y="88"/>
                </a:cxn>
                <a:cxn ang="0">
                  <a:pos x="48" y="96"/>
                </a:cxn>
                <a:cxn ang="0">
                  <a:pos x="46" y="100"/>
                </a:cxn>
                <a:cxn ang="0">
                  <a:pos x="39" y="105"/>
                </a:cxn>
                <a:cxn ang="0">
                  <a:pos x="28" y="117"/>
                </a:cxn>
                <a:cxn ang="0">
                  <a:pos x="21" y="122"/>
                </a:cxn>
                <a:cxn ang="0">
                  <a:pos x="15" y="128"/>
                </a:cxn>
                <a:cxn ang="0">
                  <a:pos x="7" y="132"/>
                </a:cxn>
                <a:cxn ang="0">
                  <a:pos x="2" y="139"/>
                </a:cxn>
                <a:cxn ang="0">
                  <a:pos x="3" y="146"/>
                </a:cxn>
                <a:cxn ang="0">
                  <a:pos x="4" y="153"/>
                </a:cxn>
                <a:cxn ang="0">
                  <a:pos x="6" y="166"/>
                </a:cxn>
                <a:cxn ang="0">
                  <a:pos x="3" y="178"/>
                </a:cxn>
                <a:cxn ang="0">
                  <a:pos x="13" y="182"/>
                </a:cxn>
                <a:cxn ang="0">
                  <a:pos x="20" y="186"/>
                </a:cxn>
                <a:cxn ang="0">
                  <a:pos x="33" y="188"/>
                </a:cxn>
                <a:cxn ang="0">
                  <a:pos x="68" y="180"/>
                </a:cxn>
                <a:cxn ang="0">
                  <a:pos x="78" y="179"/>
                </a:cxn>
                <a:cxn ang="0">
                  <a:pos x="83" y="172"/>
                </a:cxn>
                <a:cxn ang="0">
                  <a:pos x="100" y="158"/>
                </a:cxn>
              </a:cxnLst>
              <a:rect l="0" t="0" r="r" b="b"/>
              <a:pathLst>
                <a:path w="118" h="189">
                  <a:moveTo>
                    <a:pt x="100" y="158"/>
                  </a:moveTo>
                  <a:cubicBezTo>
                    <a:pt x="103" y="152"/>
                    <a:pt x="115" y="148"/>
                    <a:pt x="117" y="142"/>
                  </a:cubicBezTo>
                  <a:cubicBezTo>
                    <a:pt x="118" y="140"/>
                    <a:pt x="118" y="138"/>
                    <a:pt x="114" y="133"/>
                  </a:cubicBezTo>
                  <a:cubicBezTo>
                    <a:pt x="110" y="128"/>
                    <a:pt x="100" y="125"/>
                    <a:pt x="100" y="122"/>
                  </a:cubicBezTo>
                  <a:cubicBezTo>
                    <a:pt x="99" y="120"/>
                    <a:pt x="107" y="119"/>
                    <a:pt x="107" y="116"/>
                  </a:cubicBezTo>
                  <a:cubicBezTo>
                    <a:pt x="106" y="113"/>
                    <a:pt x="102" y="113"/>
                    <a:pt x="101" y="110"/>
                  </a:cubicBezTo>
                  <a:cubicBezTo>
                    <a:pt x="99" y="107"/>
                    <a:pt x="103" y="106"/>
                    <a:pt x="102" y="104"/>
                  </a:cubicBezTo>
                  <a:cubicBezTo>
                    <a:pt x="102" y="103"/>
                    <a:pt x="97" y="102"/>
                    <a:pt x="97" y="101"/>
                  </a:cubicBezTo>
                  <a:cubicBezTo>
                    <a:pt x="96" y="99"/>
                    <a:pt x="100" y="99"/>
                    <a:pt x="99" y="97"/>
                  </a:cubicBezTo>
                  <a:cubicBezTo>
                    <a:pt x="99" y="95"/>
                    <a:pt x="95" y="92"/>
                    <a:pt x="98" y="89"/>
                  </a:cubicBezTo>
                  <a:cubicBezTo>
                    <a:pt x="100" y="86"/>
                    <a:pt x="105" y="89"/>
                    <a:pt x="101" y="82"/>
                  </a:cubicBezTo>
                  <a:cubicBezTo>
                    <a:pt x="98" y="75"/>
                    <a:pt x="92" y="67"/>
                    <a:pt x="91" y="65"/>
                  </a:cubicBezTo>
                  <a:cubicBezTo>
                    <a:pt x="89" y="63"/>
                    <a:pt x="92" y="60"/>
                    <a:pt x="94" y="58"/>
                  </a:cubicBezTo>
                  <a:cubicBezTo>
                    <a:pt x="96" y="57"/>
                    <a:pt x="101" y="52"/>
                    <a:pt x="101" y="50"/>
                  </a:cubicBezTo>
                  <a:cubicBezTo>
                    <a:pt x="101" y="48"/>
                    <a:pt x="95" y="43"/>
                    <a:pt x="93" y="42"/>
                  </a:cubicBezTo>
                  <a:cubicBezTo>
                    <a:pt x="91" y="41"/>
                    <a:pt x="88" y="41"/>
                    <a:pt x="86" y="38"/>
                  </a:cubicBezTo>
                  <a:cubicBezTo>
                    <a:pt x="84" y="34"/>
                    <a:pt x="83" y="33"/>
                    <a:pt x="84" y="31"/>
                  </a:cubicBezTo>
                  <a:cubicBezTo>
                    <a:pt x="86" y="29"/>
                    <a:pt x="86" y="27"/>
                    <a:pt x="86" y="25"/>
                  </a:cubicBezTo>
                  <a:cubicBezTo>
                    <a:pt x="86" y="23"/>
                    <a:pt x="90" y="25"/>
                    <a:pt x="90" y="22"/>
                  </a:cubicBezTo>
                  <a:cubicBezTo>
                    <a:pt x="91" y="20"/>
                    <a:pt x="92" y="19"/>
                    <a:pt x="93" y="18"/>
                  </a:cubicBezTo>
                  <a:cubicBezTo>
                    <a:pt x="93" y="15"/>
                    <a:pt x="93" y="13"/>
                    <a:pt x="93" y="11"/>
                  </a:cubicBezTo>
                  <a:cubicBezTo>
                    <a:pt x="92" y="8"/>
                    <a:pt x="83" y="7"/>
                    <a:pt x="81" y="3"/>
                  </a:cubicBezTo>
                  <a:cubicBezTo>
                    <a:pt x="79" y="0"/>
                    <a:pt x="74" y="1"/>
                    <a:pt x="72" y="3"/>
                  </a:cubicBezTo>
                  <a:cubicBezTo>
                    <a:pt x="70" y="6"/>
                    <a:pt x="61" y="3"/>
                    <a:pt x="61" y="6"/>
                  </a:cubicBezTo>
                  <a:cubicBezTo>
                    <a:pt x="61" y="9"/>
                    <a:pt x="54" y="10"/>
                    <a:pt x="54" y="14"/>
                  </a:cubicBezTo>
                  <a:cubicBezTo>
                    <a:pt x="54" y="17"/>
                    <a:pt x="57" y="24"/>
                    <a:pt x="52" y="23"/>
                  </a:cubicBezTo>
                  <a:cubicBezTo>
                    <a:pt x="46" y="23"/>
                    <a:pt x="50" y="25"/>
                    <a:pt x="47" y="30"/>
                  </a:cubicBezTo>
                  <a:cubicBezTo>
                    <a:pt x="44" y="34"/>
                    <a:pt x="44" y="27"/>
                    <a:pt x="40" y="28"/>
                  </a:cubicBezTo>
                  <a:cubicBezTo>
                    <a:pt x="37" y="29"/>
                    <a:pt x="33" y="25"/>
                    <a:pt x="32" y="28"/>
                  </a:cubicBezTo>
                  <a:cubicBezTo>
                    <a:pt x="30" y="30"/>
                    <a:pt x="25" y="28"/>
                    <a:pt x="19" y="27"/>
                  </a:cubicBezTo>
                  <a:cubicBezTo>
                    <a:pt x="14" y="26"/>
                    <a:pt x="11" y="18"/>
                    <a:pt x="7" y="18"/>
                  </a:cubicBezTo>
                  <a:cubicBezTo>
                    <a:pt x="4" y="18"/>
                    <a:pt x="1" y="20"/>
                    <a:pt x="0" y="23"/>
                  </a:cubicBezTo>
                  <a:cubicBezTo>
                    <a:pt x="4" y="26"/>
                    <a:pt x="7" y="30"/>
                    <a:pt x="12" y="32"/>
                  </a:cubicBezTo>
                  <a:cubicBezTo>
                    <a:pt x="18" y="35"/>
                    <a:pt x="29" y="38"/>
                    <a:pt x="28" y="42"/>
                  </a:cubicBezTo>
                  <a:cubicBezTo>
                    <a:pt x="28" y="46"/>
                    <a:pt x="26" y="51"/>
                    <a:pt x="29" y="53"/>
                  </a:cubicBezTo>
                  <a:cubicBezTo>
                    <a:pt x="31" y="54"/>
                    <a:pt x="28" y="61"/>
                    <a:pt x="31" y="63"/>
                  </a:cubicBezTo>
                  <a:cubicBezTo>
                    <a:pt x="34" y="64"/>
                    <a:pt x="33" y="73"/>
                    <a:pt x="31" y="73"/>
                  </a:cubicBezTo>
                  <a:cubicBezTo>
                    <a:pt x="28" y="73"/>
                    <a:pt x="31" y="77"/>
                    <a:pt x="33" y="78"/>
                  </a:cubicBezTo>
                  <a:cubicBezTo>
                    <a:pt x="34" y="79"/>
                    <a:pt x="34" y="81"/>
                    <a:pt x="34" y="84"/>
                  </a:cubicBezTo>
                  <a:cubicBezTo>
                    <a:pt x="38" y="85"/>
                    <a:pt x="41" y="86"/>
                    <a:pt x="44" y="88"/>
                  </a:cubicBezTo>
                  <a:cubicBezTo>
                    <a:pt x="48" y="90"/>
                    <a:pt x="47" y="93"/>
                    <a:pt x="48" y="96"/>
                  </a:cubicBezTo>
                  <a:cubicBezTo>
                    <a:pt x="48" y="100"/>
                    <a:pt x="48" y="102"/>
                    <a:pt x="46" y="100"/>
                  </a:cubicBezTo>
                  <a:cubicBezTo>
                    <a:pt x="43" y="99"/>
                    <a:pt x="41" y="100"/>
                    <a:pt x="39" y="105"/>
                  </a:cubicBezTo>
                  <a:cubicBezTo>
                    <a:pt x="38" y="110"/>
                    <a:pt x="32" y="116"/>
                    <a:pt x="28" y="117"/>
                  </a:cubicBezTo>
                  <a:cubicBezTo>
                    <a:pt x="24" y="117"/>
                    <a:pt x="24" y="121"/>
                    <a:pt x="21" y="122"/>
                  </a:cubicBezTo>
                  <a:cubicBezTo>
                    <a:pt x="18" y="123"/>
                    <a:pt x="15" y="125"/>
                    <a:pt x="15" y="128"/>
                  </a:cubicBezTo>
                  <a:cubicBezTo>
                    <a:pt x="15" y="132"/>
                    <a:pt x="11" y="132"/>
                    <a:pt x="7" y="132"/>
                  </a:cubicBezTo>
                  <a:cubicBezTo>
                    <a:pt x="4" y="132"/>
                    <a:pt x="5" y="138"/>
                    <a:pt x="2" y="139"/>
                  </a:cubicBezTo>
                  <a:cubicBezTo>
                    <a:pt x="0" y="141"/>
                    <a:pt x="0" y="143"/>
                    <a:pt x="3" y="146"/>
                  </a:cubicBezTo>
                  <a:cubicBezTo>
                    <a:pt x="5" y="149"/>
                    <a:pt x="3" y="151"/>
                    <a:pt x="4" y="153"/>
                  </a:cubicBezTo>
                  <a:cubicBezTo>
                    <a:pt x="5" y="156"/>
                    <a:pt x="8" y="161"/>
                    <a:pt x="6" y="166"/>
                  </a:cubicBezTo>
                  <a:cubicBezTo>
                    <a:pt x="3" y="172"/>
                    <a:pt x="1" y="178"/>
                    <a:pt x="3" y="178"/>
                  </a:cubicBezTo>
                  <a:cubicBezTo>
                    <a:pt x="5" y="177"/>
                    <a:pt x="10" y="182"/>
                    <a:pt x="13" y="182"/>
                  </a:cubicBezTo>
                  <a:cubicBezTo>
                    <a:pt x="17" y="182"/>
                    <a:pt x="17" y="187"/>
                    <a:pt x="20" y="186"/>
                  </a:cubicBezTo>
                  <a:cubicBezTo>
                    <a:pt x="23" y="185"/>
                    <a:pt x="23" y="189"/>
                    <a:pt x="33" y="188"/>
                  </a:cubicBezTo>
                  <a:cubicBezTo>
                    <a:pt x="42" y="188"/>
                    <a:pt x="60" y="180"/>
                    <a:pt x="68" y="180"/>
                  </a:cubicBezTo>
                  <a:cubicBezTo>
                    <a:pt x="72" y="180"/>
                    <a:pt x="75" y="180"/>
                    <a:pt x="78" y="179"/>
                  </a:cubicBezTo>
                  <a:cubicBezTo>
                    <a:pt x="79" y="177"/>
                    <a:pt x="81" y="174"/>
                    <a:pt x="83" y="172"/>
                  </a:cubicBezTo>
                  <a:cubicBezTo>
                    <a:pt x="88" y="168"/>
                    <a:pt x="98" y="164"/>
                    <a:pt x="100" y="15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92" name="Freeform 89">
              <a:extLst>
                <a:ext uri="{FF2B5EF4-FFF2-40B4-BE49-F238E27FC236}">
                  <a16:creationId xmlns:a16="http://schemas.microsoft.com/office/drawing/2014/main" id="{29E62231-0B90-4135-8FDF-5AEC2D8BDA94}"/>
                </a:ext>
              </a:extLst>
            </p:cNvPr>
            <p:cNvSpPr>
              <a:spLocks/>
            </p:cNvSpPr>
            <p:nvPr/>
          </p:nvSpPr>
          <p:spPr bwMode="auto">
            <a:xfrm>
              <a:off x="5553129" y="3288676"/>
              <a:ext cx="543965" cy="434035"/>
            </a:xfrm>
            <a:custGeom>
              <a:avLst/>
              <a:gdLst/>
              <a:ahLst/>
              <a:cxnLst>
                <a:cxn ang="0">
                  <a:pos x="142" y="40"/>
                </a:cxn>
                <a:cxn ang="0">
                  <a:pos x="122" y="38"/>
                </a:cxn>
                <a:cxn ang="0">
                  <a:pos x="109" y="33"/>
                </a:cxn>
                <a:cxn ang="0">
                  <a:pos x="82" y="13"/>
                </a:cxn>
                <a:cxn ang="0">
                  <a:pos x="59" y="0"/>
                </a:cxn>
                <a:cxn ang="0">
                  <a:pos x="50" y="0"/>
                </a:cxn>
                <a:cxn ang="0">
                  <a:pos x="38" y="4"/>
                </a:cxn>
                <a:cxn ang="0">
                  <a:pos x="27" y="11"/>
                </a:cxn>
                <a:cxn ang="0">
                  <a:pos x="36" y="21"/>
                </a:cxn>
                <a:cxn ang="0">
                  <a:pos x="29" y="26"/>
                </a:cxn>
                <a:cxn ang="0">
                  <a:pos x="22" y="29"/>
                </a:cxn>
                <a:cxn ang="0">
                  <a:pos x="13" y="36"/>
                </a:cxn>
                <a:cxn ang="0">
                  <a:pos x="2" y="31"/>
                </a:cxn>
                <a:cxn ang="0">
                  <a:pos x="1" y="34"/>
                </a:cxn>
                <a:cxn ang="0">
                  <a:pos x="0" y="37"/>
                </a:cxn>
                <a:cxn ang="0">
                  <a:pos x="2" y="50"/>
                </a:cxn>
                <a:cxn ang="0">
                  <a:pos x="11" y="61"/>
                </a:cxn>
                <a:cxn ang="0">
                  <a:pos x="28" y="87"/>
                </a:cxn>
                <a:cxn ang="0">
                  <a:pos x="36" y="99"/>
                </a:cxn>
                <a:cxn ang="0">
                  <a:pos x="47" y="112"/>
                </a:cxn>
                <a:cxn ang="0">
                  <a:pos x="49" y="124"/>
                </a:cxn>
                <a:cxn ang="0">
                  <a:pos x="59" y="143"/>
                </a:cxn>
                <a:cxn ang="0">
                  <a:pos x="72" y="158"/>
                </a:cxn>
                <a:cxn ang="0">
                  <a:pos x="82" y="175"/>
                </a:cxn>
                <a:cxn ang="0">
                  <a:pos x="86" y="184"/>
                </a:cxn>
                <a:cxn ang="0">
                  <a:pos x="89" y="190"/>
                </a:cxn>
                <a:cxn ang="0">
                  <a:pos x="95" y="188"/>
                </a:cxn>
                <a:cxn ang="0">
                  <a:pos x="94" y="181"/>
                </a:cxn>
                <a:cxn ang="0">
                  <a:pos x="99" y="177"/>
                </a:cxn>
                <a:cxn ang="0">
                  <a:pos x="107" y="179"/>
                </a:cxn>
                <a:cxn ang="0">
                  <a:pos x="121" y="180"/>
                </a:cxn>
                <a:cxn ang="0">
                  <a:pos x="137" y="182"/>
                </a:cxn>
                <a:cxn ang="0">
                  <a:pos x="145" y="179"/>
                </a:cxn>
                <a:cxn ang="0">
                  <a:pos x="162" y="164"/>
                </a:cxn>
                <a:cxn ang="0">
                  <a:pos x="184" y="163"/>
                </a:cxn>
                <a:cxn ang="0">
                  <a:pos x="230" y="148"/>
                </a:cxn>
                <a:cxn ang="0">
                  <a:pos x="238" y="125"/>
                </a:cxn>
                <a:cxn ang="0">
                  <a:pos x="232" y="117"/>
                </a:cxn>
                <a:cxn ang="0">
                  <a:pos x="203" y="113"/>
                </a:cxn>
                <a:cxn ang="0">
                  <a:pos x="195" y="101"/>
                </a:cxn>
                <a:cxn ang="0">
                  <a:pos x="190" y="94"/>
                </a:cxn>
                <a:cxn ang="0">
                  <a:pos x="181" y="88"/>
                </a:cxn>
                <a:cxn ang="0">
                  <a:pos x="175" y="76"/>
                </a:cxn>
                <a:cxn ang="0">
                  <a:pos x="170" y="63"/>
                </a:cxn>
                <a:cxn ang="0">
                  <a:pos x="158" y="50"/>
                </a:cxn>
                <a:cxn ang="0">
                  <a:pos x="157" y="45"/>
                </a:cxn>
                <a:cxn ang="0">
                  <a:pos x="148" y="45"/>
                </a:cxn>
                <a:cxn ang="0">
                  <a:pos x="142" y="40"/>
                </a:cxn>
              </a:cxnLst>
              <a:rect l="0" t="0" r="r" b="b"/>
              <a:pathLst>
                <a:path w="238" h="190">
                  <a:moveTo>
                    <a:pt x="142" y="40"/>
                  </a:moveTo>
                  <a:cubicBezTo>
                    <a:pt x="142" y="40"/>
                    <a:pt x="125" y="38"/>
                    <a:pt x="122" y="38"/>
                  </a:cubicBezTo>
                  <a:cubicBezTo>
                    <a:pt x="119" y="38"/>
                    <a:pt x="113" y="37"/>
                    <a:pt x="109" y="33"/>
                  </a:cubicBezTo>
                  <a:cubicBezTo>
                    <a:pt x="105" y="30"/>
                    <a:pt x="85" y="15"/>
                    <a:pt x="82" y="13"/>
                  </a:cubicBezTo>
                  <a:cubicBezTo>
                    <a:pt x="78" y="11"/>
                    <a:pt x="63" y="1"/>
                    <a:pt x="59" y="0"/>
                  </a:cubicBezTo>
                  <a:cubicBezTo>
                    <a:pt x="55" y="0"/>
                    <a:pt x="55" y="0"/>
                    <a:pt x="50" y="0"/>
                  </a:cubicBezTo>
                  <a:cubicBezTo>
                    <a:pt x="45" y="0"/>
                    <a:pt x="47" y="3"/>
                    <a:pt x="38" y="4"/>
                  </a:cubicBezTo>
                  <a:cubicBezTo>
                    <a:pt x="30" y="4"/>
                    <a:pt x="25" y="10"/>
                    <a:pt x="27" y="11"/>
                  </a:cubicBezTo>
                  <a:cubicBezTo>
                    <a:pt x="30" y="12"/>
                    <a:pt x="38" y="19"/>
                    <a:pt x="36" y="21"/>
                  </a:cubicBezTo>
                  <a:cubicBezTo>
                    <a:pt x="33" y="22"/>
                    <a:pt x="33" y="26"/>
                    <a:pt x="29" y="26"/>
                  </a:cubicBezTo>
                  <a:cubicBezTo>
                    <a:pt x="26" y="26"/>
                    <a:pt x="22" y="27"/>
                    <a:pt x="22" y="29"/>
                  </a:cubicBezTo>
                  <a:cubicBezTo>
                    <a:pt x="22" y="32"/>
                    <a:pt x="17" y="36"/>
                    <a:pt x="13" y="36"/>
                  </a:cubicBezTo>
                  <a:cubicBezTo>
                    <a:pt x="11" y="36"/>
                    <a:pt x="6" y="33"/>
                    <a:pt x="2" y="31"/>
                  </a:cubicBezTo>
                  <a:cubicBezTo>
                    <a:pt x="1" y="34"/>
                    <a:pt x="1" y="34"/>
                    <a:pt x="1" y="34"/>
                  </a:cubicBezTo>
                  <a:cubicBezTo>
                    <a:pt x="0" y="37"/>
                    <a:pt x="0" y="37"/>
                    <a:pt x="0" y="37"/>
                  </a:cubicBezTo>
                  <a:cubicBezTo>
                    <a:pt x="1" y="40"/>
                    <a:pt x="0" y="49"/>
                    <a:pt x="2" y="50"/>
                  </a:cubicBezTo>
                  <a:cubicBezTo>
                    <a:pt x="5" y="51"/>
                    <a:pt x="6" y="55"/>
                    <a:pt x="11" y="61"/>
                  </a:cubicBezTo>
                  <a:cubicBezTo>
                    <a:pt x="17" y="67"/>
                    <a:pt x="28" y="83"/>
                    <a:pt x="28" y="87"/>
                  </a:cubicBezTo>
                  <a:cubicBezTo>
                    <a:pt x="28" y="90"/>
                    <a:pt x="30" y="95"/>
                    <a:pt x="36" y="99"/>
                  </a:cubicBezTo>
                  <a:cubicBezTo>
                    <a:pt x="43" y="104"/>
                    <a:pt x="43" y="109"/>
                    <a:pt x="47" y="112"/>
                  </a:cubicBezTo>
                  <a:cubicBezTo>
                    <a:pt x="50" y="114"/>
                    <a:pt x="49" y="118"/>
                    <a:pt x="49" y="124"/>
                  </a:cubicBezTo>
                  <a:cubicBezTo>
                    <a:pt x="50" y="131"/>
                    <a:pt x="53" y="140"/>
                    <a:pt x="59" y="143"/>
                  </a:cubicBezTo>
                  <a:cubicBezTo>
                    <a:pt x="65" y="147"/>
                    <a:pt x="69" y="151"/>
                    <a:pt x="72" y="158"/>
                  </a:cubicBezTo>
                  <a:cubicBezTo>
                    <a:pt x="74" y="165"/>
                    <a:pt x="78" y="171"/>
                    <a:pt x="82" y="175"/>
                  </a:cubicBezTo>
                  <a:cubicBezTo>
                    <a:pt x="86" y="179"/>
                    <a:pt x="84" y="181"/>
                    <a:pt x="86" y="184"/>
                  </a:cubicBezTo>
                  <a:cubicBezTo>
                    <a:pt x="87" y="185"/>
                    <a:pt x="88" y="188"/>
                    <a:pt x="89" y="190"/>
                  </a:cubicBezTo>
                  <a:cubicBezTo>
                    <a:pt x="92" y="189"/>
                    <a:pt x="94" y="188"/>
                    <a:pt x="95" y="188"/>
                  </a:cubicBezTo>
                  <a:cubicBezTo>
                    <a:pt x="95" y="186"/>
                    <a:pt x="93" y="183"/>
                    <a:pt x="94" y="181"/>
                  </a:cubicBezTo>
                  <a:cubicBezTo>
                    <a:pt x="95" y="180"/>
                    <a:pt x="97" y="178"/>
                    <a:pt x="99" y="177"/>
                  </a:cubicBezTo>
                  <a:cubicBezTo>
                    <a:pt x="101" y="177"/>
                    <a:pt x="103" y="179"/>
                    <a:pt x="107" y="179"/>
                  </a:cubicBezTo>
                  <a:cubicBezTo>
                    <a:pt x="112" y="178"/>
                    <a:pt x="120" y="179"/>
                    <a:pt x="121" y="180"/>
                  </a:cubicBezTo>
                  <a:cubicBezTo>
                    <a:pt x="122" y="181"/>
                    <a:pt x="134" y="180"/>
                    <a:pt x="137" y="182"/>
                  </a:cubicBezTo>
                  <a:cubicBezTo>
                    <a:pt x="140" y="185"/>
                    <a:pt x="143" y="184"/>
                    <a:pt x="145" y="179"/>
                  </a:cubicBezTo>
                  <a:cubicBezTo>
                    <a:pt x="147" y="175"/>
                    <a:pt x="160" y="165"/>
                    <a:pt x="162" y="164"/>
                  </a:cubicBezTo>
                  <a:cubicBezTo>
                    <a:pt x="164" y="163"/>
                    <a:pt x="179" y="164"/>
                    <a:pt x="184" y="163"/>
                  </a:cubicBezTo>
                  <a:cubicBezTo>
                    <a:pt x="190" y="162"/>
                    <a:pt x="228" y="150"/>
                    <a:pt x="230" y="148"/>
                  </a:cubicBezTo>
                  <a:cubicBezTo>
                    <a:pt x="231" y="147"/>
                    <a:pt x="238" y="127"/>
                    <a:pt x="238" y="125"/>
                  </a:cubicBezTo>
                  <a:cubicBezTo>
                    <a:pt x="238" y="122"/>
                    <a:pt x="235" y="116"/>
                    <a:pt x="232" y="117"/>
                  </a:cubicBezTo>
                  <a:cubicBezTo>
                    <a:pt x="229" y="117"/>
                    <a:pt x="205" y="114"/>
                    <a:pt x="203" y="113"/>
                  </a:cubicBezTo>
                  <a:cubicBezTo>
                    <a:pt x="202" y="113"/>
                    <a:pt x="196" y="108"/>
                    <a:pt x="195" y="101"/>
                  </a:cubicBezTo>
                  <a:cubicBezTo>
                    <a:pt x="193" y="100"/>
                    <a:pt x="191" y="97"/>
                    <a:pt x="190" y="94"/>
                  </a:cubicBezTo>
                  <a:cubicBezTo>
                    <a:pt x="188" y="95"/>
                    <a:pt x="183" y="94"/>
                    <a:pt x="181" y="88"/>
                  </a:cubicBezTo>
                  <a:cubicBezTo>
                    <a:pt x="179" y="86"/>
                    <a:pt x="173" y="78"/>
                    <a:pt x="175" y="76"/>
                  </a:cubicBezTo>
                  <a:cubicBezTo>
                    <a:pt x="177" y="73"/>
                    <a:pt x="174" y="67"/>
                    <a:pt x="170" y="63"/>
                  </a:cubicBezTo>
                  <a:cubicBezTo>
                    <a:pt x="166" y="60"/>
                    <a:pt x="159" y="54"/>
                    <a:pt x="158" y="50"/>
                  </a:cubicBezTo>
                  <a:cubicBezTo>
                    <a:pt x="158" y="49"/>
                    <a:pt x="158" y="47"/>
                    <a:pt x="157" y="45"/>
                  </a:cubicBezTo>
                  <a:cubicBezTo>
                    <a:pt x="148" y="45"/>
                    <a:pt x="148" y="45"/>
                    <a:pt x="148" y="45"/>
                  </a:cubicBezTo>
                  <a:lnTo>
                    <a:pt x="142" y="40"/>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93" name="Freeform 90">
              <a:extLst>
                <a:ext uri="{FF2B5EF4-FFF2-40B4-BE49-F238E27FC236}">
                  <a16:creationId xmlns:a16="http://schemas.microsoft.com/office/drawing/2014/main" id="{3E4D2B29-BC84-4A41-8FE4-5660DE7A223E}"/>
                </a:ext>
              </a:extLst>
            </p:cNvPr>
            <p:cNvSpPr>
              <a:spLocks/>
            </p:cNvSpPr>
            <p:nvPr/>
          </p:nvSpPr>
          <p:spPr bwMode="auto">
            <a:xfrm>
              <a:off x="5998535" y="3487688"/>
              <a:ext cx="208488" cy="229337"/>
            </a:xfrm>
            <a:custGeom>
              <a:avLst/>
              <a:gdLst/>
              <a:ahLst/>
              <a:cxnLst>
                <a:cxn ang="0">
                  <a:pos x="45" y="3"/>
                </a:cxn>
                <a:cxn ang="0">
                  <a:pos x="45" y="11"/>
                </a:cxn>
                <a:cxn ang="0">
                  <a:pos x="38" y="20"/>
                </a:cxn>
                <a:cxn ang="0">
                  <a:pos x="35" y="30"/>
                </a:cxn>
                <a:cxn ang="0">
                  <a:pos x="37" y="30"/>
                </a:cxn>
                <a:cxn ang="0">
                  <a:pos x="43" y="38"/>
                </a:cxn>
                <a:cxn ang="0">
                  <a:pos x="35" y="61"/>
                </a:cxn>
                <a:cxn ang="0">
                  <a:pos x="0" y="73"/>
                </a:cxn>
                <a:cxn ang="0">
                  <a:pos x="14" y="101"/>
                </a:cxn>
                <a:cxn ang="0">
                  <a:pos x="17" y="100"/>
                </a:cxn>
                <a:cxn ang="0">
                  <a:pos x="35" y="97"/>
                </a:cxn>
                <a:cxn ang="0">
                  <a:pos x="40" y="88"/>
                </a:cxn>
                <a:cxn ang="0">
                  <a:pos x="52" y="86"/>
                </a:cxn>
                <a:cxn ang="0">
                  <a:pos x="59" y="76"/>
                </a:cxn>
                <a:cxn ang="0">
                  <a:pos x="67" y="72"/>
                </a:cxn>
                <a:cxn ang="0">
                  <a:pos x="70" y="57"/>
                </a:cxn>
                <a:cxn ang="0">
                  <a:pos x="80" y="51"/>
                </a:cxn>
                <a:cxn ang="0">
                  <a:pos x="89" y="37"/>
                </a:cxn>
                <a:cxn ang="0">
                  <a:pos x="88" y="31"/>
                </a:cxn>
                <a:cxn ang="0">
                  <a:pos x="79" y="19"/>
                </a:cxn>
                <a:cxn ang="0">
                  <a:pos x="60" y="12"/>
                </a:cxn>
                <a:cxn ang="0">
                  <a:pos x="54" y="0"/>
                </a:cxn>
                <a:cxn ang="0">
                  <a:pos x="50" y="3"/>
                </a:cxn>
                <a:cxn ang="0">
                  <a:pos x="45" y="3"/>
                </a:cxn>
              </a:cxnLst>
              <a:rect l="0" t="0" r="r" b="b"/>
              <a:pathLst>
                <a:path w="91" h="101">
                  <a:moveTo>
                    <a:pt x="45" y="3"/>
                  </a:moveTo>
                  <a:cubicBezTo>
                    <a:pt x="45" y="11"/>
                    <a:pt x="45" y="11"/>
                    <a:pt x="45" y="11"/>
                  </a:cubicBezTo>
                  <a:cubicBezTo>
                    <a:pt x="38" y="20"/>
                    <a:pt x="38" y="20"/>
                    <a:pt x="38" y="20"/>
                  </a:cubicBezTo>
                  <a:cubicBezTo>
                    <a:pt x="35" y="30"/>
                    <a:pt x="35" y="30"/>
                    <a:pt x="35" y="30"/>
                  </a:cubicBezTo>
                  <a:cubicBezTo>
                    <a:pt x="36" y="30"/>
                    <a:pt x="36" y="30"/>
                    <a:pt x="37" y="30"/>
                  </a:cubicBezTo>
                  <a:cubicBezTo>
                    <a:pt x="40" y="29"/>
                    <a:pt x="43" y="35"/>
                    <a:pt x="43" y="38"/>
                  </a:cubicBezTo>
                  <a:cubicBezTo>
                    <a:pt x="43" y="40"/>
                    <a:pt x="36" y="60"/>
                    <a:pt x="35" y="61"/>
                  </a:cubicBezTo>
                  <a:cubicBezTo>
                    <a:pt x="34" y="62"/>
                    <a:pt x="14" y="69"/>
                    <a:pt x="0" y="73"/>
                  </a:cubicBezTo>
                  <a:cubicBezTo>
                    <a:pt x="3" y="79"/>
                    <a:pt x="9" y="91"/>
                    <a:pt x="14" y="101"/>
                  </a:cubicBezTo>
                  <a:cubicBezTo>
                    <a:pt x="15" y="101"/>
                    <a:pt x="16" y="101"/>
                    <a:pt x="17" y="100"/>
                  </a:cubicBezTo>
                  <a:cubicBezTo>
                    <a:pt x="23" y="96"/>
                    <a:pt x="31" y="98"/>
                    <a:pt x="35" y="97"/>
                  </a:cubicBezTo>
                  <a:cubicBezTo>
                    <a:pt x="40" y="96"/>
                    <a:pt x="36" y="92"/>
                    <a:pt x="40" y="88"/>
                  </a:cubicBezTo>
                  <a:cubicBezTo>
                    <a:pt x="44" y="85"/>
                    <a:pt x="50" y="87"/>
                    <a:pt x="52" y="86"/>
                  </a:cubicBezTo>
                  <a:cubicBezTo>
                    <a:pt x="54" y="85"/>
                    <a:pt x="56" y="77"/>
                    <a:pt x="59" y="76"/>
                  </a:cubicBezTo>
                  <a:cubicBezTo>
                    <a:pt x="63" y="74"/>
                    <a:pt x="67" y="75"/>
                    <a:pt x="67" y="72"/>
                  </a:cubicBezTo>
                  <a:cubicBezTo>
                    <a:pt x="66" y="69"/>
                    <a:pt x="67" y="58"/>
                    <a:pt x="70" y="57"/>
                  </a:cubicBezTo>
                  <a:cubicBezTo>
                    <a:pt x="74" y="56"/>
                    <a:pt x="79" y="53"/>
                    <a:pt x="80" y="51"/>
                  </a:cubicBezTo>
                  <a:cubicBezTo>
                    <a:pt x="80" y="49"/>
                    <a:pt x="87" y="41"/>
                    <a:pt x="89" y="37"/>
                  </a:cubicBezTo>
                  <a:cubicBezTo>
                    <a:pt x="91" y="34"/>
                    <a:pt x="91" y="32"/>
                    <a:pt x="88" y="31"/>
                  </a:cubicBezTo>
                  <a:cubicBezTo>
                    <a:pt x="85" y="31"/>
                    <a:pt x="80" y="22"/>
                    <a:pt x="79" y="19"/>
                  </a:cubicBezTo>
                  <a:cubicBezTo>
                    <a:pt x="77" y="17"/>
                    <a:pt x="68" y="19"/>
                    <a:pt x="60" y="12"/>
                  </a:cubicBezTo>
                  <a:cubicBezTo>
                    <a:pt x="57" y="10"/>
                    <a:pt x="55" y="5"/>
                    <a:pt x="54" y="0"/>
                  </a:cubicBezTo>
                  <a:cubicBezTo>
                    <a:pt x="50" y="3"/>
                    <a:pt x="50" y="3"/>
                    <a:pt x="50" y="3"/>
                  </a:cubicBezTo>
                  <a:lnTo>
                    <a:pt x="45" y="3"/>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94" name="Freeform 91">
              <a:extLst>
                <a:ext uri="{FF2B5EF4-FFF2-40B4-BE49-F238E27FC236}">
                  <a16:creationId xmlns:a16="http://schemas.microsoft.com/office/drawing/2014/main" id="{1D7E1026-7FA0-459B-90B0-130E1EBA08C6}"/>
                </a:ext>
              </a:extLst>
            </p:cNvPr>
            <p:cNvSpPr>
              <a:spLocks/>
            </p:cNvSpPr>
            <p:nvPr/>
          </p:nvSpPr>
          <p:spPr bwMode="auto">
            <a:xfrm>
              <a:off x="5966314" y="3459258"/>
              <a:ext cx="30326" cy="45488"/>
            </a:xfrm>
            <a:custGeom>
              <a:avLst/>
              <a:gdLst/>
              <a:ahLst/>
              <a:cxnLst>
                <a:cxn ang="0">
                  <a:pos x="9" y="19"/>
                </a:cxn>
                <a:cxn ang="0">
                  <a:pos x="10" y="16"/>
                </a:cxn>
                <a:cxn ang="0">
                  <a:pos x="8" y="2"/>
                </a:cxn>
                <a:cxn ang="0">
                  <a:pos x="1" y="13"/>
                </a:cxn>
                <a:cxn ang="0">
                  <a:pos x="0" y="13"/>
                </a:cxn>
                <a:cxn ang="0">
                  <a:pos x="9" y="19"/>
                </a:cxn>
              </a:cxnLst>
              <a:rect l="0" t="0" r="r" b="b"/>
              <a:pathLst>
                <a:path w="13" h="20">
                  <a:moveTo>
                    <a:pt x="9" y="19"/>
                  </a:moveTo>
                  <a:cubicBezTo>
                    <a:pt x="9" y="18"/>
                    <a:pt x="9" y="17"/>
                    <a:pt x="10" y="16"/>
                  </a:cubicBezTo>
                  <a:cubicBezTo>
                    <a:pt x="12" y="12"/>
                    <a:pt x="13" y="3"/>
                    <a:pt x="8" y="2"/>
                  </a:cubicBezTo>
                  <a:cubicBezTo>
                    <a:pt x="3" y="0"/>
                    <a:pt x="1" y="10"/>
                    <a:pt x="1" y="13"/>
                  </a:cubicBezTo>
                  <a:cubicBezTo>
                    <a:pt x="1" y="13"/>
                    <a:pt x="0" y="13"/>
                    <a:pt x="0" y="13"/>
                  </a:cubicBezTo>
                  <a:cubicBezTo>
                    <a:pt x="2" y="19"/>
                    <a:pt x="7" y="20"/>
                    <a:pt x="9" y="1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95" name="Freeform 92">
              <a:extLst>
                <a:ext uri="{FF2B5EF4-FFF2-40B4-BE49-F238E27FC236}">
                  <a16:creationId xmlns:a16="http://schemas.microsoft.com/office/drawing/2014/main" id="{FAA04D5D-FC80-4614-A39A-A887F94E5854}"/>
                </a:ext>
              </a:extLst>
            </p:cNvPr>
            <p:cNvSpPr>
              <a:spLocks/>
            </p:cNvSpPr>
            <p:nvPr/>
          </p:nvSpPr>
          <p:spPr bwMode="auto">
            <a:xfrm>
              <a:off x="5998535" y="3455467"/>
              <a:ext cx="123198" cy="100454"/>
            </a:xfrm>
            <a:custGeom>
              <a:avLst/>
              <a:gdLst/>
              <a:ahLst/>
              <a:cxnLst>
                <a:cxn ang="0">
                  <a:pos x="8" y="40"/>
                </a:cxn>
                <a:cxn ang="0">
                  <a:pos x="35" y="44"/>
                </a:cxn>
                <a:cxn ang="0">
                  <a:pos x="38" y="34"/>
                </a:cxn>
                <a:cxn ang="0">
                  <a:pos x="45" y="25"/>
                </a:cxn>
                <a:cxn ang="0">
                  <a:pos x="45" y="17"/>
                </a:cxn>
                <a:cxn ang="0">
                  <a:pos x="50" y="17"/>
                </a:cxn>
                <a:cxn ang="0">
                  <a:pos x="54" y="14"/>
                </a:cxn>
                <a:cxn ang="0">
                  <a:pos x="51" y="0"/>
                </a:cxn>
                <a:cxn ang="0">
                  <a:pos x="37" y="16"/>
                </a:cxn>
                <a:cxn ang="0">
                  <a:pos x="16" y="26"/>
                </a:cxn>
                <a:cxn ang="0">
                  <a:pos x="2" y="29"/>
                </a:cxn>
                <a:cxn ang="0">
                  <a:pos x="0" y="28"/>
                </a:cxn>
                <a:cxn ang="0">
                  <a:pos x="8" y="40"/>
                </a:cxn>
              </a:cxnLst>
              <a:rect l="0" t="0" r="r" b="b"/>
              <a:pathLst>
                <a:path w="54" h="44">
                  <a:moveTo>
                    <a:pt x="8" y="40"/>
                  </a:moveTo>
                  <a:cubicBezTo>
                    <a:pt x="10" y="41"/>
                    <a:pt x="28" y="43"/>
                    <a:pt x="35" y="44"/>
                  </a:cubicBezTo>
                  <a:cubicBezTo>
                    <a:pt x="38" y="34"/>
                    <a:pt x="38" y="34"/>
                    <a:pt x="38" y="34"/>
                  </a:cubicBezTo>
                  <a:cubicBezTo>
                    <a:pt x="45" y="25"/>
                    <a:pt x="45" y="25"/>
                    <a:pt x="45" y="25"/>
                  </a:cubicBezTo>
                  <a:cubicBezTo>
                    <a:pt x="45" y="17"/>
                    <a:pt x="45" y="17"/>
                    <a:pt x="45" y="17"/>
                  </a:cubicBezTo>
                  <a:cubicBezTo>
                    <a:pt x="50" y="17"/>
                    <a:pt x="50" y="17"/>
                    <a:pt x="50" y="17"/>
                  </a:cubicBezTo>
                  <a:cubicBezTo>
                    <a:pt x="54" y="14"/>
                    <a:pt x="54" y="14"/>
                    <a:pt x="54" y="14"/>
                  </a:cubicBezTo>
                  <a:cubicBezTo>
                    <a:pt x="52" y="7"/>
                    <a:pt x="52" y="0"/>
                    <a:pt x="51" y="0"/>
                  </a:cubicBezTo>
                  <a:cubicBezTo>
                    <a:pt x="49" y="0"/>
                    <a:pt x="40" y="9"/>
                    <a:pt x="37" y="16"/>
                  </a:cubicBezTo>
                  <a:cubicBezTo>
                    <a:pt x="34" y="22"/>
                    <a:pt x="24" y="27"/>
                    <a:pt x="16" y="26"/>
                  </a:cubicBezTo>
                  <a:cubicBezTo>
                    <a:pt x="7" y="24"/>
                    <a:pt x="5" y="28"/>
                    <a:pt x="2" y="29"/>
                  </a:cubicBezTo>
                  <a:cubicBezTo>
                    <a:pt x="2" y="29"/>
                    <a:pt x="1" y="29"/>
                    <a:pt x="0" y="28"/>
                  </a:cubicBezTo>
                  <a:cubicBezTo>
                    <a:pt x="1" y="35"/>
                    <a:pt x="7" y="40"/>
                    <a:pt x="8" y="4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96" name="Freeform 93">
              <a:extLst>
                <a:ext uri="{FF2B5EF4-FFF2-40B4-BE49-F238E27FC236}">
                  <a16:creationId xmlns:a16="http://schemas.microsoft.com/office/drawing/2014/main" id="{91AD6014-411D-49E7-B7C6-13A99716A260}"/>
                </a:ext>
              </a:extLst>
            </p:cNvPr>
            <p:cNvSpPr>
              <a:spLocks noEditPoints="1"/>
            </p:cNvSpPr>
            <p:nvPr/>
          </p:nvSpPr>
          <p:spPr bwMode="auto">
            <a:xfrm>
              <a:off x="7215347" y="3982373"/>
              <a:ext cx="500372" cy="155418"/>
            </a:xfrm>
            <a:custGeom>
              <a:avLst/>
              <a:gdLst/>
              <a:ahLst/>
              <a:cxnLst>
                <a:cxn ang="0">
                  <a:pos x="39" y="24"/>
                </a:cxn>
                <a:cxn ang="0">
                  <a:pos x="31" y="12"/>
                </a:cxn>
                <a:cxn ang="0">
                  <a:pos x="25" y="7"/>
                </a:cxn>
                <a:cxn ang="0">
                  <a:pos x="24" y="5"/>
                </a:cxn>
                <a:cxn ang="0">
                  <a:pos x="21" y="10"/>
                </a:cxn>
                <a:cxn ang="0">
                  <a:pos x="12" y="9"/>
                </a:cxn>
                <a:cxn ang="0">
                  <a:pos x="6" y="2"/>
                </a:cxn>
                <a:cxn ang="0">
                  <a:pos x="0" y="1"/>
                </a:cxn>
                <a:cxn ang="0">
                  <a:pos x="3" y="19"/>
                </a:cxn>
                <a:cxn ang="0">
                  <a:pos x="14" y="40"/>
                </a:cxn>
                <a:cxn ang="0">
                  <a:pos x="25" y="51"/>
                </a:cxn>
                <a:cxn ang="0">
                  <a:pos x="47" y="62"/>
                </a:cxn>
                <a:cxn ang="0">
                  <a:pos x="39" y="46"/>
                </a:cxn>
                <a:cxn ang="0">
                  <a:pos x="39" y="24"/>
                </a:cxn>
                <a:cxn ang="0">
                  <a:pos x="210" y="11"/>
                </a:cxn>
                <a:cxn ang="0">
                  <a:pos x="200" y="9"/>
                </a:cxn>
                <a:cxn ang="0">
                  <a:pos x="189" y="0"/>
                </a:cxn>
                <a:cxn ang="0">
                  <a:pos x="180" y="11"/>
                </a:cxn>
                <a:cxn ang="0">
                  <a:pos x="174" y="19"/>
                </a:cxn>
                <a:cxn ang="0">
                  <a:pos x="172" y="22"/>
                </a:cxn>
                <a:cxn ang="0">
                  <a:pos x="172" y="29"/>
                </a:cxn>
                <a:cxn ang="0">
                  <a:pos x="165" y="31"/>
                </a:cxn>
                <a:cxn ang="0">
                  <a:pos x="159" y="23"/>
                </a:cxn>
                <a:cxn ang="0">
                  <a:pos x="158" y="23"/>
                </a:cxn>
                <a:cxn ang="0">
                  <a:pos x="148" y="39"/>
                </a:cxn>
                <a:cxn ang="0">
                  <a:pos x="132" y="44"/>
                </a:cxn>
                <a:cxn ang="0">
                  <a:pos x="125" y="58"/>
                </a:cxn>
                <a:cxn ang="0">
                  <a:pos x="108" y="54"/>
                </a:cxn>
                <a:cxn ang="0">
                  <a:pos x="111" y="61"/>
                </a:cxn>
                <a:cxn ang="0">
                  <a:pos x="121" y="66"/>
                </a:cxn>
                <a:cxn ang="0">
                  <a:pos x="135" y="65"/>
                </a:cxn>
                <a:cxn ang="0">
                  <a:pos x="147" y="60"/>
                </a:cxn>
                <a:cxn ang="0">
                  <a:pos x="157" y="62"/>
                </a:cxn>
                <a:cxn ang="0">
                  <a:pos x="167" y="55"/>
                </a:cxn>
                <a:cxn ang="0">
                  <a:pos x="171" y="45"/>
                </a:cxn>
                <a:cxn ang="0">
                  <a:pos x="177" y="35"/>
                </a:cxn>
                <a:cxn ang="0">
                  <a:pos x="195" y="27"/>
                </a:cxn>
                <a:cxn ang="0">
                  <a:pos x="200" y="29"/>
                </a:cxn>
                <a:cxn ang="0">
                  <a:pos x="207" y="22"/>
                </a:cxn>
                <a:cxn ang="0">
                  <a:pos x="217" y="18"/>
                </a:cxn>
                <a:cxn ang="0">
                  <a:pos x="210" y="11"/>
                </a:cxn>
              </a:cxnLst>
              <a:rect l="0" t="0" r="r" b="b"/>
              <a:pathLst>
                <a:path w="219" h="68">
                  <a:moveTo>
                    <a:pt x="39" y="24"/>
                  </a:moveTo>
                  <a:cubicBezTo>
                    <a:pt x="39" y="17"/>
                    <a:pt x="32" y="17"/>
                    <a:pt x="31" y="12"/>
                  </a:cubicBezTo>
                  <a:cubicBezTo>
                    <a:pt x="29" y="7"/>
                    <a:pt x="26" y="10"/>
                    <a:pt x="25" y="7"/>
                  </a:cubicBezTo>
                  <a:cubicBezTo>
                    <a:pt x="25" y="6"/>
                    <a:pt x="25" y="6"/>
                    <a:pt x="24" y="5"/>
                  </a:cubicBezTo>
                  <a:cubicBezTo>
                    <a:pt x="20" y="6"/>
                    <a:pt x="22" y="9"/>
                    <a:pt x="21" y="10"/>
                  </a:cubicBezTo>
                  <a:cubicBezTo>
                    <a:pt x="19" y="10"/>
                    <a:pt x="12" y="11"/>
                    <a:pt x="12" y="9"/>
                  </a:cubicBezTo>
                  <a:cubicBezTo>
                    <a:pt x="12" y="6"/>
                    <a:pt x="11" y="3"/>
                    <a:pt x="6" y="2"/>
                  </a:cubicBezTo>
                  <a:cubicBezTo>
                    <a:pt x="4" y="1"/>
                    <a:pt x="2" y="1"/>
                    <a:pt x="0" y="1"/>
                  </a:cubicBezTo>
                  <a:cubicBezTo>
                    <a:pt x="2" y="7"/>
                    <a:pt x="3" y="14"/>
                    <a:pt x="3" y="19"/>
                  </a:cubicBezTo>
                  <a:cubicBezTo>
                    <a:pt x="3" y="25"/>
                    <a:pt x="13" y="36"/>
                    <a:pt x="14" y="40"/>
                  </a:cubicBezTo>
                  <a:cubicBezTo>
                    <a:pt x="16" y="45"/>
                    <a:pt x="19" y="46"/>
                    <a:pt x="25" y="51"/>
                  </a:cubicBezTo>
                  <a:cubicBezTo>
                    <a:pt x="32" y="55"/>
                    <a:pt x="44" y="63"/>
                    <a:pt x="47" y="62"/>
                  </a:cubicBezTo>
                  <a:cubicBezTo>
                    <a:pt x="49" y="61"/>
                    <a:pt x="43" y="50"/>
                    <a:pt x="39" y="46"/>
                  </a:cubicBezTo>
                  <a:cubicBezTo>
                    <a:pt x="36" y="42"/>
                    <a:pt x="39" y="32"/>
                    <a:pt x="39" y="24"/>
                  </a:cubicBezTo>
                  <a:close/>
                  <a:moveTo>
                    <a:pt x="210" y="11"/>
                  </a:moveTo>
                  <a:cubicBezTo>
                    <a:pt x="207" y="12"/>
                    <a:pt x="200" y="12"/>
                    <a:pt x="200" y="9"/>
                  </a:cubicBezTo>
                  <a:cubicBezTo>
                    <a:pt x="200" y="6"/>
                    <a:pt x="193" y="0"/>
                    <a:pt x="189" y="0"/>
                  </a:cubicBezTo>
                  <a:cubicBezTo>
                    <a:pt x="185" y="0"/>
                    <a:pt x="181" y="8"/>
                    <a:pt x="180" y="11"/>
                  </a:cubicBezTo>
                  <a:cubicBezTo>
                    <a:pt x="180" y="15"/>
                    <a:pt x="174" y="14"/>
                    <a:pt x="174" y="19"/>
                  </a:cubicBezTo>
                  <a:cubicBezTo>
                    <a:pt x="175" y="21"/>
                    <a:pt x="173" y="21"/>
                    <a:pt x="172" y="22"/>
                  </a:cubicBezTo>
                  <a:cubicBezTo>
                    <a:pt x="173" y="26"/>
                    <a:pt x="174" y="29"/>
                    <a:pt x="172" y="29"/>
                  </a:cubicBezTo>
                  <a:cubicBezTo>
                    <a:pt x="169" y="28"/>
                    <a:pt x="169" y="31"/>
                    <a:pt x="165" y="31"/>
                  </a:cubicBezTo>
                  <a:cubicBezTo>
                    <a:pt x="163" y="31"/>
                    <a:pt x="161" y="28"/>
                    <a:pt x="159" y="23"/>
                  </a:cubicBezTo>
                  <a:cubicBezTo>
                    <a:pt x="159" y="23"/>
                    <a:pt x="158" y="23"/>
                    <a:pt x="158" y="23"/>
                  </a:cubicBezTo>
                  <a:cubicBezTo>
                    <a:pt x="156" y="23"/>
                    <a:pt x="150" y="33"/>
                    <a:pt x="148" y="39"/>
                  </a:cubicBezTo>
                  <a:cubicBezTo>
                    <a:pt x="147" y="45"/>
                    <a:pt x="141" y="43"/>
                    <a:pt x="132" y="44"/>
                  </a:cubicBezTo>
                  <a:cubicBezTo>
                    <a:pt x="123" y="45"/>
                    <a:pt x="127" y="54"/>
                    <a:pt x="125" y="58"/>
                  </a:cubicBezTo>
                  <a:cubicBezTo>
                    <a:pt x="123" y="62"/>
                    <a:pt x="113" y="55"/>
                    <a:pt x="108" y="54"/>
                  </a:cubicBezTo>
                  <a:cubicBezTo>
                    <a:pt x="109" y="58"/>
                    <a:pt x="110" y="61"/>
                    <a:pt x="111" y="61"/>
                  </a:cubicBezTo>
                  <a:cubicBezTo>
                    <a:pt x="114" y="61"/>
                    <a:pt x="118" y="68"/>
                    <a:pt x="121" y="66"/>
                  </a:cubicBezTo>
                  <a:cubicBezTo>
                    <a:pt x="123" y="64"/>
                    <a:pt x="131" y="66"/>
                    <a:pt x="135" y="65"/>
                  </a:cubicBezTo>
                  <a:cubicBezTo>
                    <a:pt x="139" y="63"/>
                    <a:pt x="140" y="60"/>
                    <a:pt x="147" y="60"/>
                  </a:cubicBezTo>
                  <a:cubicBezTo>
                    <a:pt x="153" y="60"/>
                    <a:pt x="151" y="65"/>
                    <a:pt x="157" y="62"/>
                  </a:cubicBezTo>
                  <a:cubicBezTo>
                    <a:pt x="164" y="59"/>
                    <a:pt x="168" y="61"/>
                    <a:pt x="167" y="55"/>
                  </a:cubicBezTo>
                  <a:cubicBezTo>
                    <a:pt x="167" y="49"/>
                    <a:pt x="171" y="49"/>
                    <a:pt x="171" y="45"/>
                  </a:cubicBezTo>
                  <a:cubicBezTo>
                    <a:pt x="170" y="40"/>
                    <a:pt x="178" y="43"/>
                    <a:pt x="177" y="35"/>
                  </a:cubicBezTo>
                  <a:cubicBezTo>
                    <a:pt x="177" y="26"/>
                    <a:pt x="189" y="27"/>
                    <a:pt x="195" y="27"/>
                  </a:cubicBezTo>
                  <a:cubicBezTo>
                    <a:pt x="196" y="27"/>
                    <a:pt x="198" y="28"/>
                    <a:pt x="200" y="29"/>
                  </a:cubicBezTo>
                  <a:cubicBezTo>
                    <a:pt x="204" y="27"/>
                    <a:pt x="210" y="24"/>
                    <a:pt x="207" y="22"/>
                  </a:cubicBezTo>
                  <a:cubicBezTo>
                    <a:pt x="204" y="20"/>
                    <a:pt x="216" y="22"/>
                    <a:pt x="217" y="18"/>
                  </a:cubicBezTo>
                  <a:cubicBezTo>
                    <a:pt x="219" y="14"/>
                    <a:pt x="213" y="11"/>
                    <a:pt x="210" y="1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97" name="Freeform 94">
              <a:extLst>
                <a:ext uri="{FF2B5EF4-FFF2-40B4-BE49-F238E27FC236}">
                  <a16:creationId xmlns:a16="http://schemas.microsoft.com/office/drawing/2014/main" id="{DCDFC455-5912-4746-8EFD-2F07A56F29AD}"/>
                </a:ext>
              </a:extLst>
            </p:cNvPr>
            <p:cNvSpPr>
              <a:spLocks/>
            </p:cNvSpPr>
            <p:nvPr/>
          </p:nvSpPr>
          <p:spPr bwMode="auto">
            <a:xfrm>
              <a:off x="7577359" y="4031652"/>
              <a:ext cx="34116" cy="20849"/>
            </a:xfrm>
            <a:custGeom>
              <a:avLst/>
              <a:gdLst/>
              <a:ahLst/>
              <a:cxnLst>
                <a:cxn ang="0">
                  <a:pos x="6" y="9"/>
                </a:cxn>
                <a:cxn ang="0">
                  <a:pos x="13" y="7"/>
                </a:cxn>
                <a:cxn ang="0">
                  <a:pos x="13" y="0"/>
                </a:cxn>
                <a:cxn ang="0">
                  <a:pos x="7" y="3"/>
                </a:cxn>
                <a:cxn ang="0">
                  <a:pos x="0" y="1"/>
                </a:cxn>
                <a:cxn ang="0">
                  <a:pos x="6" y="9"/>
                </a:cxn>
              </a:cxnLst>
              <a:rect l="0" t="0" r="r" b="b"/>
              <a:pathLst>
                <a:path w="15" h="9">
                  <a:moveTo>
                    <a:pt x="6" y="9"/>
                  </a:moveTo>
                  <a:cubicBezTo>
                    <a:pt x="10" y="9"/>
                    <a:pt x="10" y="6"/>
                    <a:pt x="13" y="7"/>
                  </a:cubicBezTo>
                  <a:cubicBezTo>
                    <a:pt x="15" y="7"/>
                    <a:pt x="14" y="4"/>
                    <a:pt x="13" y="0"/>
                  </a:cubicBezTo>
                  <a:cubicBezTo>
                    <a:pt x="11" y="1"/>
                    <a:pt x="7" y="1"/>
                    <a:pt x="7" y="3"/>
                  </a:cubicBezTo>
                  <a:cubicBezTo>
                    <a:pt x="7" y="5"/>
                    <a:pt x="2" y="1"/>
                    <a:pt x="0" y="1"/>
                  </a:cubicBezTo>
                  <a:cubicBezTo>
                    <a:pt x="2" y="6"/>
                    <a:pt x="4" y="9"/>
                    <a:pt x="6" y="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98" name="Freeform 95">
              <a:extLst>
                <a:ext uri="{FF2B5EF4-FFF2-40B4-BE49-F238E27FC236}">
                  <a16:creationId xmlns:a16="http://schemas.microsoft.com/office/drawing/2014/main" id="{CADEAC3A-404A-40DC-87E6-85005DF87F0C}"/>
                </a:ext>
              </a:extLst>
            </p:cNvPr>
            <p:cNvSpPr>
              <a:spLocks/>
            </p:cNvSpPr>
            <p:nvPr/>
          </p:nvSpPr>
          <p:spPr bwMode="auto">
            <a:xfrm>
              <a:off x="5661163" y="3131363"/>
              <a:ext cx="250186" cy="246395"/>
            </a:xfrm>
            <a:custGeom>
              <a:avLst/>
              <a:gdLst/>
              <a:ahLst/>
              <a:cxnLst>
                <a:cxn ang="0">
                  <a:pos x="93" y="98"/>
                </a:cxn>
                <a:cxn ang="0">
                  <a:pos x="98" y="94"/>
                </a:cxn>
                <a:cxn ang="0">
                  <a:pos x="106" y="98"/>
                </a:cxn>
                <a:cxn ang="0">
                  <a:pos x="110" y="95"/>
                </a:cxn>
                <a:cxn ang="0">
                  <a:pos x="104" y="87"/>
                </a:cxn>
                <a:cxn ang="0">
                  <a:pos x="100" y="79"/>
                </a:cxn>
                <a:cxn ang="0">
                  <a:pos x="101" y="71"/>
                </a:cxn>
                <a:cxn ang="0">
                  <a:pos x="96" y="65"/>
                </a:cxn>
                <a:cxn ang="0">
                  <a:pos x="83" y="56"/>
                </a:cxn>
                <a:cxn ang="0">
                  <a:pos x="78" y="50"/>
                </a:cxn>
                <a:cxn ang="0">
                  <a:pos x="76" y="40"/>
                </a:cxn>
                <a:cxn ang="0">
                  <a:pos x="81" y="31"/>
                </a:cxn>
                <a:cxn ang="0">
                  <a:pos x="82" y="24"/>
                </a:cxn>
                <a:cxn ang="0">
                  <a:pos x="78" y="20"/>
                </a:cxn>
                <a:cxn ang="0">
                  <a:pos x="72" y="14"/>
                </a:cxn>
                <a:cxn ang="0">
                  <a:pos x="68" y="5"/>
                </a:cxn>
                <a:cxn ang="0">
                  <a:pos x="56" y="3"/>
                </a:cxn>
                <a:cxn ang="0">
                  <a:pos x="46" y="1"/>
                </a:cxn>
                <a:cxn ang="0">
                  <a:pos x="41" y="5"/>
                </a:cxn>
                <a:cxn ang="0">
                  <a:pos x="41" y="5"/>
                </a:cxn>
                <a:cxn ang="0">
                  <a:pos x="34" y="10"/>
                </a:cxn>
                <a:cxn ang="0">
                  <a:pos x="27" y="15"/>
                </a:cxn>
                <a:cxn ang="0">
                  <a:pos x="28" y="24"/>
                </a:cxn>
                <a:cxn ang="0">
                  <a:pos x="27" y="33"/>
                </a:cxn>
                <a:cxn ang="0">
                  <a:pos x="24" y="40"/>
                </a:cxn>
                <a:cxn ang="0">
                  <a:pos x="0" y="53"/>
                </a:cxn>
                <a:cxn ang="0">
                  <a:pos x="1" y="58"/>
                </a:cxn>
                <a:cxn ang="0">
                  <a:pos x="4" y="69"/>
                </a:cxn>
                <a:cxn ang="0">
                  <a:pos x="12" y="69"/>
                </a:cxn>
                <a:cxn ang="0">
                  <a:pos x="35" y="82"/>
                </a:cxn>
                <a:cxn ang="0">
                  <a:pos x="62" y="102"/>
                </a:cxn>
                <a:cxn ang="0">
                  <a:pos x="75" y="107"/>
                </a:cxn>
                <a:cxn ang="0">
                  <a:pos x="88" y="108"/>
                </a:cxn>
                <a:cxn ang="0">
                  <a:pos x="93" y="98"/>
                </a:cxn>
              </a:cxnLst>
              <a:rect l="0" t="0" r="r" b="b"/>
              <a:pathLst>
                <a:path w="110" h="108">
                  <a:moveTo>
                    <a:pt x="93" y="98"/>
                  </a:moveTo>
                  <a:cubicBezTo>
                    <a:pt x="94" y="97"/>
                    <a:pt x="95" y="94"/>
                    <a:pt x="98" y="94"/>
                  </a:cubicBezTo>
                  <a:cubicBezTo>
                    <a:pt x="101" y="94"/>
                    <a:pt x="103" y="95"/>
                    <a:pt x="106" y="98"/>
                  </a:cubicBezTo>
                  <a:cubicBezTo>
                    <a:pt x="107" y="97"/>
                    <a:pt x="109" y="96"/>
                    <a:pt x="110" y="95"/>
                  </a:cubicBezTo>
                  <a:cubicBezTo>
                    <a:pt x="107" y="92"/>
                    <a:pt x="104" y="89"/>
                    <a:pt x="104" y="87"/>
                  </a:cubicBezTo>
                  <a:cubicBezTo>
                    <a:pt x="105" y="83"/>
                    <a:pt x="101" y="81"/>
                    <a:pt x="100" y="79"/>
                  </a:cubicBezTo>
                  <a:cubicBezTo>
                    <a:pt x="100" y="77"/>
                    <a:pt x="103" y="73"/>
                    <a:pt x="101" y="71"/>
                  </a:cubicBezTo>
                  <a:cubicBezTo>
                    <a:pt x="99" y="70"/>
                    <a:pt x="99" y="65"/>
                    <a:pt x="96" y="65"/>
                  </a:cubicBezTo>
                  <a:cubicBezTo>
                    <a:pt x="93" y="64"/>
                    <a:pt x="83" y="59"/>
                    <a:pt x="83" y="56"/>
                  </a:cubicBezTo>
                  <a:cubicBezTo>
                    <a:pt x="84" y="53"/>
                    <a:pt x="80" y="51"/>
                    <a:pt x="78" y="50"/>
                  </a:cubicBezTo>
                  <a:cubicBezTo>
                    <a:pt x="76" y="49"/>
                    <a:pt x="74" y="41"/>
                    <a:pt x="76" y="40"/>
                  </a:cubicBezTo>
                  <a:cubicBezTo>
                    <a:pt x="79" y="39"/>
                    <a:pt x="78" y="31"/>
                    <a:pt x="81" y="31"/>
                  </a:cubicBezTo>
                  <a:cubicBezTo>
                    <a:pt x="84" y="31"/>
                    <a:pt x="81" y="27"/>
                    <a:pt x="82" y="24"/>
                  </a:cubicBezTo>
                  <a:cubicBezTo>
                    <a:pt x="83" y="22"/>
                    <a:pt x="80" y="20"/>
                    <a:pt x="78" y="20"/>
                  </a:cubicBezTo>
                  <a:cubicBezTo>
                    <a:pt x="76" y="20"/>
                    <a:pt x="72" y="17"/>
                    <a:pt x="72" y="14"/>
                  </a:cubicBezTo>
                  <a:cubicBezTo>
                    <a:pt x="72" y="11"/>
                    <a:pt x="67" y="6"/>
                    <a:pt x="68" y="5"/>
                  </a:cubicBezTo>
                  <a:cubicBezTo>
                    <a:pt x="67" y="11"/>
                    <a:pt x="58" y="2"/>
                    <a:pt x="56" y="3"/>
                  </a:cubicBezTo>
                  <a:cubicBezTo>
                    <a:pt x="53" y="4"/>
                    <a:pt x="51" y="0"/>
                    <a:pt x="46" y="1"/>
                  </a:cubicBezTo>
                  <a:cubicBezTo>
                    <a:pt x="42" y="1"/>
                    <a:pt x="42" y="3"/>
                    <a:pt x="41" y="5"/>
                  </a:cubicBezTo>
                  <a:cubicBezTo>
                    <a:pt x="41" y="5"/>
                    <a:pt x="41" y="5"/>
                    <a:pt x="41" y="5"/>
                  </a:cubicBezTo>
                  <a:cubicBezTo>
                    <a:pt x="34" y="10"/>
                    <a:pt x="34" y="10"/>
                    <a:pt x="34" y="10"/>
                  </a:cubicBezTo>
                  <a:cubicBezTo>
                    <a:pt x="34" y="10"/>
                    <a:pt x="28" y="11"/>
                    <a:pt x="27" y="15"/>
                  </a:cubicBezTo>
                  <a:cubicBezTo>
                    <a:pt x="26" y="19"/>
                    <a:pt x="30" y="22"/>
                    <a:pt x="28" y="24"/>
                  </a:cubicBezTo>
                  <a:cubicBezTo>
                    <a:pt x="26" y="27"/>
                    <a:pt x="27" y="31"/>
                    <a:pt x="27" y="33"/>
                  </a:cubicBezTo>
                  <a:cubicBezTo>
                    <a:pt x="28" y="35"/>
                    <a:pt x="24" y="40"/>
                    <a:pt x="24" y="40"/>
                  </a:cubicBezTo>
                  <a:cubicBezTo>
                    <a:pt x="24" y="40"/>
                    <a:pt x="11" y="47"/>
                    <a:pt x="0" y="53"/>
                  </a:cubicBezTo>
                  <a:cubicBezTo>
                    <a:pt x="0" y="55"/>
                    <a:pt x="1" y="57"/>
                    <a:pt x="1" y="58"/>
                  </a:cubicBezTo>
                  <a:cubicBezTo>
                    <a:pt x="2" y="61"/>
                    <a:pt x="3" y="65"/>
                    <a:pt x="4" y="69"/>
                  </a:cubicBezTo>
                  <a:cubicBezTo>
                    <a:pt x="8" y="69"/>
                    <a:pt x="9" y="69"/>
                    <a:pt x="12" y="69"/>
                  </a:cubicBezTo>
                  <a:cubicBezTo>
                    <a:pt x="16" y="70"/>
                    <a:pt x="31" y="80"/>
                    <a:pt x="35" y="82"/>
                  </a:cubicBezTo>
                  <a:cubicBezTo>
                    <a:pt x="38" y="84"/>
                    <a:pt x="58" y="99"/>
                    <a:pt x="62" y="102"/>
                  </a:cubicBezTo>
                  <a:cubicBezTo>
                    <a:pt x="66" y="106"/>
                    <a:pt x="72" y="107"/>
                    <a:pt x="75" y="107"/>
                  </a:cubicBezTo>
                  <a:cubicBezTo>
                    <a:pt x="77" y="107"/>
                    <a:pt x="83" y="107"/>
                    <a:pt x="88" y="108"/>
                  </a:cubicBezTo>
                  <a:cubicBezTo>
                    <a:pt x="90" y="104"/>
                    <a:pt x="92" y="99"/>
                    <a:pt x="93" y="9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99" name="Freeform 96">
              <a:extLst>
                <a:ext uri="{FF2B5EF4-FFF2-40B4-BE49-F238E27FC236}">
                  <a16:creationId xmlns:a16="http://schemas.microsoft.com/office/drawing/2014/main" id="{5C8B5527-6E60-43F0-B331-FDAD72F33587}"/>
                </a:ext>
              </a:extLst>
            </p:cNvPr>
            <p:cNvSpPr>
              <a:spLocks/>
            </p:cNvSpPr>
            <p:nvPr/>
          </p:nvSpPr>
          <p:spPr bwMode="auto">
            <a:xfrm>
              <a:off x="5862070" y="3345537"/>
              <a:ext cx="49279" cy="45488"/>
            </a:xfrm>
            <a:custGeom>
              <a:avLst/>
              <a:gdLst/>
              <a:ahLst/>
              <a:cxnLst>
                <a:cxn ang="0">
                  <a:pos x="7" y="15"/>
                </a:cxn>
                <a:cxn ang="0">
                  <a:pos x="13" y="20"/>
                </a:cxn>
                <a:cxn ang="0">
                  <a:pos x="22" y="20"/>
                </a:cxn>
                <a:cxn ang="0">
                  <a:pos x="17" y="6"/>
                </a:cxn>
                <a:cxn ang="0">
                  <a:pos x="18" y="4"/>
                </a:cxn>
                <a:cxn ang="0">
                  <a:pos x="10" y="0"/>
                </a:cxn>
                <a:cxn ang="0">
                  <a:pos x="5" y="4"/>
                </a:cxn>
                <a:cxn ang="0">
                  <a:pos x="0" y="14"/>
                </a:cxn>
                <a:cxn ang="0">
                  <a:pos x="7" y="15"/>
                </a:cxn>
              </a:cxnLst>
              <a:rect l="0" t="0" r="r" b="b"/>
              <a:pathLst>
                <a:path w="22" h="20">
                  <a:moveTo>
                    <a:pt x="7" y="15"/>
                  </a:moveTo>
                  <a:cubicBezTo>
                    <a:pt x="13" y="20"/>
                    <a:pt x="13" y="20"/>
                    <a:pt x="13" y="20"/>
                  </a:cubicBezTo>
                  <a:cubicBezTo>
                    <a:pt x="22" y="20"/>
                    <a:pt x="22" y="20"/>
                    <a:pt x="22" y="20"/>
                  </a:cubicBezTo>
                  <a:cubicBezTo>
                    <a:pt x="20" y="15"/>
                    <a:pt x="17" y="8"/>
                    <a:pt x="17" y="6"/>
                  </a:cubicBezTo>
                  <a:cubicBezTo>
                    <a:pt x="17" y="5"/>
                    <a:pt x="17" y="5"/>
                    <a:pt x="18" y="4"/>
                  </a:cubicBezTo>
                  <a:cubicBezTo>
                    <a:pt x="15" y="1"/>
                    <a:pt x="13" y="0"/>
                    <a:pt x="10" y="0"/>
                  </a:cubicBezTo>
                  <a:cubicBezTo>
                    <a:pt x="7" y="0"/>
                    <a:pt x="6" y="3"/>
                    <a:pt x="5" y="4"/>
                  </a:cubicBezTo>
                  <a:cubicBezTo>
                    <a:pt x="4" y="5"/>
                    <a:pt x="2" y="10"/>
                    <a:pt x="0" y="14"/>
                  </a:cubicBezTo>
                  <a:cubicBezTo>
                    <a:pt x="4" y="14"/>
                    <a:pt x="7" y="15"/>
                    <a:pt x="7" y="1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00" name="Freeform 97">
              <a:extLst>
                <a:ext uri="{FF2B5EF4-FFF2-40B4-BE49-F238E27FC236}">
                  <a16:creationId xmlns:a16="http://schemas.microsoft.com/office/drawing/2014/main" id="{0D3280CF-8BD9-443D-997C-BA6A060D9EBC}"/>
                </a:ext>
              </a:extLst>
            </p:cNvPr>
            <p:cNvSpPr>
              <a:spLocks noEditPoints="1"/>
            </p:cNvSpPr>
            <p:nvPr/>
          </p:nvSpPr>
          <p:spPr bwMode="auto">
            <a:xfrm>
              <a:off x="4548595" y="2697328"/>
              <a:ext cx="377175" cy="312733"/>
            </a:xfrm>
            <a:custGeom>
              <a:avLst/>
              <a:gdLst/>
              <a:ahLst/>
              <a:cxnLst>
                <a:cxn ang="0">
                  <a:pos x="144" y="31"/>
                </a:cxn>
                <a:cxn ang="0">
                  <a:pos x="138" y="29"/>
                </a:cxn>
                <a:cxn ang="0">
                  <a:pos x="131" y="26"/>
                </a:cxn>
                <a:cxn ang="0">
                  <a:pos x="119" y="24"/>
                </a:cxn>
                <a:cxn ang="0">
                  <a:pos x="114" y="20"/>
                </a:cxn>
                <a:cxn ang="0">
                  <a:pos x="110" y="15"/>
                </a:cxn>
                <a:cxn ang="0">
                  <a:pos x="105" y="17"/>
                </a:cxn>
                <a:cxn ang="0">
                  <a:pos x="102" y="13"/>
                </a:cxn>
                <a:cxn ang="0">
                  <a:pos x="95" y="9"/>
                </a:cxn>
                <a:cxn ang="0">
                  <a:pos x="89" y="6"/>
                </a:cxn>
                <a:cxn ang="0">
                  <a:pos x="85" y="1"/>
                </a:cxn>
                <a:cxn ang="0">
                  <a:pos x="84" y="0"/>
                </a:cxn>
                <a:cxn ang="0">
                  <a:pos x="81" y="0"/>
                </a:cxn>
                <a:cxn ang="0">
                  <a:pos x="75" y="10"/>
                </a:cxn>
                <a:cxn ang="0">
                  <a:pos x="63" y="18"/>
                </a:cxn>
                <a:cxn ang="0">
                  <a:pos x="56" y="26"/>
                </a:cxn>
                <a:cxn ang="0">
                  <a:pos x="41" y="21"/>
                </a:cxn>
                <a:cxn ang="0">
                  <a:pos x="35" y="25"/>
                </a:cxn>
                <a:cxn ang="0">
                  <a:pos x="36" y="37"/>
                </a:cxn>
                <a:cxn ang="0">
                  <a:pos x="27" y="37"/>
                </a:cxn>
                <a:cxn ang="0">
                  <a:pos x="20" y="33"/>
                </a:cxn>
                <a:cxn ang="0">
                  <a:pos x="9" y="34"/>
                </a:cxn>
                <a:cxn ang="0">
                  <a:pos x="2" y="40"/>
                </a:cxn>
                <a:cxn ang="0">
                  <a:pos x="3" y="47"/>
                </a:cxn>
                <a:cxn ang="0">
                  <a:pos x="18" y="52"/>
                </a:cxn>
                <a:cxn ang="0">
                  <a:pos x="28" y="54"/>
                </a:cxn>
                <a:cxn ang="0">
                  <a:pos x="32" y="59"/>
                </a:cxn>
                <a:cxn ang="0">
                  <a:pos x="40" y="69"/>
                </a:cxn>
                <a:cxn ang="0">
                  <a:pos x="43" y="78"/>
                </a:cxn>
                <a:cxn ang="0">
                  <a:pos x="42" y="91"/>
                </a:cxn>
                <a:cxn ang="0">
                  <a:pos x="36" y="112"/>
                </a:cxn>
                <a:cxn ang="0">
                  <a:pos x="36" y="112"/>
                </a:cxn>
                <a:cxn ang="0">
                  <a:pos x="42" y="115"/>
                </a:cxn>
                <a:cxn ang="0">
                  <a:pos x="53" y="120"/>
                </a:cxn>
                <a:cxn ang="0">
                  <a:pos x="62" y="119"/>
                </a:cxn>
                <a:cxn ang="0">
                  <a:pos x="67" y="121"/>
                </a:cxn>
                <a:cxn ang="0">
                  <a:pos x="81" y="124"/>
                </a:cxn>
                <a:cxn ang="0">
                  <a:pos x="92" y="124"/>
                </a:cxn>
                <a:cxn ang="0">
                  <a:pos x="92" y="121"/>
                </a:cxn>
                <a:cxn ang="0">
                  <a:pos x="101" y="110"/>
                </a:cxn>
                <a:cxn ang="0">
                  <a:pos x="122" y="115"/>
                </a:cxn>
                <a:cxn ang="0">
                  <a:pos x="135" y="110"/>
                </a:cxn>
                <a:cxn ang="0">
                  <a:pos x="142" y="106"/>
                </a:cxn>
                <a:cxn ang="0">
                  <a:pos x="143" y="102"/>
                </a:cxn>
                <a:cxn ang="0">
                  <a:pos x="138" y="100"/>
                </a:cxn>
                <a:cxn ang="0">
                  <a:pos x="135" y="95"/>
                </a:cxn>
                <a:cxn ang="0">
                  <a:pos x="132" y="89"/>
                </a:cxn>
                <a:cxn ang="0">
                  <a:pos x="134" y="86"/>
                </a:cxn>
                <a:cxn ang="0">
                  <a:pos x="136" y="82"/>
                </a:cxn>
                <a:cxn ang="0">
                  <a:pos x="135" y="76"/>
                </a:cxn>
                <a:cxn ang="0">
                  <a:pos x="133" y="71"/>
                </a:cxn>
                <a:cxn ang="0">
                  <a:pos x="128" y="70"/>
                </a:cxn>
                <a:cxn ang="0">
                  <a:pos x="127" y="66"/>
                </a:cxn>
                <a:cxn ang="0">
                  <a:pos x="134" y="57"/>
                </a:cxn>
                <a:cxn ang="0">
                  <a:pos x="140" y="53"/>
                </a:cxn>
                <a:cxn ang="0">
                  <a:pos x="142" y="44"/>
                </a:cxn>
                <a:cxn ang="0">
                  <a:pos x="147" y="35"/>
                </a:cxn>
                <a:cxn ang="0">
                  <a:pos x="144" y="31"/>
                </a:cxn>
                <a:cxn ang="0">
                  <a:pos x="162" y="116"/>
                </a:cxn>
                <a:cxn ang="0">
                  <a:pos x="155" y="122"/>
                </a:cxn>
                <a:cxn ang="0">
                  <a:pos x="160" y="137"/>
                </a:cxn>
                <a:cxn ang="0">
                  <a:pos x="162" y="116"/>
                </a:cxn>
              </a:cxnLst>
              <a:rect l="0" t="0" r="r" b="b"/>
              <a:pathLst>
                <a:path w="165" h="137">
                  <a:moveTo>
                    <a:pt x="144" y="31"/>
                  </a:moveTo>
                  <a:cubicBezTo>
                    <a:pt x="143" y="31"/>
                    <a:pt x="142" y="29"/>
                    <a:pt x="138" y="29"/>
                  </a:cubicBezTo>
                  <a:cubicBezTo>
                    <a:pt x="135" y="29"/>
                    <a:pt x="133" y="28"/>
                    <a:pt x="131" y="26"/>
                  </a:cubicBezTo>
                  <a:cubicBezTo>
                    <a:pt x="130" y="24"/>
                    <a:pt x="122" y="23"/>
                    <a:pt x="119" y="24"/>
                  </a:cubicBezTo>
                  <a:cubicBezTo>
                    <a:pt x="117" y="24"/>
                    <a:pt x="116" y="19"/>
                    <a:pt x="114" y="20"/>
                  </a:cubicBezTo>
                  <a:cubicBezTo>
                    <a:pt x="111" y="20"/>
                    <a:pt x="110" y="17"/>
                    <a:pt x="110" y="15"/>
                  </a:cubicBezTo>
                  <a:cubicBezTo>
                    <a:pt x="110" y="13"/>
                    <a:pt x="108" y="16"/>
                    <a:pt x="105" y="17"/>
                  </a:cubicBezTo>
                  <a:cubicBezTo>
                    <a:pt x="103" y="18"/>
                    <a:pt x="102" y="15"/>
                    <a:pt x="102" y="13"/>
                  </a:cubicBezTo>
                  <a:cubicBezTo>
                    <a:pt x="102" y="12"/>
                    <a:pt x="97" y="10"/>
                    <a:pt x="95" y="9"/>
                  </a:cubicBezTo>
                  <a:cubicBezTo>
                    <a:pt x="93" y="8"/>
                    <a:pt x="90" y="4"/>
                    <a:pt x="89" y="6"/>
                  </a:cubicBezTo>
                  <a:cubicBezTo>
                    <a:pt x="88" y="7"/>
                    <a:pt x="86" y="3"/>
                    <a:pt x="85" y="1"/>
                  </a:cubicBezTo>
                  <a:cubicBezTo>
                    <a:pt x="85" y="0"/>
                    <a:pt x="84" y="0"/>
                    <a:pt x="84" y="0"/>
                  </a:cubicBezTo>
                  <a:cubicBezTo>
                    <a:pt x="83" y="0"/>
                    <a:pt x="82" y="0"/>
                    <a:pt x="81" y="0"/>
                  </a:cubicBezTo>
                  <a:cubicBezTo>
                    <a:pt x="77" y="0"/>
                    <a:pt x="74" y="3"/>
                    <a:pt x="75" y="10"/>
                  </a:cubicBezTo>
                  <a:cubicBezTo>
                    <a:pt x="75" y="16"/>
                    <a:pt x="70" y="17"/>
                    <a:pt x="63" y="18"/>
                  </a:cubicBezTo>
                  <a:cubicBezTo>
                    <a:pt x="56" y="18"/>
                    <a:pt x="58" y="23"/>
                    <a:pt x="56" y="26"/>
                  </a:cubicBezTo>
                  <a:cubicBezTo>
                    <a:pt x="53" y="28"/>
                    <a:pt x="43" y="24"/>
                    <a:pt x="41" y="21"/>
                  </a:cubicBezTo>
                  <a:cubicBezTo>
                    <a:pt x="40" y="17"/>
                    <a:pt x="31" y="21"/>
                    <a:pt x="35" y="25"/>
                  </a:cubicBezTo>
                  <a:cubicBezTo>
                    <a:pt x="39" y="29"/>
                    <a:pt x="39" y="35"/>
                    <a:pt x="36" y="37"/>
                  </a:cubicBezTo>
                  <a:cubicBezTo>
                    <a:pt x="34" y="39"/>
                    <a:pt x="30" y="34"/>
                    <a:pt x="27" y="37"/>
                  </a:cubicBezTo>
                  <a:cubicBezTo>
                    <a:pt x="24" y="39"/>
                    <a:pt x="23" y="35"/>
                    <a:pt x="20" y="33"/>
                  </a:cubicBezTo>
                  <a:cubicBezTo>
                    <a:pt x="16" y="32"/>
                    <a:pt x="15" y="35"/>
                    <a:pt x="9" y="34"/>
                  </a:cubicBezTo>
                  <a:cubicBezTo>
                    <a:pt x="3" y="34"/>
                    <a:pt x="0" y="37"/>
                    <a:pt x="2" y="40"/>
                  </a:cubicBezTo>
                  <a:cubicBezTo>
                    <a:pt x="4" y="42"/>
                    <a:pt x="1" y="45"/>
                    <a:pt x="3" y="47"/>
                  </a:cubicBezTo>
                  <a:cubicBezTo>
                    <a:pt x="5" y="49"/>
                    <a:pt x="12" y="49"/>
                    <a:pt x="18" y="52"/>
                  </a:cubicBezTo>
                  <a:cubicBezTo>
                    <a:pt x="24" y="55"/>
                    <a:pt x="25" y="52"/>
                    <a:pt x="28" y="54"/>
                  </a:cubicBezTo>
                  <a:cubicBezTo>
                    <a:pt x="31" y="56"/>
                    <a:pt x="31" y="55"/>
                    <a:pt x="32" y="59"/>
                  </a:cubicBezTo>
                  <a:cubicBezTo>
                    <a:pt x="32" y="63"/>
                    <a:pt x="35" y="67"/>
                    <a:pt x="40" y="69"/>
                  </a:cubicBezTo>
                  <a:cubicBezTo>
                    <a:pt x="46" y="70"/>
                    <a:pt x="42" y="74"/>
                    <a:pt x="43" y="78"/>
                  </a:cubicBezTo>
                  <a:cubicBezTo>
                    <a:pt x="45" y="81"/>
                    <a:pt x="41" y="87"/>
                    <a:pt x="42" y="91"/>
                  </a:cubicBezTo>
                  <a:cubicBezTo>
                    <a:pt x="43" y="96"/>
                    <a:pt x="39" y="110"/>
                    <a:pt x="36" y="112"/>
                  </a:cubicBezTo>
                  <a:cubicBezTo>
                    <a:pt x="36" y="112"/>
                    <a:pt x="36" y="112"/>
                    <a:pt x="36" y="112"/>
                  </a:cubicBezTo>
                  <a:cubicBezTo>
                    <a:pt x="38" y="113"/>
                    <a:pt x="41" y="114"/>
                    <a:pt x="42" y="115"/>
                  </a:cubicBezTo>
                  <a:cubicBezTo>
                    <a:pt x="45" y="116"/>
                    <a:pt x="50" y="118"/>
                    <a:pt x="53" y="120"/>
                  </a:cubicBezTo>
                  <a:cubicBezTo>
                    <a:pt x="56" y="122"/>
                    <a:pt x="62" y="122"/>
                    <a:pt x="62" y="119"/>
                  </a:cubicBezTo>
                  <a:cubicBezTo>
                    <a:pt x="62" y="117"/>
                    <a:pt x="65" y="118"/>
                    <a:pt x="67" y="121"/>
                  </a:cubicBezTo>
                  <a:cubicBezTo>
                    <a:pt x="69" y="123"/>
                    <a:pt x="77" y="123"/>
                    <a:pt x="81" y="124"/>
                  </a:cubicBezTo>
                  <a:cubicBezTo>
                    <a:pt x="84" y="124"/>
                    <a:pt x="88" y="124"/>
                    <a:pt x="92" y="124"/>
                  </a:cubicBezTo>
                  <a:cubicBezTo>
                    <a:pt x="92" y="123"/>
                    <a:pt x="92" y="122"/>
                    <a:pt x="92" y="121"/>
                  </a:cubicBezTo>
                  <a:cubicBezTo>
                    <a:pt x="90" y="115"/>
                    <a:pt x="95" y="111"/>
                    <a:pt x="101" y="110"/>
                  </a:cubicBezTo>
                  <a:cubicBezTo>
                    <a:pt x="106" y="109"/>
                    <a:pt x="118" y="113"/>
                    <a:pt x="122" y="115"/>
                  </a:cubicBezTo>
                  <a:cubicBezTo>
                    <a:pt x="125" y="117"/>
                    <a:pt x="129" y="116"/>
                    <a:pt x="135" y="110"/>
                  </a:cubicBezTo>
                  <a:cubicBezTo>
                    <a:pt x="137" y="107"/>
                    <a:pt x="140" y="106"/>
                    <a:pt x="142" y="106"/>
                  </a:cubicBezTo>
                  <a:cubicBezTo>
                    <a:pt x="142" y="104"/>
                    <a:pt x="142" y="103"/>
                    <a:pt x="143" y="102"/>
                  </a:cubicBezTo>
                  <a:cubicBezTo>
                    <a:pt x="144" y="100"/>
                    <a:pt x="140" y="100"/>
                    <a:pt x="138" y="100"/>
                  </a:cubicBezTo>
                  <a:cubicBezTo>
                    <a:pt x="135" y="100"/>
                    <a:pt x="133" y="97"/>
                    <a:pt x="135" y="95"/>
                  </a:cubicBezTo>
                  <a:cubicBezTo>
                    <a:pt x="137" y="92"/>
                    <a:pt x="134" y="92"/>
                    <a:pt x="132" y="89"/>
                  </a:cubicBezTo>
                  <a:cubicBezTo>
                    <a:pt x="130" y="86"/>
                    <a:pt x="133" y="87"/>
                    <a:pt x="134" y="86"/>
                  </a:cubicBezTo>
                  <a:cubicBezTo>
                    <a:pt x="136" y="85"/>
                    <a:pt x="138" y="82"/>
                    <a:pt x="136" y="82"/>
                  </a:cubicBezTo>
                  <a:cubicBezTo>
                    <a:pt x="135" y="81"/>
                    <a:pt x="134" y="79"/>
                    <a:pt x="135" y="76"/>
                  </a:cubicBezTo>
                  <a:cubicBezTo>
                    <a:pt x="136" y="73"/>
                    <a:pt x="133" y="73"/>
                    <a:pt x="133" y="71"/>
                  </a:cubicBezTo>
                  <a:cubicBezTo>
                    <a:pt x="133" y="68"/>
                    <a:pt x="130" y="67"/>
                    <a:pt x="128" y="70"/>
                  </a:cubicBezTo>
                  <a:cubicBezTo>
                    <a:pt x="126" y="73"/>
                    <a:pt x="125" y="71"/>
                    <a:pt x="127" y="66"/>
                  </a:cubicBezTo>
                  <a:cubicBezTo>
                    <a:pt x="128" y="62"/>
                    <a:pt x="133" y="60"/>
                    <a:pt x="134" y="57"/>
                  </a:cubicBezTo>
                  <a:cubicBezTo>
                    <a:pt x="134" y="55"/>
                    <a:pt x="137" y="53"/>
                    <a:pt x="140" y="53"/>
                  </a:cubicBezTo>
                  <a:cubicBezTo>
                    <a:pt x="142" y="53"/>
                    <a:pt x="141" y="47"/>
                    <a:pt x="142" y="44"/>
                  </a:cubicBezTo>
                  <a:cubicBezTo>
                    <a:pt x="143" y="41"/>
                    <a:pt x="143" y="38"/>
                    <a:pt x="147" y="35"/>
                  </a:cubicBezTo>
                  <a:cubicBezTo>
                    <a:pt x="150" y="32"/>
                    <a:pt x="146" y="31"/>
                    <a:pt x="144" y="31"/>
                  </a:cubicBezTo>
                  <a:close/>
                  <a:moveTo>
                    <a:pt x="162" y="116"/>
                  </a:moveTo>
                  <a:cubicBezTo>
                    <a:pt x="160" y="116"/>
                    <a:pt x="160" y="119"/>
                    <a:pt x="155" y="122"/>
                  </a:cubicBezTo>
                  <a:cubicBezTo>
                    <a:pt x="151" y="125"/>
                    <a:pt x="155" y="137"/>
                    <a:pt x="160" y="137"/>
                  </a:cubicBezTo>
                  <a:cubicBezTo>
                    <a:pt x="165" y="136"/>
                    <a:pt x="164" y="116"/>
                    <a:pt x="162" y="11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01" name="Freeform 98">
              <a:extLst>
                <a:ext uri="{FF2B5EF4-FFF2-40B4-BE49-F238E27FC236}">
                  <a16:creationId xmlns:a16="http://schemas.microsoft.com/office/drawing/2014/main" id="{9C288198-F5CE-44D3-B655-482EC3C79839}"/>
                </a:ext>
              </a:extLst>
            </p:cNvPr>
            <p:cNvSpPr>
              <a:spLocks/>
            </p:cNvSpPr>
            <p:nvPr/>
          </p:nvSpPr>
          <p:spPr bwMode="auto">
            <a:xfrm>
              <a:off x="2336725" y="3775781"/>
              <a:ext cx="60651" cy="32221"/>
            </a:xfrm>
            <a:custGeom>
              <a:avLst/>
              <a:gdLst/>
              <a:ahLst/>
              <a:cxnLst>
                <a:cxn ang="0">
                  <a:pos x="26" y="5"/>
                </a:cxn>
                <a:cxn ang="0">
                  <a:pos x="14" y="2"/>
                </a:cxn>
                <a:cxn ang="0">
                  <a:pos x="9" y="0"/>
                </a:cxn>
                <a:cxn ang="0">
                  <a:pos x="8" y="0"/>
                </a:cxn>
                <a:cxn ang="0">
                  <a:pos x="0" y="7"/>
                </a:cxn>
                <a:cxn ang="0">
                  <a:pos x="22" y="14"/>
                </a:cxn>
                <a:cxn ang="0">
                  <a:pos x="26" y="13"/>
                </a:cxn>
                <a:cxn ang="0">
                  <a:pos x="26" y="5"/>
                </a:cxn>
              </a:cxnLst>
              <a:rect l="0" t="0" r="r" b="b"/>
              <a:pathLst>
                <a:path w="26" h="14">
                  <a:moveTo>
                    <a:pt x="26" y="5"/>
                  </a:moveTo>
                  <a:cubicBezTo>
                    <a:pt x="24" y="3"/>
                    <a:pt x="19" y="6"/>
                    <a:pt x="14" y="2"/>
                  </a:cubicBezTo>
                  <a:cubicBezTo>
                    <a:pt x="12" y="1"/>
                    <a:pt x="10" y="1"/>
                    <a:pt x="9" y="0"/>
                  </a:cubicBezTo>
                  <a:cubicBezTo>
                    <a:pt x="9" y="0"/>
                    <a:pt x="8" y="0"/>
                    <a:pt x="8" y="0"/>
                  </a:cubicBezTo>
                  <a:cubicBezTo>
                    <a:pt x="7" y="0"/>
                    <a:pt x="4" y="4"/>
                    <a:pt x="0" y="7"/>
                  </a:cubicBezTo>
                  <a:cubicBezTo>
                    <a:pt x="4" y="10"/>
                    <a:pt x="18" y="14"/>
                    <a:pt x="22" y="14"/>
                  </a:cubicBezTo>
                  <a:cubicBezTo>
                    <a:pt x="24" y="14"/>
                    <a:pt x="25" y="13"/>
                    <a:pt x="26" y="13"/>
                  </a:cubicBezTo>
                  <a:cubicBezTo>
                    <a:pt x="26" y="9"/>
                    <a:pt x="26" y="6"/>
                    <a:pt x="26" y="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02" name="Freeform 99">
              <a:extLst>
                <a:ext uri="{FF2B5EF4-FFF2-40B4-BE49-F238E27FC236}">
                  <a16:creationId xmlns:a16="http://schemas.microsoft.com/office/drawing/2014/main" id="{5DEA69A0-D08D-4086-B7DC-EFD7749989D8}"/>
                </a:ext>
              </a:extLst>
            </p:cNvPr>
            <p:cNvSpPr>
              <a:spLocks/>
            </p:cNvSpPr>
            <p:nvPr/>
          </p:nvSpPr>
          <p:spPr bwMode="auto">
            <a:xfrm>
              <a:off x="2357574" y="3728397"/>
              <a:ext cx="157314" cy="87186"/>
            </a:xfrm>
            <a:custGeom>
              <a:avLst/>
              <a:gdLst/>
              <a:ahLst/>
              <a:cxnLst>
                <a:cxn ang="0">
                  <a:pos x="29" y="34"/>
                </a:cxn>
                <a:cxn ang="0">
                  <a:pos x="32" y="27"/>
                </a:cxn>
                <a:cxn ang="0">
                  <a:pos x="45" y="22"/>
                </a:cxn>
                <a:cxn ang="0">
                  <a:pos x="55" y="19"/>
                </a:cxn>
                <a:cxn ang="0">
                  <a:pos x="69" y="14"/>
                </a:cxn>
                <a:cxn ang="0">
                  <a:pos x="56" y="5"/>
                </a:cxn>
                <a:cxn ang="0">
                  <a:pos x="32" y="5"/>
                </a:cxn>
                <a:cxn ang="0">
                  <a:pos x="11" y="6"/>
                </a:cxn>
                <a:cxn ang="0">
                  <a:pos x="11" y="6"/>
                </a:cxn>
                <a:cxn ang="0">
                  <a:pos x="5" y="12"/>
                </a:cxn>
                <a:cxn ang="0">
                  <a:pos x="0" y="21"/>
                </a:cxn>
                <a:cxn ang="0">
                  <a:pos x="5" y="23"/>
                </a:cxn>
                <a:cxn ang="0">
                  <a:pos x="17" y="26"/>
                </a:cxn>
                <a:cxn ang="0">
                  <a:pos x="17" y="34"/>
                </a:cxn>
                <a:cxn ang="0">
                  <a:pos x="20" y="34"/>
                </a:cxn>
                <a:cxn ang="0">
                  <a:pos x="21" y="38"/>
                </a:cxn>
                <a:cxn ang="0">
                  <a:pos x="25" y="37"/>
                </a:cxn>
                <a:cxn ang="0">
                  <a:pos x="29" y="34"/>
                </a:cxn>
              </a:cxnLst>
              <a:rect l="0" t="0" r="r" b="b"/>
              <a:pathLst>
                <a:path w="69" h="38">
                  <a:moveTo>
                    <a:pt x="29" y="34"/>
                  </a:moveTo>
                  <a:cubicBezTo>
                    <a:pt x="29" y="33"/>
                    <a:pt x="26" y="27"/>
                    <a:pt x="32" y="27"/>
                  </a:cubicBezTo>
                  <a:cubicBezTo>
                    <a:pt x="39" y="26"/>
                    <a:pt x="44" y="26"/>
                    <a:pt x="45" y="22"/>
                  </a:cubicBezTo>
                  <a:cubicBezTo>
                    <a:pt x="46" y="17"/>
                    <a:pt x="53" y="19"/>
                    <a:pt x="55" y="19"/>
                  </a:cubicBezTo>
                  <a:cubicBezTo>
                    <a:pt x="57" y="19"/>
                    <a:pt x="63" y="14"/>
                    <a:pt x="69" y="14"/>
                  </a:cubicBezTo>
                  <a:cubicBezTo>
                    <a:pt x="69" y="8"/>
                    <a:pt x="61" y="10"/>
                    <a:pt x="56" y="5"/>
                  </a:cubicBezTo>
                  <a:cubicBezTo>
                    <a:pt x="51" y="0"/>
                    <a:pt x="39" y="2"/>
                    <a:pt x="32" y="5"/>
                  </a:cubicBezTo>
                  <a:cubicBezTo>
                    <a:pt x="26" y="7"/>
                    <a:pt x="18" y="2"/>
                    <a:pt x="11" y="6"/>
                  </a:cubicBezTo>
                  <a:cubicBezTo>
                    <a:pt x="11" y="6"/>
                    <a:pt x="11" y="6"/>
                    <a:pt x="11" y="6"/>
                  </a:cubicBezTo>
                  <a:cubicBezTo>
                    <a:pt x="9" y="8"/>
                    <a:pt x="7" y="10"/>
                    <a:pt x="5" y="12"/>
                  </a:cubicBezTo>
                  <a:cubicBezTo>
                    <a:pt x="0" y="16"/>
                    <a:pt x="1" y="20"/>
                    <a:pt x="0" y="21"/>
                  </a:cubicBezTo>
                  <a:cubicBezTo>
                    <a:pt x="1" y="22"/>
                    <a:pt x="3" y="22"/>
                    <a:pt x="5" y="23"/>
                  </a:cubicBezTo>
                  <a:cubicBezTo>
                    <a:pt x="10" y="27"/>
                    <a:pt x="15" y="24"/>
                    <a:pt x="17" y="26"/>
                  </a:cubicBezTo>
                  <a:cubicBezTo>
                    <a:pt x="17" y="27"/>
                    <a:pt x="17" y="30"/>
                    <a:pt x="17" y="34"/>
                  </a:cubicBezTo>
                  <a:cubicBezTo>
                    <a:pt x="18" y="33"/>
                    <a:pt x="18" y="32"/>
                    <a:pt x="20" y="34"/>
                  </a:cubicBezTo>
                  <a:cubicBezTo>
                    <a:pt x="22" y="35"/>
                    <a:pt x="21" y="37"/>
                    <a:pt x="21" y="38"/>
                  </a:cubicBezTo>
                  <a:cubicBezTo>
                    <a:pt x="25" y="37"/>
                    <a:pt x="25" y="37"/>
                    <a:pt x="25" y="37"/>
                  </a:cubicBezTo>
                  <a:cubicBezTo>
                    <a:pt x="25" y="37"/>
                    <a:pt x="28" y="35"/>
                    <a:pt x="29" y="3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03" name="Freeform 100">
              <a:extLst>
                <a:ext uri="{FF2B5EF4-FFF2-40B4-BE49-F238E27FC236}">
                  <a16:creationId xmlns:a16="http://schemas.microsoft.com/office/drawing/2014/main" id="{82F2D7BC-3E02-479B-B80E-B64A1315A26C}"/>
                </a:ext>
              </a:extLst>
            </p:cNvPr>
            <p:cNvSpPr>
              <a:spLocks/>
            </p:cNvSpPr>
            <p:nvPr/>
          </p:nvSpPr>
          <p:spPr bwMode="auto">
            <a:xfrm>
              <a:off x="1641133" y="3275410"/>
              <a:ext cx="784674" cy="485209"/>
            </a:xfrm>
            <a:custGeom>
              <a:avLst/>
              <a:gdLst/>
              <a:ahLst/>
              <a:cxnLst>
                <a:cxn ang="0">
                  <a:pos x="301" y="199"/>
                </a:cxn>
                <a:cxn ang="0">
                  <a:pos x="296" y="180"/>
                </a:cxn>
                <a:cxn ang="0">
                  <a:pos x="324" y="173"/>
                </a:cxn>
                <a:cxn ang="0">
                  <a:pos x="334" y="161"/>
                </a:cxn>
                <a:cxn ang="0">
                  <a:pos x="343" y="139"/>
                </a:cxn>
                <a:cxn ang="0">
                  <a:pos x="315" y="137"/>
                </a:cxn>
                <a:cxn ang="0">
                  <a:pos x="297" y="161"/>
                </a:cxn>
                <a:cxn ang="0">
                  <a:pos x="281" y="170"/>
                </a:cxn>
                <a:cxn ang="0">
                  <a:pos x="242" y="169"/>
                </a:cxn>
                <a:cxn ang="0">
                  <a:pos x="224" y="143"/>
                </a:cxn>
                <a:cxn ang="0">
                  <a:pos x="223" y="90"/>
                </a:cxn>
                <a:cxn ang="0">
                  <a:pos x="219" y="83"/>
                </a:cxn>
                <a:cxn ang="0">
                  <a:pos x="200" y="71"/>
                </a:cxn>
                <a:cxn ang="0">
                  <a:pos x="187" y="47"/>
                </a:cxn>
                <a:cxn ang="0">
                  <a:pos x="158" y="46"/>
                </a:cxn>
                <a:cxn ang="0">
                  <a:pos x="141" y="32"/>
                </a:cxn>
                <a:cxn ang="0">
                  <a:pos x="121" y="11"/>
                </a:cxn>
                <a:cxn ang="0">
                  <a:pos x="100" y="16"/>
                </a:cxn>
                <a:cxn ang="0">
                  <a:pos x="39" y="6"/>
                </a:cxn>
                <a:cxn ang="0">
                  <a:pos x="0" y="3"/>
                </a:cxn>
                <a:cxn ang="0">
                  <a:pos x="16" y="35"/>
                </a:cxn>
                <a:cxn ang="0">
                  <a:pos x="35" y="61"/>
                </a:cxn>
                <a:cxn ang="0">
                  <a:pos x="40" y="72"/>
                </a:cxn>
                <a:cxn ang="0">
                  <a:pos x="56" y="94"/>
                </a:cxn>
                <a:cxn ang="0">
                  <a:pos x="81" y="120"/>
                </a:cxn>
                <a:cxn ang="0">
                  <a:pos x="84" y="107"/>
                </a:cxn>
                <a:cxn ang="0">
                  <a:pos x="71" y="93"/>
                </a:cxn>
                <a:cxn ang="0">
                  <a:pos x="52" y="60"/>
                </a:cxn>
                <a:cxn ang="0">
                  <a:pos x="44" y="42"/>
                </a:cxn>
                <a:cxn ang="0">
                  <a:pos x="29" y="29"/>
                </a:cxn>
                <a:cxn ang="0">
                  <a:pos x="29" y="11"/>
                </a:cxn>
                <a:cxn ang="0">
                  <a:pos x="39" y="16"/>
                </a:cxn>
                <a:cxn ang="0">
                  <a:pos x="49" y="32"/>
                </a:cxn>
                <a:cxn ang="0">
                  <a:pos x="56" y="47"/>
                </a:cxn>
                <a:cxn ang="0">
                  <a:pos x="73" y="60"/>
                </a:cxn>
                <a:cxn ang="0">
                  <a:pos x="87" y="74"/>
                </a:cxn>
                <a:cxn ang="0">
                  <a:pos x="95" y="89"/>
                </a:cxn>
                <a:cxn ang="0">
                  <a:pos x="129" y="125"/>
                </a:cxn>
                <a:cxn ang="0">
                  <a:pos x="134" y="145"/>
                </a:cxn>
                <a:cxn ang="0">
                  <a:pos x="139" y="163"/>
                </a:cxn>
                <a:cxn ang="0">
                  <a:pos x="174" y="180"/>
                </a:cxn>
                <a:cxn ang="0">
                  <a:pos x="221" y="202"/>
                </a:cxn>
                <a:cxn ang="0">
                  <a:pos x="265" y="204"/>
                </a:cxn>
                <a:cxn ang="0">
                  <a:pos x="286" y="201"/>
                </a:cxn>
              </a:cxnLst>
              <a:rect l="0" t="0" r="r" b="b"/>
              <a:pathLst>
                <a:path w="344" h="213">
                  <a:moveTo>
                    <a:pt x="286" y="201"/>
                  </a:moveTo>
                  <a:cubicBezTo>
                    <a:pt x="287" y="201"/>
                    <a:pt x="300" y="202"/>
                    <a:pt x="301" y="199"/>
                  </a:cubicBezTo>
                  <a:cubicBezTo>
                    <a:pt x="302" y="196"/>
                    <a:pt x="292" y="189"/>
                    <a:pt x="293" y="188"/>
                  </a:cubicBezTo>
                  <a:cubicBezTo>
                    <a:pt x="294" y="188"/>
                    <a:pt x="294" y="180"/>
                    <a:pt x="296" y="180"/>
                  </a:cubicBezTo>
                  <a:cubicBezTo>
                    <a:pt x="298" y="180"/>
                    <a:pt x="316" y="181"/>
                    <a:pt x="317" y="180"/>
                  </a:cubicBezTo>
                  <a:cubicBezTo>
                    <a:pt x="318" y="180"/>
                    <a:pt x="321" y="173"/>
                    <a:pt x="324" y="173"/>
                  </a:cubicBezTo>
                  <a:cubicBezTo>
                    <a:pt x="325" y="173"/>
                    <a:pt x="327" y="175"/>
                    <a:pt x="329" y="176"/>
                  </a:cubicBezTo>
                  <a:cubicBezTo>
                    <a:pt x="333" y="173"/>
                    <a:pt x="334" y="167"/>
                    <a:pt x="334" y="161"/>
                  </a:cubicBezTo>
                  <a:cubicBezTo>
                    <a:pt x="335" y="154"/>
                    <a:pt x="333" y="152"/>
                    <a:pt x="336" y="148"/>
                  </a:cubicBezTo>
                  <a:cubicBezTo>
                    <a:pt x="340" y="145"/>
                    <a:pt x="344" y="144"/>
                    <a:pt x="343" y="139"/>
                  </a:cubicBezTo>
                  <a:cubicBezTo>
                    <a:pt x="342" y="134"/>
                    <a:pt x="337" y="139"/>
                    <a:pt x="333" y="137"/>
                  </a:cubicBezTo>
                  <a:cubicBezTo>
                    <a:pt x="329" y="134"/>
                    <a:pt x="325" y="136"/>
                    <a:pt x="315" y="137"/>
                  </a:cubicBezTo>
                  <a:cubicBezTo>
                    <a:pt x="305" y="139"/>
                    <a:pt x="300" y="143"/>
                    <a:pt x="301" y="150"/>
                  </a:cubicBezTo>
                  <a:cubicBezTo>
                    <a:pt x="301" y="158"/>
                    <a:pt x="297" y="154"/>
                    <a:pt x="297" y="161"/>
                  </a:cubicBezTo>
                  <a:cubicBezTo>
                    <a:pt x="298" y="167"/>
                    <a:pt x="289" y="167"/>
                    <a:pt x="290" y="171"/>
                  </a:cubicBezTo>
                  <a:cubicBezTo>
                    <a:pt x="290" y="175"/>
                    <a:pt x="283" y="171"/>
                    <a:pt x="281" y="170"/>
                  </a:cubicBezTo>
                  <a:cubicBezTo>
                    <a:pt x="279" y="168"/>
                    <a:pt x="258" y="175"/>
                    <a:pt x="255" y="175"/>
                  </a:cubicBezTo>
                  <a:cubicBezTo>
                    <a:pt x="252" y="176"/>
                    <a:pt x="246" y="169"/>
                    <a:pt x="242" y="169"/>
                  </a:cubicBezTo>
                  <a:cubicBezTo>
                    <a:pt x="238" y="170"/>
                    <a:pt x="236" y="163"/>
                    <a:pt x="236" y="158"/>
                  </a:cubicBezTo>
                  <a:cubicBezTo>
                    <a:pt x="235" y="153"/>
                    <a:pt x="227" y="148"/>
                    <a:pt x="224" y="143"/>
                  </a:cubicBezTo>
                  <a:cubicBezTo>
                    <a:pt x="220" y="138"/>
                    <a:pt x="220" y="128"/>
                    <a:pt x="219" y="121"/>
                  </a:cubicBezTo>
                  <a:cubicBezTo>
                    <a:pt x="219" y="114"/>
                    <a:pt x="218" y="103"/>
                    <a:pt x="223" y="90"/>
                  </a:cubicBezTo>
                  <a:cubicBezTo>
                    <a:pt x="224" y="88"/>
                    <a:pt x="224" y="86"/>
                    <a:pt x="224" y="85"/>
                  </a:cubicBezTo>
                  <a:cubicBezTo>
                    <a:pt x="222" y="84"/>
                    <a:pt x="221" y="83"/>
                    <a:pt x="219" y="83"/>
                  </a:cubicBezTo>
                  <a:cubicBezTo>
                    <a:pt x="215" y="83"/>
                    <a:pt x="206" y="77"/>
                    <a:pt x="204" y="77"/>
                  </a:cubicBezTo>
                  <a:cubicBezTo>
                    <a:pt x="202" y="77"/>
                    <a:pt x="202" y="73"/>
                    <a:pt x="200" y="71"/>
                  </a:cubicBezTo>
                  <a:cubicBezTo>
                    <a:pt x="199" y="68"/>
                    <a:pt x="200" y="64"/>
                    <a:pt x="198" y="62"/>
                  </a:cubicBezTo>
                  <a:cubicBezTo>
                    <a:pt x="196" y="60"/>
                    <a:pt x="189" y="54"/>
                    <a:pt x="187" y="47"/>
                  </a:cubicBezTo>
                  <a:cubicBezTo>
                    <a:pt x="185" y="39"/>
                    <a:pt x="172" y="36"/>
                    <a:pt x="167" y="35"/>
                  </a:cubicBezTo>
                  <a:cubicBezTo>
                    <a:pt x="162" y="35"/>
                    <a:pt x="160" y="45"/>
                    <a:pt x="158" y="46"/>
                  </a:cubicBezTo>
                  <a:cubicBezTo>
                    <a:pt x="157" y="46"/>
                    <a:pt x="148" y="40"/>
                    <a:pt x="145" y="39"/>
                  </a:cubicBezTo>
                  <a:cubicBezTo>
                    <a:pt x="143" y="38"/>
                    <a:pt x="141" y="35"/>
                    <a:pt x="141" y="32"/>
                  </a:cubicBezTo>
                  <a:cubicBezTo>
                    <a:pt x="141" y="29"/>
                    <a:pt x="136" y="24"/>
                    <a:pt x="134" y="23"/>
                  </a:cubicBezTo>
                  <a:cubicBezTo>
                    <a:pt x="132" y="22"/>
                    <a:pt x="121" y="11"/>
                    <a:pt x="121" y="11"/>
                  </a:cubicBezTo>
                  <a:cubicBezTo>
                    <a:pt x="104" y="11"/>
                    <a:pt x="104" y="11"/>
                    <a:pt x="104" y="11"/>
                  </a:cubicBezTo>
                  <a:cubicBezTo>
                    <a:pt x="100" y="16"/>
                    <a:pt x="100" y="16"/>
                    <a:pt x="100" y="16"/>
                  </a:cubicBezTo>
                  <a:cubicBezTo>
                    <a:pt x="68" y="17"/>
                    <a:pt x="68" y="17"/>
                    <a:pt x="68" y="17"/>
                  </a:cubicBezTo>
                  <a:cubicBezTo>
                    <a:pt x="68" y="17"/>
                    <a:pt x="43" y="7"/>
                    <a:pt x="39" y="6"/>
                  </a:cubicBezTo>
                  <a:cubicBezTo>
                    <a:pt x="34" y="5"/>
                    <a:pt x="26" y="0"/>
                    <a:pt x="26" y="0"/>
                  </a:cubicBezTo>
                  <a:cubicBezTo>
                    <a:pt x="0" y="3"/>
                    <a:pt x="0" y="3"/>
                    <a:pt x="0" y="3"/>
                  </a:cubicBezTo>
                  <a:cubicBezTo>
                    <a:pt x="1" y="6"/>
                    <a:pt x="3" y="9"/>
                    <a:pt x="6" y="13"/>
                  </a:cubicBezTo>
                  <a:cubicBezTo>
                    <a:pt x="11" y="19"/>
                    <a:pt x="15" y="31"/>
                    <a:pt x="16" y="35"/>
                  </a:cubicBezTo>
                  <a:cubicBezTo>
                    <a:pt x="16" y="39"/>
                    <a:pt x="23" y="42"/>
                    <a:pt x="30" y="46"/>
                  </a:cubicBezTo>
                  <a:cubicBezTo>
                    <a:pt x="36" y="50"/>
                    <a:pt x="36" y="59"/>
                    <a:pt x="35" y="61"/>
                  </a:cubicBezTo>
                  <a:cubicBezTo>
                    <a:pt x="34" y="63"/>
                    <a:pt x="27" y="59"/>
                    <a:pt x="26" y="62"/>
                  </a:cubicBezTo>
                  <a:cubicBezTo>
                    <a:pt x="26" y="64"/>
                    <a:pt x="36" y="73"/>
                    <a:pt x="40" y="72"/>
                  </a:cubicBezTo>
                  <a:cubicBezTo>
                    <a:pt x="44" y="72"/>
                    <a:pt x="46" y="74"/>
                    <a:pt x="52" y="80"/>
                  </a:cubicBezTo>
                  <a:cubicBezTo>
                    <a:pt x="59" y="85"/>
                    <a:pt x="58" y="92"/>
                    <a:pt x="56" y="94"/>
                  </a:cubicBezTo>
                  <a:cubicBezTo>
                    <a:pt x="53" y="96"/>
                    <a:pt x="61" y="100"/>
                    <a:pt x="69" y="105"/>
                  </a:cubicBezTo>
                  <a:cubicBezTo>
                    <a:pt x="77" y="110"/>
                    <a:pt x="80" y="117"/>
                    <a:pt x="81" y="120"/>
                  </a:cubicBezTo>
                  <a:cubicBezTo>
                    <a:pt x="81" y="122"/>
                    <a:pt x="85" y="120"/>
                    <a:pt x="86" y="116"/>
                  </a:cubicBezTo>
                  <a:cubicBezTo>
                    <a:pt x="87" y="112"/>
                    <a:pt x="84" y="111"/>
                    <a:pt x="84" y="107"/>
                  </a:cubicBezTo>
                  <a:cubicBezTo>
                    <a:pt x="84" y="103"/>
                    <a:pt x="77" y="104"/>
                    <a:pt x="74" y="103"/>
                  </a:cubicBezTo>
                  <a:cubicBezTo>
                    <a:pt x="71" y="103"/>
                    <a:pt x="74" y="96"/>
                    <a:pt x="71" y="93"/>
                  </a:cubicBezTo>
                  <a:cubicBezTo>
                    <a:pt x="68" y="90"/>
                    <a:pt x="66" y="83"/>
                    <a:pt x="64" y="77"/>
                  </a:cubicBezTo>
                  <a:cubicBezTo>
                    <a:pt x="63" y="72"/>
                    <a:pt x="55" y="66"/>
                    <a:pt x="52" y="60"/>
                  </a:cubicBezTo>
                  <a:cubicBezTo>
                    <a:pt x="48" y="54"/>
                    <a:pt x="45" y="49"/>
                    <a:pt x="43" y="48"/>
                  </a:cubicBezTo>
                  <a:cubicBezTo>
                    <a:pt x="40" y="46"/>
                    <a:pt x="46" y="44"/>
                    <a:pt x="44" y="42"/>
                  </a:cubicBezTo>
                  <a:cubicBezTo>
                    <a:pt x="42" y="40"/>
                    <a:pt x="39" y="40"/>
                    <a:pt x="35" y="38"/>
                  </a:cubicBezTo>
                  <a:cubicBezTo>
                    <a:pt x="31" y="36"/>
                    <a:pt x="29" y="33"/>
                    <a:pt x="29" y="29"/>
                  </a:cubicBezTo>
                  <a:cubicBezTo>
                    <a:pt x="29" y="25"/>
                    <a:pt x="26" y="16"/>
                    <a:pt x="25" y="13"/>
                  </a:cubicBezTo>
                  <a:cubicBezTo>
                    <a:pt x="24" y="9"/>
                    <a:pt x="28" y="10"/>
                    <a:pt x="29" y="11"/>
                  </a:cubicBezTo>
                  <a:cubicBezTo>
                    <a:pt x="30" y="13"/>
                    <a:pt x="31" y="14"/>
                    <a:pt x="33" y="13"/>
                  </a:cubicBezTo>
                  <a:cubicBezTo>
                    <a:pt x="35" y="12"/>
                    <a:pt x="38" y="13"/>
                    <a:pt x="39" y="16"/>
                  </a:cubicBezTo>
                  <a:cubicBezTo>
                    <a:pt x="40" y="19"/>
                    <a:pt x="45" y="16"/>
                    <a:pt x="47" y="17"/>
                  </a:cubicBezTo>
                  <a:cubicBezTo>
                    <a:pt x="49" y="19"/>
                    <a:pt x="42" y="20"/>
                    <a:pt x="49" y="32"/>
                  </a:cubicBezTo>
                  <a:cubicBezTo>
                    <a:pt x="55" y="43"/>
                    <a:pt x="51" y="37"/>
                    <a:pt x="51" y="44"/>
                  </a:cubicBezTo>
                  <a:cubicBezTo>
                    <a:pt x="51" y="52"/>
                    <a:pt x="55" y="49"/>
                    <a:pt x="56" y="47"/>
                  </a:cubicBezTo>
                  <a:cubicBezTo>
                    <a:pt x="57" y="46"/>
                    <a:pt x="61" y="50"/>
                    <a:pt x="64" y="54"/>
                  </a:cubicBezTo>
                  <a:cubicBezTo>
                    <a:pt x="67" y="58"/>
                    <a:pt x="73" y="58"/>
                    <a:pt x="73" y="60"/>
                  </a:cubicBezTo>
                  <a:cubicBezTo>
                    <a:pt x="73" y="63"/>
                    <a:pt x="75" y="67"/>
                    <a:pt x="79" y="68"/>
                  </a:cubicBezTo>
                  <a:cubicBezTo>
                    <a:pt x="83" y="69"/>
                    <a:pt x="84" y="73"/>
                    <a:pt x="87" y="74"/>
                  </a:cubicBezTo>
                  <a:cubicBezTo>
                    <a:pt x="89" y="74"/>
                    <a:pt x="90" y="77"/>
                    <a:pt x="88" y="81"/>
                  </a:cubicBezTo>
                  <a:cubicBezTo>
                    <a:pt x="87" y="84"/>
                    <a:pt x="88" y="87"/>
                    <a:pt x="95" y="89"/>
                  </a:cubicBezTo>
                  <a:cubicBezTo>
                    <a:pt x="102" y="92"/>
                    <a:pt x="99" y="93"/>
                    <a:pt x="105" y="98"/>
                  </a:cubicBezTo>
                  <a:cubicBezTo>
                    <a:pt x="110" y="103"/>
                    <a:pt x="126" y="120"/>
                    <a:pt x="129" y="125"/>
                  </a:cubicBezTo>
                  <a:cubicBezTo>
                    <a:pt x="132" y="130"/>
                    <a:pt x="133" y="134"/>
                    <a:pt x="134" y="137"/>
                  </a:cubicBezTo>
                  <a:cubicBezTo>
                    <a:pt x="136" y="141"/>
                    <a:pt x="132" y="142"/>
                    <a:pt x="134" y="145"/>
                  </a:cubicBezTo>
                  <a:cubicBezTo>
                    <a:pt x="136" y="148"/>
                    <a:pt x="130" y="147"/>
                    <a:pt x="130" y="149"/>
                  </a:cubicBezTo>
                  <a:cubicBezTo>
                    <a:pt x="131" y="152"/>
                    <a:pt x="134" y="163"/>
                    <a:pt x="139" y="163"/>
                  </a:cubicBezTo>
                  <a:cubicBezTo>
                    <a:pt x="145" y="164"/>
                    <a:pt x="151" y="171"/>
                    <a:pt x="156" y="174"/>
                  </a:cubicBezTo>
                  <a:cubicBezTo>
                    <a:pt x="160" y="178"/>
                    <a:pt x="167" y="177"/>
                    <a:pt x="174" y="180"/>
                  </a:cubicBezTo>
                  <a:cubicBezTo>
                    <a:pt x="180" y="182"/>
                    <a:pt x="186" y="188"/>
                    <a:pt x="196" y="191"/>
                  </a:cubicBezTo>
                  <a:cubicBezTo>
                    <a:pt x="206" y="194"/>
                    <a:pt x="215" y="198"/>
                    <a:pt x="221" y="202"/>
                  </a:cubicBezTo>
                  <a:cubicBezTo>
                    <a:pt x="228" y="206"/>
                    <a:pt x="235" y="204"/>
                    <a:pt x="244" y="201"/>
                  </a:cubicBezTo>
                  <a:cubicBezTo>
                    <a:pt x="253" y="197"/>
                    <a:pt x="260" y="202"/>
                    <a:pt x="265" y="204"/>
                  </a:cubicBezTo>
                  <a:cubicBezTo>
                    <a:pt x="267" y="205"/>
                    <a:pt x="272" y="209"/>
                    <a:pt x="277" y="213"/>
                  </a:cubicBezTo>
                  <a:cubicBezTo>
                    <a:pt x="281" y="207"/>
                    <a:pt x="285" y="201"/>
                    <a:pt x="286" y="20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04" name="Freeform 101">
              <a:extLst>
                <a:ext uri="{FF2B5EF4-FFF2-40B4-BE49-F238E27FC236}">
                  <a16:creationId xmlns:a16="http://schemas.microsoft.com/office/drawing/2014/main" id="{041ADBFC-0EFB-4AF5-8F74-413954C17ACC}"/>
                </a:ext>
              </a:extLst>
            </p:cNvPr>
            <p:cNvSpPr>
              <a:spLocks/>
            </p:cNvSpPr>
            <p:nvPr/>
          </p:nvSpPr>
          <p:spPr bwMode="auto">
            <a:xfrm>
              <a:off x="2272283" y="3684804"/>
              <a:ext cx="109930" cy="108035"/>
            </a:xfrm>
            <a:custGeom>
              <a:avLst/>
              <a:gdLst/>
              <a:ahLst/>
              <a:cxnLst>
                <a:cxn ang="0">
                  <a:pos x="42" y="31"/>
                </a:cxn>
                <a:cxn ang="0">
                  <a:pos x="48" y="25"/>
                </a:cxn>
                <a:cxn ang="0">
                  <a:pos x="43" y="22"/>
                </a:cxn>
                <a:cxn ang="0">
                  <a:pos x="38" y="23"/>
                </a:cxn>
                <a:cxn ang="0">
                  <a:pos x="38" y="0"/>
                </a:cxn>
                <a:cxn ang="0">
                  <a:pos x="19" y="0"/>
                </a:cxn>
                <a:cxn ang="0">
                  <a:pos x="16" y="8"/>
                </a:cxn>
                <a:cxn ang="0">
                  <a:pos x="24" y="19"/>
                </a:cxn>
                <a:cxn ang="0">
                  <a:pos x="9" y="21"/>
                </a:cxn>
                <a:cxn ang="0">
                  <a:pos x="0" y="33"/>
                </a:cxn>
                <a:cxn ang="0">
                  <a:pos x="12" y="44"/>
                </a:cxn>
                <a:cxn ang="0">
                  <a:pos x="28" y="47"/>
                </a:cxn>
                <a:cxn ang="0">
                  <a:pos x="28" y="47"/>
                </a:cxn>
                <a:cxn ang="0">
                  <a:pos x="36" y="40"/>
                </a:cxn>
                <a:cxn ang="0">
                  <a:pos x="42" y="31"/>
                </a:cxn>
              </a:cxnLst>
              <a:rect l="0" t="0" r="r" b="b"/>
              <a:pathLst>
                <a:path w="48" h="47">
                  <a:moveTo>
                    <a:pt x="42" y="31"/>
                  </a:moveTo>
                  <a:cubicBezTo>
                    <a:pt x="44" y="29"/>
                    <a:pt x="46" y="27"/>
                    <a:pt x="48" y="25"/>
                  </a:cubicBezTo>
                  <a:cubicBezTo>
                    <a:pt x="44" y="27"/>
                    <a:pt x="43" y="25"/>
                    <a:pt x="43" y="22"/>
                  </a:cubicBezTo>
                  <a:cubicBezTo>
                    <a:pt x="38" y="23"/>
                    <a:pt x="38" y="23"/>
                    <a:pt x="38" y="23"/>
                  </a:cubicBezTo>
                  <a:cubicBezTo>
                    <a:pt x="38" y="0"/>
                    <a:pt x="38" y="0"/>
                    <a:pt x="38" y="0"/>
                  </a:cubicBezTo>
                  <a:cubicBezTo>
                    <a:pt x="34" y="0"/>
                    <a:pt x="21" y="0"/>
                    <a:pt x="19" y="0"/>
                  </a:cubicBezTo>
                  <a:cubicBezTo>
                    <a:pt x="17" y="0"/>
                    <a:pt x="17" y="8"/>
                    <a:pt x="16" y="8"/>
                  </a:cubicBezTo>
                  <a:cubicBezTo>
                    <a:pt x="15" y="9"/>
                    <a:pt x="25" y="16"/>
                    <a:pt x="24" y="19"/>
                  </a:cubicBezTo>
                  <a:cubicBezTo>
                    <a:pt x="23" y="22"/>
                    <a:pt x="10" y="21"/>
                    <a:pt x="9" y="21"/>
                  </a:cubicBezTo>
                  <a:cubicBezTo>
                    <a:pt x="8" y="21"/>
                    <a:pt x="4" y="27"/>
                    <a:pt x="0" y="33"/>
                  </a:cubicBezTo>
                  <a:cubicBezTo>
                    <a:pt x="5" y="38"/>
                    <a:pt x="10" y="42"/>
                    <a:pt x="12" y="44"/>
                  </a:cubicBezTo>
                  <a:cubicBezTo>
                    <a:pt x="17" y="47"/>
                    <a:pt x="25" y="44"/>
                    <a:pt x="28" y="47"/>
                  </a:cubicBezTo>
                  <a:cubicBezTo>
                    <a:pt x="28" y="47"/>
                    <a:pt x="28" y="47"/>
                    <a:pt x="28" y="47"/>
                  </a:cubicBezTo>
                  <a:cubicBezTo>
                    <a:pt x="32" y="44"/>
                    <a:pt x="35" y="40"/>
                    <a:pt x="36" y="40"/>
                  </a:cubicBezTo>
                  <a:cubicBezTo>
                    <a:pt x="39" y="39"/>
                    <a:pt x="37" y="35"/>
                    <a:pt x="42" y="3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05" name="Freeform 102">
              <a:extLst>
                <a:ext uri="{FF2B5EF4-FFF2-40B4-BE49-F238E27FC236}">
                  <a16:creationId xmlns:a16="http://schemas.microsoft.com/office/drawing/2014/main" id="{BD1C879A-9416-46FB-A797-1864620107C2}"/>
                </a:ext>
              </a:extLst>
            </p:cNvPr>
            <p:cNvSpPr>
              <a:spLocks/>
            </p:cNvSpPr>
            <p:nvPr/>
          </p:nvSpPr>
          <p:spPr bwMode="auto">
            <a:xfrm>
              <a:off x="2359469" y="3669642"/>
              <a:ext cx="32221" cy="68232"/>
            </a:xfrm>
            <a:custGeom>
              <a:avLst/>
              <a:gdLst/>
              <a:ahLst/>
              <a:cxnLst>
                <a:cxn ang="0">
                  <a:pos x="2" y="7"/>
                </a:cxn>
                <a:cxn ang="0">
                  <a:pos x="0" y="7"/>
                </a:cxn>
                <a:cxn ang="0">
                  <a:pos x="0" y="30"/>
                </a:cxn>
                <a:cxn ang="0">
                  <a:pos x="5" y="29"/>
                </a:cxn>
                <a:cxn ang="0">
                  <a:pos x="9" y="24"/>
                </a:cxn>
                <a:cxn ang="0">
                  <a:pos x="12" y="5"/>
                </a:cxn>
                <a:cxn ang="0">
                  <a:pos x="14" y="3"/>
                </a:cxn>
                <a:cxn ang="0">
                  <a:pos x="9" y="0"/>
                </a:cxn>
                <a:cxn ang="0">
                  <a:pos x="2" y="7"/>
                </a:cxn>
              </a:cxnLst>
              <a:rect l="0" t="0" r="r" b="b"/>
              <a:pathLst>
                <a:path w="14" h="30">
                  <a:moveTo>
                    <a:pt x="2" y="7"/>
                  </a:moveTo>
                  <a:cubicBezTo>
                    <a:pt x="2" y="7"/>
                    <a:pt x="1" y="7"/>
                    <a:pt x="0" y="7"/>
                  </a:cubicBezTo>
                  <a:cubicBezTo>
                    <a:pt x="0" y="30"/>
                    <a:pt x="0" y="30"/>
                    <a:pt x="0" y="30"/>
                  </a:cubicBezTo>
                  <a:cubicBezTo>
                    <a:pt x="5" y="29"/>
                    <a:pt x="5" y="29"/>
                    <a:pt x="5" y="29"/>
                  </a:cubicBezTo>
                  <a:cubicBezTo>
                    <a:pt x="6" y="27"/>
                    <a:pt x="7" y="25"/>
                    <a:pt x="9" y="24"/>
                  </a:cubicBezTo>
                  <a:cubicBezTo>
                    <a:pt x="13" y="20"/>
                    <a:pt x="7" y="6"/>
                    <a:pt x="12" y="5"/>
                  </a:cubicBezTo>
                  <a:cubicBezTo>
                    <a:pt x="13" y="5"/>
                    <a:pt x="14" y="4"/>
                    <a:pt x="14" y="3"/>
                  </a:cubicBezTo>
                  <a:cubicBezTo>
                    <a:pt x="12" y="2"/>
                    <a:pt x="10" y="0"/>
                    <a:pt x="9" y="0"/>
                  </a:cubicBezTo>
                  <a:cubicBezTo>
                    <a:pt x="6" y="0"/>
                    <a:pt x="3" y="7"/>
                    <a:pt x="2" y="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06" name="Freeform 103">
              <a:extLst>
                <a:ext uri="{FF2B5EF4-FFF2-40B4-BE49-F238E27FC236}">
                  <a16:creationId xmlns:a16="http://schemas.microsoft.com/office/drawing/2014/main" id="{A937F209-E505-49A6-8B2C-5A5E6A745AD0}"/>
                </a:ext>
              </a:extLst>
            </p:cNvPr>
            <p:cNvSpPr>
              <a:spLocks/>
            </p:cNvSpPr>
            <p:nvPr/>
          </p:nvSpPr>
          <p:spPr bwMode="auto">
            <a:xfrm>
              <a:off x="2736644" y="3618467"/>
              <a:ext cx="77710" cy="66338"/>
            </a:xfrm>
            <a:custGeom>
              <a:avLst/>
              <a:gdLst/>
              <a:ahLst/>
              <a:cxnLst>
                <a:cxn ang="0">
                  <a:pos x="16" y="3"/>
                </a:cxn>
                <a:cxn ang="0">
                  <a:pos x="23" y="19"/>
                </a:cxn>
                <a:cxn ang="0">
                  <a:pos x="1" y="23"/>
                </a:cxn>
                <a:cxn ang="0">
                  <a:pos x="16" y="26"/>
                </a:cxn>
                <a:cxn ang="0">
                  <a:pos x="31" y="28"/>
                </a:cxn>
                <a:cxn ang="0">
                  <a:pos x="34" y="6"/>
                </a:cxn>
                <a:cxn ang="0">
                  <a:pos x="16" y="3"/>
                </a:cxn>
              </a:cxnLst>
              <a:rect l="0" t="0" r="r" b="b"/>
              <a:pathLst>
                <a:path w="34" h="29">
                  <a:moveTo>
                    <a:pt x="16" y="3"/>
                  </a:moveTo>
                  <a:cubicBezTo>
                    <a:pt x="11" y="7"/>
                    <a:pt x="23" y="14"/>
                    <a:pt x="23" y="19"/>
                  </a:cubicBezTo>
                  <a:cubicBezTo>
                    <a:pt x="23" y="23"/>
                    <a:pt x="3" y="18"/>
                    <a:pt x="1" y="23"/>
                  </a:cubicBezTo>
                  <a:cubicBezTo>
                    <a:pt x="0" y="25"/>
                    <a:pt x="8" y="29"/>
                    <a:pt x="16" y="26"/>
                  </a:cubicBezTo>
                  <a:cubicBezTo>
                    <a:pt x="23" y="24"/>
                    <a:pt x="28" y="26"/>
                    <a:pt x="31" y="28"/>
                  </a:cubicBezTo>
                  <a:cubicBezTo>
                    <a:pt x="32" y="21"/>
                    <a:pt x="33" y="12"/>
                    <a:pt x="34" y="6"/>
                  </a:cubicBezTo>
                  <a:cubicBezTo>
                    <a:pt x="27" y="5"/>
                    <a:pt x="19" y="0"/>
                    <a:pt x="16" y="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07" name="Freeform 104">
              <a:extLst>
                <a:ext uri="{FF2B5EF4-FFF2-40B4-BE49-F238E27FC236}">
                  <a16:creationId xmlns:a16="http://schemas.microsoft.com/office/drawing/2014/main" id="{F67B31A2-D532-4BB8-90C8-0B24F0459B3A}"/>
                </a:ext>
              </a:extLst>
            </p:cNvPr>
            <p:cNvSpPr>
              <a:spLocks/>
            </p:cNvSpPr>
            <p:nvPr/>
          </p:nvSpPr>
          <p:spPr bwMode="auto">
            <a:xfrm>
              <a:off x="2806771" y="3629839"/>
              <a:ext cx="89082" cy="60651"/>
            </a:xfrm>
            <a:custGeom>
              <a:avLst/>
              <a:gdLst/>
              <a:ahLst/>
              <a:cxnLst>
                <a:cxn ang="0">
                  <a:pos x="15" y="19"/>
                </a:cxn>
                <a:cxn ang="0">
                  <a:pos x="39" y="14"/>
                </a:cxn>
                <a:cxn ang="0">
                  <a:pos x="9" y="2"/>
                </a:cxn>
                <a:cxn ang="0">
                  <a:pos x="3" y="1"/>
                </a:cxn>
                <a:cxn ang="0">
                  <a:pos x="0" y="23"/>
                </a:cxn>
                <a:cxn ang="0">
                  <a:pos x="1" y="24"/>
                </a:cxn>
                <a:cxn ang="0">
                  <a:pos x="15" y="19"/>
                </a:cxn>
              </a:cxnLst>
              <a:rect l="0" t="0" r="r" b="b"/>
              <a:pathLst>
                <a:path w="39" h="26">
                  <a:moveTo>
                    <a:pt x="15" y="19"/>
                  </a:moveTo>
                  <a:cubicBezTo>
                    <a:pt x="24" y="16"/>
                    <a:pt x="39" y="21"/>
                    <a:pt x="39" y="14"/>
                  </a:cubicBezTo>
                  <a:cubicBezTo>
                    <a:pt x="39" y="7"/>
                    <a:pt x="15" y="0"/>
                    <a:pt x="9" y="2"/>
                  </a:cubicBezTo>
                  <a:cubicBezTo>
                    <a:pt x="7" y="2"/>
                    <a:pt x="5" y="2"/>
                    <a:pt x="3" y="1"/>
                  </a:cubicBezTo>
                  <a:cubicBezTo>
                    <a:pt x="2" y="7"/>
                    <a:pt x="1" y="16"/>
                    <a:pt x="0" y="23"/>
                  </a:cubicBezTo>
                  <a:cubicBezTo>
                    <a:pt x="1" y="23"/>
                    <a:pt x="1" y="23"/>
                    <a:pt x="1" y="24"/>
                  </a:cubicBezTo>
                  <a:cubicBezTo>
                    <a:pt x="5" y="26"/>
                    <a:pt x="6" y="22"/>
                    <a:pt x="15" y="1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08" name="Freeform 105">
              <a:extLst>
                <a:ext uri="{FF2B5EF4-FFF2-40B4-BE49-F238E27FC236}">
                  <a16:creationId xmlns:a16="http://schemas.microsoft.com/office/drawing/2014/main" id="{5348AFAB-8706-4F1A-9397-30D2A7B3F684}"/>
                </a:ext>
              </a:extLst>
            </p:cNvPr>
            <p:cNvSpPr>
              <a:spLocks/>
            </p:cNvSpPr>
            <p:nvPr/>
          </p:nvSpPr>
          <p:spPr bwMode="auto">
            <a:xfrm>
              <a:off x="2404957" y="3760618"/>
              <a:ext cx="109930" cy="111826"/>
            </a:xfrm>
            <a:custGeom>
              <a:avLst/>
              <a:gdLst/>
              <a:ahLst/>
              <a:cxnLst>
                <a:cxn ang="0">
                  <a:pos x="26" y="46"/>
                </a:cxn>
                <a:cxn ang="0">
                  <a:pos x="37" y="48"/>
                </a:cxn>
                <a:cxn ang="0">
                  <a:pos x="42" y="49"/>
                </a:cxn>
                <a:cxn ang="0">
                  <a:pos x="41" y="47"/>
                </a:cxn>
                <a:cxn ang="0">
                  <a:pos x="44" y="32"/>
                </a:cxn>
                <a:cxn ang="0">
                  <a:pos x="45" y="13"/>
                </a:cxn>
                <a:cxn ang="0">
                  <a:pos x="48" y="1"/>
                </a:cxn>
                <a:cxn ang="0">
                  <a:pos x="48" y="0"/>
                </a:cxn>
                <a:cxn ang="0">
                  <a:pos x="34" y="5"/>
                </a:cxn>
                <a:cxn ang="0">
                  <a:pos x="24" y="8"/>
                </a:cxn>
                <a:cxn ang="0">
                  <a:pos x="11" y="13"/>
                </a:cxn>
                <a:cxn ang="0">
                  <a:pos x="8" y="20"/>
                </a:cxn>
                <a:cxn ang="0">
                  <a:pos x="4" y="23"/>
                </a:cxn>
                <a:cxn ang="0">
                  <a:pos x="0" y="24"/>
                </a:cxn>
                <a:cxn ang="0">
                  <a:pos x="2" y="28"/>
                </a:cxn>
                <a:cxn ang="0">
                  <a:pos x="16" y="42"/>
                </a:cxn>
                <a:cxn ang="0">
                  <a:pos x="19" y="46"/>
                </a:cxn>
                <a:cxn ang="0">
                  <a:pos x="26" y="46"/>
                </a:cxn>
              </a:cxnLst>
              <a:rect l="0" t="0" r="r" b="b"/>
              <a:pathLst>
                <a:path w="48" h="49">
                  <a:moveTo>
                    <a:pt x="26" y="46"/>
                  </a:moveTo>
                  <a:cubicBezTo>
                    <a:pt x="28" y="48"/>
                    <a:pt x="34" y="46"/>
                    <a:pt x="37" y="48"/>
                  </a:cubicBezTo>
                  <a:cubicBezTo>
                    <a:pt x="38" y="49"/>
                    <a:pt x="40" y="49"/>
                    <a:pt x="42" y="49"/>
                  </a:cubicBezTo>
                  <a:cubicBezTo>
                    <a:pt x="42" y="48"/>
                    <a:pt x="41" y="47"/>
                    <a:pt x="41" y="47"/>
                  </a:cubicBezTo>
                  <a:cubicBezTo>
                    <a:pt x="39" y="43"/>
                    <a:pt x="42" y="37"/>
                    <a:pt x="44" y="32"/>
                  </a:cubicBezTo>
                  <a:cubicBezTo>
                    <a:pt x="45" y="27"/>
                    <a:pt x="42" y="16"/>
                    <a:pt x="45" y="13"/>
                  </a:cubicBezTo>
                  <a:cubicBezTo>
                    <a:pt x="48" y="10"/>
                    <a:pt x="46" y="8"/>
                    <a:pt x="48" y="1"/>
                  </a:cubicBezTo>
                  <a:cubicBezTo>
                    <a:pt x="48" y="1"/>
                    <a:pt x="48" y="0"/>
                    <a:pt x="48" y="0"/>
                  </a:cubicBezTo>
                  <a:cubicBezTo>
                    <a:pt x="42" y="0"/>
                    <a:pt x="36" y="5"/>
                    <a:pt x="34" y="5"/>
                  </a:cubicBezTo>
                  <a:cubicBezTo>
                    <a:pt x="32" y="5"/>
                    <a:pt x="25" y="3"/>
                    <a:pt x="24" y="8"/>
                  </a:cubicBezTo>
                  <a:cubicBezTo>
                    <a:pt x="23" y="12"/>
                    <a:pt x="18" y="12"/>
                    <a:pt x="11" y="13"/>
                  </a:cubicBezTo>
                  <a:cubicBezTo>
                    <a:pt x="5" y="13"/>
                    <a:pt x="8" y="19"/>
                    <a:pt x="8" y="20"/>
                  </a:cubicBezTo>
                  <a:cubicBezTo>
                    <a:pt x="7" y="21"/>
                    <a:pt x="4" y="23"/>
                    <a:pt x="4" y="23"/>
                  </a:cubicBezTo>
                  <a:cubicBezTo>
                    <a:pt x="0" y="24"/>
                    <a:pt x="0" y="24"/>
                    <a:pt x="0" y="24"/>
                  </a:cubicBezTo>
                  <a:cubicBezTo>
                    <a:pt x="0" y="26"/>
                    <a:pt x="0" y="27"/>
                    <a:pt x="2" y="28"/>
                  </a:cubicBezTo>
                  <a:cubicBezTo>
                    <a:pt x="6" y="31"/>
                    <a:pt x="11" y="39"/>
                    <a:pt x="16" y="42"/>
                  </a:cubicBezTo>
                  <a:cubicBezTo>
                    <a:pt x="18" y="43"/>
                    <a:pt x="19" y="44"/>
                    <a:pt x="19" y="46"/>
                  </a:cubicBezTo>
                  <a:cubicBezTo>
                    <a:pt x="22" y="46"/>
                    <a:pt x="24" y="46"/>
                    <a:pt x="26" y="4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09" name="Freeform 106">
              <a:extLst>
                <a:ext uri="{FF2B5EF4-FFF2-40B4-BE49-F238E27FC236}">
                  <a16:creationId xmlns:a16="http://schemas.microsoft.com/office/drawing/2014/main" id="{004E3D4E-343B-48B5-912B-18321AE4CE58}"/>
                </a:ext>
              </a:extLst>
            </p:cNvPr>
            <p:cNvSpPr>
              <a:spLocks/>
            </p:cNvSpPr>
            <p:nvPr/>
          </p:nvSpPr>
          <p:spPr bwMode="auto">
            <a:xfrm>
              <a:off x="2751806" y="4016489"/>
              <a:ext cx="1027278" cy="1048127"/>
            </a:xfrm>
            <a:custGeom>
              <a:avLst/>
              <a:gdLst/>
              <a:ahLst/>
              <a:cxnLst>
                <a:cxn ang="0">
                  <a:pos x="253" y="427"/>
                </a:cxn>
                <a:cxn ang="0">
                  <a:pos x="260" y="429"/>
                </a:cxn>
                <a:cxn ang="0">
                  <a:pos x="289" y="379"/>
                </a:cxn>
                <a:cxn ang="0">
                  <a:pos x="307" y="343"/>
                </a:cxn>
                <a:cxn ang="0">
                  <a:pos x="337" y="326"/>
                </a:cxn>
                <a:cxn ang="0">
                  <a:pos x="372" y="316"/>
                </a:cxn>
                <a:cxn ang="0">
                  <a:pos x="386" y="290"/>
                </a:cxn>
                <a:cxn ang="0">
                  <a:pos x="397" y="264"/>
                </a:cxn>
                <a:cxn ang="0">
                  <a:pos x="401" y="211"/>
                </a:cxn>
                <a:cxn ang="0">
                  <a:pos x="409" y="206"/>
                </a:cxn>
                <a:cxn ang="0">
                  <a:pos x="445" y="158"/>
                </a:cxn>
                <a:cxn ang="0">
                  <a:pos x="406" y="104"/>
                </a:cxn>
                <a:cxn ang="0">
                  <a:pos x="336" y="96"/>
                </a:cxn>
                <a:cxn ang="0">
                  <a:pos x="295" y="74"/>
                </a:cxn>
                <a:cxn ang="0">
                  <a:pos x="291" y="67"/>
                </a:cxn>
                <a:cxn ang="0">
                  <a:pos x="264" y="60"/>
                </a:cxn>
                <a:cxn ang="0">
                  <a:pos x="258" y="13"/>
                </a:cxn>
                <a:cxn ang="0">
                  <a:pos x="222" y="32"/>
                </a:cxn>
                <a:cxn ang="0">
                  <a:pos x="191" y="39"/>
                </a:cxn>
                <a:cxn ang="0">
                  <a:pos x="165" y="40"/>
                </a:cxn>
                <a:cxn ang="0">
                  <a:pos x="157" y="1"/>
                </a:cxn>
                <a:cxn ang="0">
                  <a:pos x="129" y="17"/>
                </a:cxn>
                <a:cxn ang="0">
                  <a:pos x="107" y="15"/>
                </a:cxn>
                <a:cxn ang="0">
                  <a:pos x="120" y="32"/>
                </a:cxn>
                <a:cxn ang="0">
                  <a:pos x="105" y="46"/>
                </a:cxn>
                <a:cxn ang="0">
                  <a:pos x="84" y="49"/>
                </a:cxn>
                <a:cxn ang="0">
                  <a:pos x="48" y="42"/>
                </a:cxn>
                <a:cxn ang="0">
                  <a:pos x="45" y="59"/>
                </a:cxn>
                <a:cxn ang="0">
                  <a:pos x="46" y="108"/>
                </a:cxn>
                <a:cxn ang="0">
                  <a:pos x="12" y="120"/>
                </a:cxn>
                <a:cxn ang="0">
                  <a:pos x="2" y="144"/>
                </a:cxn>
                <a:cxn ang="0">
                  <a:pos x="15" y="168"/>
                </a:cxn>
                <a:cxn ang="0">
                  <a:pos x="38" y="172"/>
                </a:cxn>
                <a:cxn ang="0">
                  <a:pos x="65" y="184"/>
                </a:cxn>
                <a:cxn ang="0">
                  <a:pos x="99" y="174"/>
                </a:cxn>
                <a:cxn ang="0">
                  <a:pos x="124" y="206"/>
                </a:cxn>
                <a:cxn ang="0">
                  <a:pos x="150" y="217"/>
                </a:cxn>
                <a:cxn ang="0">
                  <a:pos x="158" y="242"/>
                </a:cxn>
                <a:cxn ang="0">
                  <a:pos x="186" y="265"/>
                </a:cxn>
                <a:cxn ang="0">
                  <a:pos x="182" y="293"/>
                </a:cxn>
                <a:cxn ang="0">
                  <a:pos x="199" y="317"/>
                </a:cxn>
                <a:cxn ang="0">
                  <a:pos x="222" y="337"/>
                </a:cxn>
                <a:cxn ang="0">
                  <a:pos x="230" y="375"/>
                </a:cxn>
                <a:cxn ang="0">
                  <a:pos x="187" y="415"/>
                </a:cxn>
                <a:cxn ang="0">
                  <a:pos x="205" y="426"/>
                </a:cxn>
                <a:cxn ang="0">
                  <a:pos x="232" y="443"/>
                </a:cxn>
              </a:cxnLst>
              <a:rect l="0" t="0" r="r" b="b"/>
              <a:pathLst>
                <a:path w="450" h="460">
                  <a:moveTo>
                    <a:pt x="238" y="455"/>
                  </a:moveTo>
                  <a:cubicBezTo>
                    <a:pt x="245" y="450"/>
                    <a:pt x="244" y="447"/>
                    <a:pt x="247" y="441"/>
                  </a:cubicBezTo>
                  <a:cubicBezTo>
                    <a:pt x="250" y="435"/>
                    <a:pt x="247" y="432"/>
                    <a:pt x="253" y="427"/>
                  </a:cubicBezTo>
                  <a:cubicBezTo>
                    <a:pt x="258" y="422"/>
                    <a:pt x="252" y="418"/>
                    <a:pt x="259" y="415"/>
                  </a:cubicBezTo>
                  <a:cubicBezTo>
                    <a:pt x="266" y="412"/>
                    <a:pt x="265" y="418"/>
                    <a:pt x="259" y="425"/>
                  </a:cubicBezTo>
                  <a:cubicBezTo>
                    <a:pt x="253" y="432"/>
                    <a:pt x="252" y="434"/>
                    <a:pt x="260" y="429"/>
                  </a:cubicBezTo>
                  <a:cubicBezTo>
                    <a:pt x="267" y="423"/>
                    <a:pt x="270" y="416"/>
                    <a:pt x="274" y="407"/>
                  </a:cubicBezTo>
                  <a:cubicBezTo>
                    <a:pt x="279" y="398"/>
                    <a:pt x="282" y="395"/>
                    <a:pt x="286" y="395"/>
                  </a:cubicBezTo>
                  <a:cubicBezTo>
                    <a:pt x="289" y="394"/>
                    <a:pt x="289" y="385"/>
                    <a:pt x="289" y="379"/>
                  </a:cubicBezTo>
                  <a:cubicBezTo>
                    <a:pt x="288" y="372"/>
                    <a:pt x="286" y="366"/>
                    <a:pt x="289" y="362"/>
                  </a:cubicBezTo>
                  <a:cubicBezTo>
                    <a:pt x="292" y="358"/>
                    <a:pt x="289" y="354"/>
                    <a:pt x="293" y="354"/>
                  </a:cubicBezTo>
                  <a:cubicBezTo>
                    <a:pt x="296" y="354"/>
                    <a:pt x="301" y="348"/>
                    <a:pt x="307" y="343"/>
                  </a:cubicBezTo>
                  <a:cubicBezTo>
                    <a:pt x="312" y="337"/>
                    <a:pt x="316" y="337"/>
                    <a:pt x="322" y="336"/>
                  </a:cubicBezTo>
                  <a:cubicBezTo>
                    <a:pt x="327" y="336"/>
                    <a:pt x="324" y="334"/>
                    <a:pt x="328" y="333"/>
                  </a:cubicBezTo>
                  <a:cubicBezTo>
                    <a:pt x="332" y="332"/>
                    <a:pt x="334" y="328"/>
                    <a:pt x="337" y="326"/>
                  </a:cubicBezTo>
                  <a:cubicBezTo>
                    <a:pt x="339" y="324"/>
                    <a:pt x="349" y="326"/>
                    <a:pt x="355" y="326"/>
                  </a:cubicBezTo>
                  <a:cubicBezTo>
                    <a:pt x="361" y="326"/>
                    <a:pt x="365" y="327"/>
                    <a:pt x="365" y="323"/>
                  </a:cubicBezTo>
                  <a:cubicBezTo>
                    <a:pt x="365" y="319"/>
                    <a:pt x="368" y="316"/>
                    <a:pt x="372" y="316"/>
                  </a:cubicBezTo>
                  <a:cubicBezTo>
                    <a:pt x="375" y="316"/>
                    <a:pt x="377" y="315"/>
                    <a:pt x="377" y="310"/>
                  </a:cubicBezTo>
                  <a:cubicBezTo>
                    <a:pt x="377" y="305"/>
                    <a:pt x="378" y="302"/>
                    <a:pt x="381" y="300"/>
                  </a:cubicBezTo>
                  <a:cubicBezTo>
                    <a:pt x="384" y="298"/>
                    <a:pt x="385" y="293"/>
                    <a:pt x="386" y="290"/>
                  </a:cubicBezTo>
                  <a:cubicBezTo>
                    <a:pt x="387" y="286"/>
                    <a:pt x="390" y="288"/>
                    <a:pt x="390" y="284"/>
                  </a:cubicBezTo>
                  <a:cubicBezTo>
                    <a:pt x="390" y="279"/>
                    <a:pt x="392" y="274"/>
                    <a:pt x="392" y="270"/>
                  </a:cubicBezTo>
                  <a:cubicBezTo>
                    <a:pt x="392" y="266"/>
                    <a:pt x="396" y="267"/>
                    <a:pt x="397" y="264"/>
                  </a:cubicBezTo>
                  <a:cubicBezTo>
                    <a:pt x="399" y="261"/>
                    <a:pt x="396" y="258"/>
                    <a:pt x="399" y="250"/>
                  </a:cubicBezTo>
                  <a:cubicBezTo>
                    <a:pt x="401" y="242"/>
                    <a:pt x="399" y="235"/>
                    <a:pt x="399" y="228"/>
                  </a:cubicBezTo>
                  <a:cubicBezTo>
                    <a:pt x="399" y="221"/>
                    <a:pt x="399" y="214"/>
                    <a:pt x="401" y="211"/>
                  </a:cubicBezTo>
                  <a:cubicBezTo>
                    <a:pt x="404" y="209"/>
                    <a:pt x="402" y="208"/>
                    <a:pt x="400" y="207"/>
                  </a:cubicBezTo>
                  <a:cubicBezTo>
                    <a:pt x="398" y="206"/>
                    <a:pt x="401" y="203"/>
                    <a:pt x="402" y="204"/>
                  </a:cubicBezTo>
                  <a:cubicBezTo>
                    <a:pt x="404" y="204"/>
                    <a:pt x="406" y="208"/>
                    <a:pt x="409" y="206"/>
                  </a:cubicBezTo>
                  <a:cubicBezTo>
                    <a:pt x="413" y="204"/>
                    <a:pt x="416" y="195"/>
                    <a:pt x="418" y="188"/>
                  </a:cubicBezTo>
                  <a:cubicBezTo>
                    <a:pt x="421" y="181"/>
                    <a:pt x="426" y="182"/>
                    <a:pt x="429" y="180"/>
                  </a:cubicBezTo>
                  <a:cubicBezTo>
                    <a:pt x="433" y="179"/>
                    <a:pt x="440" y="170"/>
                    <a:pt x="445" y="158"/>
                  </a:cubicBezTo>
                  <a:cubicBezTo>
                    <a:pt x="450" y="146"/>
                    <a:pt x="445" y="134"/>
                    <a:pt x="443" y="125"/>
                  </a:cubicBezTo>
                  <a:cubicBezTo>
                    <a:pt x="441" y="117"/>
                    <a:pt x="438" y="118"/>
                    <a:pt x="433" y="119"/>
                  </a:cubicBezTo>
                  <a:cubicBezTo>
                    <a:pt x="428" y="119"/>
                    <a:pt x="418" y="118"/>
                    <a:pt x="406" y="104"/>
                  </a:cubicBezTo>
                  <a:cubicBezTo>
                    <a:pt x="393" y="91"/>
                    <a:pt x="381" y="92"/>
                    <a:pt x="373" y="94"/>
                  </a:cubicBezTo>
                  <a:cubicBezTo>
                    <a:pt x="365" y="96"/>
                    <a:pt x="356" y="90"/>
                    <a:pt x="351" y="89"/>
                  </a:cubicBezTo>
                  <a:cubicBezTo>
                    <a:pt x="345" y="87"/>
                    <a:pt x="340" y="94"/>
                    <a:pt x="336" y="96"/>
                  </a:cubicBezTo>
                  <a:cubicBezTo>
                    <a:pt x="332" y="97"/>
                    <a:pt x="338" y="90"/>
                    <a:pt x="338" y="85"/>
                  </a:cubicBezTo>
                  <a:cubicBezTo>
                    <a:pt x="338" y="80"/>
                    <a:pt x="323" y="74"/>
                    <a:pt x="312" y="69"/>
                  </a:cubicBezTo>
                  <a:cubicBezTo>
                    <a:pt x="300" y="65"/>
                    <a:pt x="295" y="67"/>
                    <a:pt x="295" y="74"/>
                  </a:cubicBezTo>
                  <a:cubicBezTo>
                    <a:pt x="295" y="81"/>
                    <a:pt x="291" y="72"/>
                    <a:pt x="287" y="80"/>
                  </a:cubicBezTo>
                  <a:cubicBezTo>
                    <a:pt x="284" y="87"/>
                    <a:pt x="277" y="82"/>
                    <a:pt x="281" y="80"/>
                  </a:cubicBezTo>
                  <a:cubicBezTo>
                    <a:pt x="286" y="77"/>
                    <a:pt x="290" y="72"/>
                    <a:pt x="291" y="67"/>
                  </a:cubicBezTo>
                  <a:cubicBezTo>
                    <a:pt x="293" y="62"/>
                    <a:pt x="275" y="58"/>
                    <a:pt x="268" y="61"/>
                  </a:cubicBezTo>
                  <a:cubicBezTo>
                    <a:pt x="262" y="63"/>
                    <a:pt x="266" y="72"/>
                    <a:pt x="261" y="70"/>
                  </a:cubicBezTo>
                  <a:cubicBezTo>
                    <a:pt x="256" y="67"/>
                    <a:pt x="260" y="60"/>
                    <a:pt x="264" y="60"/>
                  </a:cubicBezTo>
                  <a:cubicBezTo>
                    <a:pt x="268" y="61"/>
                    <a:pt x="273" y="52"/>
                    <a:pt x="275" y="46"/>
                  </a:cubicBezTo>
                  <a:cubicBezTo>
                    <a:pt x="278" y="40"/>
                    <a:pt x="271" y="39"/>
                    <a:pt x="266" y="34"/>
                  </a:cubicBezTo>
                  <a:cubicBezTo>
                    <a:pt x="262" y="29"/>
                    <a:pt x="263" y="15"/>
                    <a:pt x="258" y="13"/>
                  </a:cubicBezTo>
                  <a:cubicBezTo>
                    <a:pt x="253" y="17"/>
                    <a:pt x="247" y="25"/>
                    <a:pt x="245" y="31"/>
                  </a:cubicBezTo>
                  <a:cubicBezTo>
                    <a:pt x="242" y="38"/>
                    <a:pt x="239" y="34"/>
                    <a:pt x="233" y="36"/>
                  </a:cubicBezTo>
                  <a:cubicBezTo>
                    <a:pt x="226" y="38"/>
                    <a:pt x="223" y="35"/>
                    <a:pt x="222" y="32"/>
                  </a:cubicBezTo>
                  <a:cubicBezTo>
                    <a:pt x="220" y="30"/>
                    <a:pt x="214" y="32"/>
                    <a:pt x="209" y="32"/>
                  </a:cubicBezTo>
                  <a:cubicBezTo>
                    <a:pt x="205" y="32"/>
                    <a:pt x="207" y="37"/>
                    <a:pt x="204" y="39"/>
                  </a:cubicBezTo>
                  <a:cubicBezTo>
                    <a:pt x="201" y="41"/>
                    <a:pt x="194" y="36"/>
                    <a:pt x="191" y="39"/>
                  </a:cubicBezTo>
                  <a:cubicBezTo>
                    <a:pt x="188" y="42"/>
                    <a:pt x="186" y="39"/>
                    <a:pt x="185" y="41"/>
                  </a:cubicBezTo>
                  <a:cubicBezTo>
                    <a:pt x="184" y="44"/>
                    <a:pt x="179" y="42"/>
                    <a:pt x="178" y="44"/>
                  </a:cubicBezTo>
                  <a:cubicBezTo>
                    <a:pt x="176" y="46"/>
                    <a:pt x="172" y="47"/>
                    <a:pt x="165" y="40"/>
                  </a:cubicBezTo>
                  <a:cubicBezTo>
                    <a:pt x="159" y="33"/>
                    <a:pt x="160" y="22"/>
                    <a:pt x="163" y="20"/>
                  </a:cubicBezTo>
                  <a:cubicBezTo>
                    <a:pt x="166" y="18"/>
                    <a:pt x="166" y="12"/>
                    <a:pt x="162" y="11"/>
                  </a:cubicBezTo>
                  <a:cubicBezTo>
                    <a:pt x="158" y="9"/>
                    <a:pt x="162" y="2"/>
                    <a:pt x="157" y="1"/>
                  </a:cubicBezTo>
                  <a:cubicBezTo>
                    <a:pt x="153" y="0"/>
                    <a:pt x="153" y="7"/>
                    <a:pt x="150" y="8"/>
                  </a:cubicBezTo>
                  <a:cubicBezTo>
                    <a:pt x="147" y="9"/>
                    <a:pt x="140" y="14"/>
                    <a:pt x="136" y="13"/>
                  </a:cubicBezTo>
                  <a:cubicBezTo>
                    <a:pt x="133" y="12"/>
                    <a:pt x="129" y="14"/>
                    <a:pt x="129" y="17"/>
                  </a:cubicBezTo>
                  <a:cubicBezTo>
                    <a:pt x="129" y="21"/>
                    <a:pt x="125" y="20"/>
                    <a:pt x="124" y="17"/>
                  </a:cubicBezTo>
                  <a:cubicBezTo>
                    <a:pt x="124" y="14"/>
                    <a:pt x="116" y="16"/>
                    <a:pt x="114" y="14"/>
                  </a:cubicBezTo>
                  <a:cubicBezTo>
                    <a:pt x="112" y="12"/>
                    <a:pt x="103" y="13"/>
                    <a:pt x="107" y="15"/>
                  </a:cubicBezTo>
                  <a:cubicBezTo>
                    <a:pt x="111" y="17"/>
                    <a:pt x="111" y="20"/>
                    <a:pt x="111" y="23"/>
                  </a:cubicBezTo>
                  <a:cubicBezTo>
                    <a:pt x="111" y="27"/>
                    <a:pt x="114" y="26"/>
                    <a:pt x="114" y="31"/>
                  </a:cubicBezTo>
                  <a:cubicBezTo>
                    <a:pt x="114" y="35"/>
                    <a:pt x="118" y="32"/>
                    <a:pt x="120" y="32"/>
                  </a:cubicBezTo>
                  <a:cubicBezTo>
                    <a:pt x="123" y="32"/>
                    <a:pt x="123" y="36"/>
                    <a:pt x="119" y="37"/>
                  </a:cubicBezTo>
                  <a:cubicBezTo>
                    <a:pt x="115" y="37"/>
                    <a:pt x="113" y="39"/>
                    <a:pt x="112" y="43"/>
                  </a:cubicBezTo>
                  <a:cubicBezTo>
                    <a:pt x="111" y="46"/>
                    <a:pt x="108" y="44"/>
                    <a:pt x="105" y="46"/>
                  </a:cubicBezTo>
                  <a:cubicBezTo>
                    <a:pt x="102" y="49"/>
                    <a:pt x="99" y="52"/>
                    <a:pt x="97" y="51"/>
                  </a:cubicBezTo>
                  <a:cubicBezTo>
                    <a:pt x="95" y="49"/>
                    <a:pt x="93" y="50"/>
                    <a:pt x="91" y="52"/>
                  </a:cubicBezTo>
                  <a:cubicBezTo>
                    <a:pt x="89" y="53"/>
                    <a:pt x="88" y="52"/>
                    <a:pt x="84" y="49"/>
                  </a:cubicBezTo>
                  <a:cubicBezTo>
                    <a:pt x="82" y="47"/>
                    <a:pt x="80" y="42"/>
                    <a:pt x="76" y="37"/>
                  </a:cubicBezTo>
                  <a:cubicBezTo>
                    <a:pt x="73" y="39"/>
                    <a:pt x="68" y="41"/>
                    <a:pt x="65" y="41"/>
                  </a:cubicBezTo>
                  <a:cubicBezTo>
                    <a:pt x="61" y="41"/>
                    <a:pt x="48" y="40"/>
                    <a:pt x="48" y="42"/>
                  </a:cubicBezTo>
                  <a:cubicBezTo>
                    <a:pt x="47" y="44"/>
                    <a:pt x="49" y="48"/>
                    <a:pt x="51" y="48"/>
                  </a:cubicBezTo>
                  <a:cubicBezTo>
                    <a:pt x="53" y="49"/>
                    <a:pt x="57" y="50"/>
                    <a:pt x="53" y="53"/>
                  </a:cubicBezTo>
                  <a:cubicBezTo>
                    <a:pt x="49" y="56"/>
                    <a:pt x="45" y="52"/>
                    <a:pt x="45" y="59"/>
                  </a:cubicBezTo>
                  <a:cubicBezTo>
                    <a:pt x="45" y="66"/>
                    <a:pt x="54" y="71"/>
                    <a:pt x="52" y="77"/>
                  </a:cubicBezTo>
                  <a:cubicBezTo>
                    <a:pt x="51" y="81"/>
                    <a:pt x="50" y="89"/>
                    <a:pt x="50" y="93"/>
                  </a:cubicBezTo>
                  <a:cubicBezTo>
                    <a:pt x="50" y="96"/>
                    <a:pt x="49" y="107"/>
                    <a:pt x="46" y="108"/>
                  </a:cubicBezTo>
                  <a:cubicBezTo>
                    <a:pt x="43" y="109"/>
                    <a:pt x="40" y="105"/>
                    <a:pt x="36" y="109"/>
                  </a:cubicBezTo>
                  <a:cubicBezTo>
                    <a:pt x="32" y="112"/>
                    <a:pt x="27" y="110"/>
                    <a:pt x="22" y="114"/>
                  </a:cubicBezTo>
                  <a:cubicBezTo>
                    <a:pt x="18" y="117"/>
                    <a:pt x="13" y="116"/>
                    <a:pt x="12" y="120"/>
                  </a:cubicBezTo>
                  <a:cubicBezTo>
                    <a:pt x="12" y="125"/>
                    <a:pt x="8" y="127"/>
                    <a:pt x="9" y="131"/>
                  </a:cubicBezTo>
                  <a:cubicBezTo>
                    <a:pt x="10" y="135"/>
                    <a:pt x="7" y="134"/>
                    <a:pt x="4" y="137"/>
                  </a:cubicBezTo>
                  <a:cubicBezTo>
                    <a:pt x="1" y="140"/>
                    <a:pt x="4" y="142"/>
                    <a:pt x="2" y="144"/>
                  </a:cubicBezTo>
                  <a:cubicBezTo>
                    <a:pt x="0" y="147"/>
                    <a:pt x="3" y="150"/>
                    <a:pt x="5" y="154"/>
                  </a:cubicBezTo>
                  <a:cubicBezTo>
                    <a:pt x="7" y="158"/>
                    <a:pt x="10" y="160"/>
                    <a:pt x="10" y="164"/>
                  </a:cubicBezTo>
                  <a:cubicBezTo>
                    <a:pt x="9" y="167"/>
                    <a:pt x="12" y="168"/>
                    <a:pt x="15" y="168"/>
                  </a:cubicBezTo>
                  <a:cubicBezTo>
                    <a:pt x="19" y="168"/>
                    <a:pt x="16" y="174"/>
                    <a:pt x="21" y="174"/>
                  </a:cubicBezTo>
                  <a:cubicBezTo>
                    <a:pt x="27" y="174"/>
                    <a:pt x="32" y="176"/>
                    <a:pt x="33" y="173"/>
                  </a:cubicBezTo>
                  <a:cubicBezTo>
                    <a:pt x="35" y="170"/>
                    <a:pt x="38" y="167"/>
                    <a:pt x="38" y="172"/>
                  </a:cubicBezTo>
                  <a:cubicBezTo>
                    <a:pt x="38" y="176"/>
                    <a:pt x="37" y="188"/>
                    <a:pt x="41" y="186"/>
                  </a:cubicBezTo>
                  <a:cubicBezTo>
                    <a:pt x="45" y="185"/>
                    <a:pt x="52" y="185"/>
                    <a:pt x="56" y="187"/>
                  </a:cubicBezTo>
                  <a:cubicBezTo>
                    <a:pt x="59" y="188"/>
                    <a:pt x="63" y="187"/>
                    <a:pt x="65" y="184"/>
                  </a:cubicBezTo>
                  <a:cubicBezTo>
                    <a:pt x="68" y="182"/>
                    <a:pt x="70" y="182"/>
                    <a:pt x="75" y="179"/>
                  </a:cubicBezTo>
                  <a:cubicBezTo>
                    <a:pt x="80" y="177"/>
                    <a:pt x="84" y="173"/>
                    <a:pt x="88" y="173"/>
                  </a:cubicBezTo>
                  <a:cubicBezTo>
                    <a:pt x="93" y="173"/>
                    <a:pt x="100" y="171"/>
                    <a:pt x="99" y="174"/>
                  </a:cubicBezTo>
                  <a:cubicBezTo>
                    <a:pt x="98" y="177"/>
                    <a:pt x="97" y="190"/>
                    <a:pt x="103" y="196"/>
                  </a:cubicBezTo>
                  <a:cubicBezTo>
                    <a:pt x="108" y="202"/>
                    <a:pt x="111" y="205"/>
                    <a:pt x="116" y="204"/>
                  </a:cubicBezTo>
                  <a:cubicBezTo>
                    <a:pt x="121" y="203"/>
                    <a:pt x="120" y="206"/>
                    <a:pt x="124" y="206"/>
                  </a:cubicBezTo>
                  <a:cubicBezTo>
                    <a:pt x="128" y="205"/>
                    <a:pt x="125" y="210"/>
                    <a:pt x="129" y="210"/>
                  </a:cubicBezTo>
                  <a:cubicBezTo>
                    <a:pt x="132" y="210"/>
                    <a:pt x="138" y="210"/>
                    <a:pt x="138" y="214"/>
                  </a:cubicBezTo>
                  <a:cubicBezTo>
                    <a:pt x="138" y="218"/>
                    <a:pt x="148" y="215"/>
                    <a:pt x="150" y="217"/>
                  </a:cubicBezTo>
                  <a:cubicBezTo>
                    <a:pt x="153" y="219"/>
                    <a:pt x="155" y="220"/>
                    <a:pt x="155" y="224"/>
                  </a:cubicBezTo>
                  <a:cubicBezTo>
                    <a:pt x="154" y="228"/>
                    <a:pt x="160" y="231"/>
                    <a:pt x="156" y="233"/>
                  </a:cubicBezTo>
                  <a:cubicBezTo>
                    <a:pt x="153" y="235"/>
                    <a:pt x="157" y="238"/>
                    <a:pt x="158" y="242"/>
                  </a:cubicBezTo>
                  <a:cubicBezTo>
                    <a:pt x="158" y="247"/>
                    <a:pt x="163" y="248"/>
                    <a:pt x="170" y="248"/>
                  </a:cubicBezTo>
                  <a:cubicBezTo>
                    <a:pt x="177" y="248"/>
                    <a:pt x="179" y="248"/>
                    <a:pt x="179" y="254"/>
                  </a:cubicBezTo>
                  <a:cubicBezTo>
                    <a:pt x="179" y="259"/>
                    <a:pt x="184" y="260"/>
                    <a:pt x="186" y="265"/>
                  </a:cubicBezTo>
                  <a:cubicBezTo>
                    <a:pt x="188" y="270"/>
                    <a:pt x="184" y="275"/>
                    <a:pt x="185" y="279"/>
                  </a:cubicBezTo>
                  <a:cubicBezTo>
                    <a:pt x="185" y="282"/>
                    <a:pt x="183" y="286"/>
                    <a:pt x="181" y="287"/>
                  </a:cubicBezTo>
                  <a:cubicBezTo>
                    <a:pt x="184" y="290"/>
                    <a:pt x="184" y="292"/>
                    <a:pt x="182" y="293"/>
                  </a:cubicBezTo>
                  <a:cubicBezTo>
                    <a:pt x="179" y="295"/>
                    <a:pt x="185" y="299"/>
                    <a:pt x="184" y="307"/>
                  </a:cubicBezTo>
                  <a:cubicBezTo>
                    <a:pt x="182" y="314"/>
                    <a:pt x="182" y="316"/>
                    <a:pt x="190" y="316"/>
                  </a:cubicBezTo>
                  <a:cubicBezTo>
                    <a:pt x="197" y="316"/>
                    <a:pt x="197" y="319"/>
                    <a:pt x="199" y="317"/>
                  </a:cubicBezTo>
                  <a:cubicBezTo>
                    <a:pt x="202" y="315"/>
                    <a:pt x="206" y="323"/>
                    <a:pt x="207" y="326"/>
                  </a:cubicBezTo>
                  <a:cubicBezTo>
                    <a:pt x="208" y="330"/>
                    <a:pt x="211" y="339"/>
                    <a:pt x="213" y="339"/>
                  </a:cubicBezTo>
                  <a:cubicBezTo>
                    <a:pt x="214" y="339"/>
                    <a:pt x="218" y="335"/>
                    <a:pt x="222" y="337"/>
                  </a:cubicBezTo>
                  <a:cubicBezTo>
                    <a:pt x="226" y="339"/>
                    <a:pt x="221" y="351"/>
                    <a:pt x="221" y="357"/>
                  </a:cubicBezTo>
                  <a:cubicBezTo>
                    <a:pt x="224" y="357"/>
                    <a:pt x="227" y="357"/>
                    <a:pt x="228" y="358"/>
                  </a:cubicBezTo>
                  <a:cubicBezTo>
                    <a:pt x="230" y="359"/>
                    <a:pt x="231" y="372"/>
                    <a:pt x="230" y="375"/>
                  </a:cubicBezTo>
                  <a:cubicBezTo>
                    <a:pt x="229" y="377"/>
                    <a:pt x="221" y="380"/>
                    <a:pt x="217" y="382"/>
                  </a:cubicBezTo>
                  <a:cubicBezTo>
                    <a:pt x="212" y="385"/>
                    <a:pt x="202" y="395"/>
                    <a:pt x="197" y="403"/>
                  </a:cubicBezTo>
                  <a:cubicBezTo>
                    <a:pt x="194" y="408"/>
                    <a:pt x="190" y="411"/>
                    <a:pt x="187" y="415"/>
                  </a:cubicBezTo>
                  <a:cubicBezTo>
                    <a:pt x="189" y="415"/>
                    <a:pt x="190" y="415"/>
                    <a:pt x="191" y="415"/>
                  </a:cubicBezTo>
                  <a:cubicBezTo>
                    <a:pt x="193" y="413"/>
                    <a:pt x="196" y="413"/>
                    <a:pt x="200" y="418"/>
                  </a:cubicBezTo>
                  <a:cubicBezTo>
                    <a:pt x="204" y="423"/>
                    <a:pt x="204" y="426"/>
                    <a:pt x="205" y="426"/>
                  </a:cubicBezTo>
                  <a:cubicBezTo>
                    <a:pt x="207" y="426"/>
                    <a:pt x="209" y="420"/>
                    <a:pt x="212" y="424"/>
                  </a:cubicBezTo>
                  <a:cubicBezTo>
                    <a:pt x="215" y="428"/>
                    <a:pt x="223" y="432"/>
                    <a:pt x="224" y="434"/>
                  </a:cubicBezTo>
                  <a:cubicBezTo>
                    <a:pt x="226" y="436"/>
                    <a:pt x="232" y="437"/>
                    <a:pt x="232" y="443"/>
                  </a:cubicBezTo>
                  <a:cubicBezTo>
                    <a:pt x="232" y="446"/>
                    <a:pt x="230" y="454"/>
                    <a:pt x="233" y="460"/>
                  </a:cubicBezTo>
                  <a:cubicBezTo>
                    <a:pt x="235" y="458"/>
                    <a:pt x="236" y="456"/>
                    <a:pt x="238" y="45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10" name="Freeform 107">
              <a:extLst>
                <a:ext uri="{FF2B5EF4-FFF2-40B4-BE49-F238E27FC236}">
                  <a16:creationId xmlns:a16="http://schemas.microsoft.com/office/drawing/2014/main" id="{5B6B5605-D33A-432F-B6A0-CC97A3750B3B}"/>
                </a:ext>
              </a:extLst>
            </p:cNvPr>
            <p:cNvSpPr>
              <a:spLocks/>
            </p:cNvSpPr>
            <p:nvPr/>
          </p:nvSpPr>
          <p:spPr bwMode="auto">
            <a:xfrm>
              <a:off x="3157411" y="4958477"/>
              <a:ext cx="126989" cy="140256"/>
            </a:xfrm>
            <a:custGeom>
              <a:avLst/>
              <a:gdLst/>
              <a:ahLst/>
              <a:cxnLst>
                <a:cxn ang="0">
                  <a:pos x="55" y="30"/>
                </a:cxn>
                <a:cxn ang="0">
                  <a:pos x="47" y="21"/>
                </a:cxn>
                <a:cxn ang="0">
                  <a:pos x="35" y="11"/>
                </a:cxn>
                <a:cxn ang="0">
                  <a:pos x="28" y="13"/>
                </a:cxn>
                <a:cxn ang="0">
                  <a:pos x="23" y="5"/>
                </a:cxn>
                <a:cxn ang="0">
                  <a:pos x="14" y="2"/>
                </a:cxn>
                <a:cxn ang="0">
                  <a:pos x="10" y="2"/>
                </a:cxn>
                <a:cxn ang="0">
                  <a:pos x="7" y="8"/>
                </a:cxn>
                <a:cxn ang="0">
                  <a:pos x="3" y="27"/>
                </a:cxn>
                <a:cxn ang="0">
                  <a:pos x="0" y="42"/>
                </a:cxn>
                <a:cxn ang="0">
                  <a:pos x="3" y="49"/>
                </a:cxn>
                <a:cxn ang="0">
                  <a:pos x="2" y="54"/>
                </a:cxn>
                <a:cxn ang="0">
                  <a:pos x="7" y="56"/>
                </a:cxn>
                <a:cxn ang="0">
                  <a:pos x="21" y="60"/>
                </a:cxn>
                <a:cxn ang="0">
                  <a:pos x="30" y="60"/>
                </a:cxn>
                <a:cxn ang="0">
                  <a:pos x="47" y="57"/>
                </a:cxn>
                <a:cxn ang="0">
                  <a:pos x="56" y="47"/>
                </a:cxn>
                <a:cxn ang="0">
                  <a:pos x="55" y="30"/>
                </a:cxn>
              </a:cxnLst>
              <a:rect l="0" t="0" r="r" b="b"/>
              <a:pathLst>
                <a:path w="56" h="62">
                  <a:moveTo>
                    <a:pt x="55" y="30"/>
                  </a:moveTo>
                  <a:cubicBezTo>
                    <a:pt x="55" y="24"/>
                    <a:pt x="49" y="23"/>
                    <a:pt x="47" y="21"/>
                  </a:cubicBezTo>
                  <a:cubicBezTo>
                    <a:pt x="46" y="19"/>
                    <a:pt x="38" y="15"/>
                    <a:pt x="35" y="11"/>
                  </a:cubicBezTo>
                  <a:cubicBezTo>
                    <a:pt x="32" y="7"/>
                    <a:pt x="30" y="13"/>
                    <a:pt x="28" y="13"/>
                  </a:cubicBezTo>
                  <a:cubicBezTo>
                    <a:pt x="27" y="13"/>
                    <a:pt x="27" y="10"/>
                    <a:pt x="23" y="5"/>
                  </a:cubicBezTo>
                  <a:cubicBezTo>
                    <a:pt x="19" y="0"/>
                    <a:pt x="16" y="0"/>
                    <a:pt x="14" y="2"/>
                  </a:cubicBezTo>
                  <a:cubicBezTo>
                    <a:pt x="13" y="2"/>
                    <a:pt x="12" y="2"/>
                    <a:pt x="10" y="2"/>
                  </a:cubicBezTo>
                  <a:cubicBezTo>
                    <a:pt x="8" y="4"/>
                    <a:pt x="7" y="6"/>
                    <a:pt x="7" y="8"/>
                  </a:cubicBezTo>
                  <a:cubicBezTo>
                    <a:pt x="7" y="13"/>
                    <a:pt x="3" y="18"/>
                    <a:pt x="3" y="27"/>
                  </a:cubicBezTo>
                  <a:cubicBezTo>
                    <a:pt x="3" y="36"/>
                    <a:pt x="0" y="35"/>
                    <a:pt x="0" y="42"/>
                  </a:cubicBezTo>
                  <a:cubicBezTo>
                    <a:pt x="0" y="49"/>
                    <a:pt x="2" y="48"/>
                    <a:pt x="3" y="49"/>
                  </a:cubicBezTo>
                  <a:cubicBezTo>
                    <a:pt x="4" y="49"/>
                    <a:pt x="3" y="52"/>
                    <a:pt x="2" y="54"/>
                  </a:cubicBezTo>
                  <a:cubicBezTo>
                    <a:pt x="3" y="55"/>
                    <a:pt x="5" y="56"/>
                    <a:pt x="7" y="56"/>
                  </a:cubicBezTo>
                  <a:cubicBezTo>
                    <a:pt x="11" y="55"/>
                    <a:pt x="16" y="57"/>
                    <a:pt x="21" y="60"/>
                  </a:cubicBezTo>
                  <a:cubicBezTo>
                    <a:pt x="27" y="62"/>
                    <a:pt x="25" y="59"/>
                    <a:pt x="30" y="60"/>
                  </a:cubicBezTo>
                  <a:cubicBezTo>
                    <a:pt x="35" y="60"/>
                    <a:pt x="41" y="61"/>
                    <a:pt x="47" y="57"/>
                  </a:cubicBezTo>
                  <a:cubicBezTo>
                    <a:pt x="51" y="55"/>
                    <a:pt x="53" y="51"/>
                    <a:pt x="56" y="47"/>
                  </a:cubicBezTo>
                  <a:cubicBezTo>
                    <a:pt x="53" y="41"/>
                    <a:pt x="55" y="33"/>
                    <a:pt x="55" y="3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11" name="Freeform 108">
              <a:extLst>
                <a:ext uri="{FF2B5EF4-FFF2-40B4-BE49-F238E27FC236}">
                  <a16:creationId xmlns:a16="http://schemas.microsoft.com/office/drawing/2014/main" id="{966DDB90-DB7E-49C7-93B7-D9AA177CBF22}"/>
                </a:ext>
              </a:extLst>
            </p:cNvPr>
            <p:cNvSpPr>
              <a:spLocks noEditPoints="1"/>
            </p:cNvSpPr>
            <p:nvPr/>
          </p:nvSpPr>
          <p:spPr bwMode="auto">
            <a:xfrm>
              <a:off x="2759388" y="4725349"/>
              <a:ext cx="521221" cy="1027278"/>
            </a:xfrm>
            <a:custGeom>
              <a:avLst/>
              <a:gdLst/>
              <a:ahLst/>
              <a:cxnLst>
                <a:cxn ang="0">
                  <a:pos x="65" y="427"/>
                </a:cxn>
                <a:cxn ang="0">
                  <a:pos x="60" y="417"/>
                </a:cxn>
                <a:cxn ang="0">
                  <a:pos x="56" y="448"/>
                </a:cxn>
                <a:cxn ang="0">
                  <a:pos x="80" y="449"/>
                </a:cxn>
                <a:cxn ang="0">
                  <a:pos x="87" y="441"/>
                </a:cxn>
                <a:cxn ang="0">
                  <a:pos x="218" y="46"/>
                </a:cxn>
                <a:cxn ang="0">
                  <a:pos x="212" y="64"/>
                </a:cxn>
                <a:cxn ang="0">
                  <a:pos x="194" y="70"/>
                </a:cxn>
                <a:cxn ang="0">
                  <a:pos x="172" y="67"/>
                </a:cxn>
                <a:cxn ang="0">
                  <a:pos x="185" y="44"/>
                </a:cxn>
                <a:cxn ang="0">
                  <a:pos x="151" y="27"/>
                </a:cxn>
                <a:cxn ang="0">
                  <a:pos x="123" y="3"/>
                </a:cxn>
                <a:cxn ang="0">
                  <a:pos x="105" y="10"/>
                </a:cxn>
                <a:cxn ang="0">
                  <a:pos x="82" y="5"/>
                </a:cxn>
                <a:cxn ang="0">
                  <a:pos x="72" y="25"/>
                </a:cxn>
                <a:cxn ang="0">
                  <a:pos x="58" y="43"/>
                </a:cxn>
                <a:cxn ang="0">
                  <a:pos x="60" y="63"/>
                </a:cxn>
                <a:cxn ang="0">
                  <a:pos x="49" y="78"/>
                </a:cxn>
                <a:cxn ang="0">
                  <a:pos x="41" y="94"/>
                </a:cxn>
                <a:cxn ang="0">
                  <a:pos x="37" y="115"/>
                </a:cxn>
                <a:cxn ang="0">
                  <a:pos x="40" y="138"/>
                </a:cxn>
                <a:cxn ang="0">
                  <a:pos x="40" y="157"/>
                </a:cxn>
                <a:cxn ang="0">
                  <a:pos x="37" y="180"/>
                </a:cxn>
                <a:cxn ang="0">
                  <a:pos x="28" y="206"/>
                </a:cxn>
                <a:cxn ang="0">
                  <a:pos x="25" y="216"/>
                </a:cxn>
                <a:cxn ang="0">
                  <a:pos x="21" y="232"/>
                </a:cxn>
                <a:cxn ang="0">
                  <a:pos x="20" y="248"/>
                </a:cxn>
                <a:cxn ang="0">
                  <a:pos x="18" y="272"/>
                </a:cxn>
                <a:cxn ang="0">
                  <a:pos x="21" y="285"/>
                </a:cxn>
                <a:cxn ang="0">
                  <a:pos x="26" y="296"/>
                </a:cxn>
                <a:cxn ang="0">
                  <a:pos x="23" y="305"/>
                </a:cxn>
                <a:cxn ang="0">
                  <a:pos x="21" y="323"/>
                </a:cxn>
                <a:cxn ang="0">
                  <a:pos x="13" y="338"/>
                </a:cxn>
                <a:cxn ang="0">
                  <a:pos x="9" y="355"/>
                </a:cxn>
                <a:cxn ang="0">
                  <a:pos x="3" y="373"/>
                </a:cxn>
                <a:cxn ang="0">
                  <a:pos x="15" y="384"/>
                </a:cxn>
                <a:cxn ang="0">
                  <a:pos x="21" y="401"/>
                </a:cxn>
                <a:cxn ang="0">
                  <a:pos x="47" y="404"/>
                </a:cxn>
                <a:cxn ang="0">
                  <a:pos x="52" y="395"/>
                </a:cxn>
                <a:cxn ang="0">
                  <a:pos x="53" y="376"/>
                </a:cxn>
                <a:cxn ang="0">
                  <a:pos x="66" y="364"/>
                </a:cxn>
                <a:cxn ang="0">
                  <a:pos x="87" y="340"/>
                </a:cxn>
                <a:cxn ang="0">
                  <a:pos x="78" y="326"/>
                </a:cxn>
                <a:cxn ang="0">
                  <a:pos x="89" y="299"/>
                </a:cxn>
                <a:cxn ang="0">
                  <a:pos x="95" y="285"/>
                </a:cxn>
                <a:cxn ang="0">
                  <a:pos x="102" y="270"/>
                </a:cxn>
                <a:cxn ang="0">
                  <a:pos x="109" y="269"/>
                </a:cxn>
                <a:cxn ang="0">
                  <a:pos x="106" y="262"/>
                </a:cxn>
                <a:cxn ang="0">
                  <a:pos x="98" y="251"/>
                </a:cxn>
                <a:cxn ang="0">
                  <a:pos x="115" y="245"/>
                </a:cxn>
                <a:cxn ang="0">
                  <a:pos x="129" y="228"/>
                </a:cxn>
                <a:cxn ang="0">
                  <a:pos x="133" y="215"/>
                </a:cxn>
                <a:cxn ang="0">
                  <a:pos x="183" y="203"/>
                </a:cxn>
                <a:cxn ang="0">
                  <a:pos x="189" y="181"/>
                </a:cxn>
                <a:cxn ang="0">
                  <a:pos x="180" y="164"/>
                </a:cxn>
                <a:cxn ang="0">
                  <a:pos x="176" y="156"/>
                </a:cxn>
                <a:cxn ang="0">
                  <a:pos x="174" y="144"/>
                </a:cxn>
                <a:cxn ang="0">
                  <a:pos x="181" y="110"/>
                </a:cxn>
                <a:cxn ang="0">
                  <a:pos x="214" y="71"/>
                </a:cxn>
                <a:cxn ang="0">
                  <a:pos x="225" y="47"/>
                </a:cxn>
              </a:cxnLst>
              <a:rect l="0" t="0" r="r" b="b"/>
              <a:pathLst>
                <a:path w="228" h="450">
                  <a:moveTo>
                    <a:pt x="87" y="441"/>
                  </a:moveTo>
                  <a:cubicBezTo>
                    <a:pt x="81" y="441"/>
                    <a:pt x="68" y="430"/>
                    <a:pt x="65" y="427"/>
                  </a:cubicBezTo>
                  <a:cubicBezTo>
                    <a:pt x="61" y="424"/>
                    <a:pt x="64" y="421"/>
                    <a:pt x="59" y="421"/>
                  </a:cubicBezTo>
                  <a:cubicBezTo>
                    <a:pt x="55" y="422"/>
                    <a:pt x="58" y="418"/>
                    <a:pt x="60" y="417"/>
                  </a:cubicBezTo>
                  <a:cubicBezTo>
                    <a:pt x="62" y="415"/>
                    <a:pt x="59" y="411"/>
                    <a:pt x="56" y="410"/>
                  </a:cubicBezTo>
                  <a:cubicBezTo>
                    <a:pt x="56" y="417"/>
                    <a:pt x="54" y="447"/>
                    <a:pt x="56" y="448"/>
                  </a:cubicBezTo>
                  <a:cubicBezTo>
                    <a:pt x="58" y="448"/>
                    <a:pt x="71" y="446"/>
                    <a:pt x="75" y="449"/>
                  </a:cubicBezTo>
                  <a:cubicBezTo>
                    <a:pt x="77" y="449"/>
                    <a:pt x="79" y="450"/>
                    <a:pt x="80" y="449"/>
                  </a:cubicBezTo>
                  <a:cubicBezTo>
                    <a:pt x="83" y="446"/>
                    <a:pt x="90" y="447"/>
                    <a:pt x="94" y="445"/>
                  </a:cubicBezTo>
                  <a:cubicBezTo>
                    <a:pt x="98" y="442"/>
                    <a:pt x="93" y="442"/>
                    <a:pt x="87" y="441"/>
                  </a:cubicBezTo>
                  <a:close/>
                  <a:moveTo>
                    <a:pt x="225" y="47"/>
                  </a:moveTo>
                  <a:cubicBezTo>
                    <a:pt x="224" y="46"/>
                    <a:pt x="221" y="46"/>
                    <a:pt x="218" y="46"/>
                  </a:cubicBezTo>
                  <a:cubicBezTo>
                    <a:pt x="218" y="46"/>
                    <a:pt x="218" y="47"/>
                    <a:pt x="218" y="47"/>
                  </a:cubicBezTo>
                  <a:cubicBezTo>
                    <a:pt x="219" y="52"/>
                    <a:pt x="216" y="64"/>
                    <a:pt x="212" y="64"/>
                  </a:cubicBezTo>
                  <a:cubicBezTo>
                    <a:pt x="209" y="63"/>
                    <a:pt x="206" y="69"/>
                    <a:pt x="203" y="68"/>
                  </a:cubicBezTo>
                  <a:cubicBezTo>
                    <a:pt x="201" y="67"/>
                    <a:pt x="197" y="72"/>
                    <a:pt x="194" y="70"/>
                  </a:cubicBezTo>
                  <a:cubicBezTo>
                    <a:pt x="190" y="68"/>
                    <a:pt x="186" y="71"/>
                    <a:pt x="183" y="69"/>
                  </a:cubicBezTo>
                  <a:cubicBezTo>
                    <a:pt x="180" y="67"/>
                    <a:pt x="172" y="69"/>
                    <a:pt x="172" y="67"/>
                  </a:cubicBezTo>
                  <a:cubicBezTo>
                    <a:pt x="172" y="65"/>
                    <a:pt x="176" y="65"/>
                    <a:pt x="176" y="59"/>
                  </a:cubicBezTo>
                  <a:cubicBezTo>
                    <a:pt x="176" y="53"/>
                    <a:pt x="186" y="47"/>
                    <a:pt x="185" y="44"/>
                  </a:cubicBezTo>
                  <a:cubicBezTo>
                    <a:pt x="183" y="42"/>
                    <a:pt x="166" y="37"/>
                    <a:pt x="164" y="34"/>
                  </a:cubicBezTo>
                  <a:cubicBezTo>
                    <a:pt x="161" y="31"/>
                    <a:pt x="158" y="28"/>
                    <a:pt x="151" y="27"/>
                  </a:cubicBezTo>
                  <a:cubicBezTo>
                    <a:pt x="145" y="27"/>
                    <a:pt x="145" y="23"/>
                    <a:pt x="139" y="19"/>
                  </a:cubicBezTo>
                  <a:cubicBezTo>
                    <a:pt x="134" y="16"/>
                    <a:pt x="126" y="8"/>
                    <a:pt x="123" y="3"/>
                  </a:cubicBezTo>
                  <a:cubicBezTo>
                    <a:pt x="119" y="3"/>
                    <a:pt x="113" y="2"/>
                    <a:pt x="112" y="4"/>
                  </a:cubicBezTo>
                  <a:cubicBezTo>
                    <a:pt x="110" y="6"/>
                    <a:pt x="108" y="15"/>
                    <a:pt x="105" y="10"/>
                  </a:cubicBezTo>
                  <a:cubicBezTo>
                    <a:pt x="103" y="6"/>
                    <a:pt x="97" y="6"/>
                    <a:pt x="92" y="5"/>
                  </a:cubicBezTo>
                  <a:cubicBezTo>
                    <a:pt x="87" y="4"/>
                    <a:pt x="88" y="0"/>
                    <a:pt x="82" y="5"/>
                  </a:cubicBezTo>
                  <a:cubicBezTo>
                    <a:pt x="80" y="8"/>
                    <a:pt x="77" y="10"/>
                    <a:pt x="74" y="12"/>
                  </a:cubicBezTo>
                  <a:cubicBezTo>
                    <a:pt x="74" y="17"/>
                    <a:pt x="73" y="23"/>
                    <a:pt x="72" y="25"/>
                  </a:cubicBezTo>
                  <a:cubicBezTo>
                    <a:pt x="70" y="28"/>
                    <a:pt x="59" y="33"/>
                    <a:pt x="59" y="35"/>
                  </a:cubicBezTo>
                  <a:cubicBezTo>
                    <a:pt x="59" y="38"/>
                    <a:pt x="60" y="42"/>
                    <a:pt x="58" y="43"/>
                  </a:cubicBezTo>
                  <a:cubicBezTo>
                    <a:pt x="56" y="45"/>
                    <a:pt x="63" y="54"/>
                    <a:pt x="59" y="56"/>
                  </a:cubicBezTo>
                  <a:cubicBezTo>
                    <a:pt x="56" y="58"/>
                    <a:pt x="62" y="61"/>
                    <a:pt x="60" y="63"/>
                  </a:cubicBezTo>
                  <a:cubicBezTo>
                    <a:pt x="57" y="65"/>
                    <a:pt x="53" y="66"/>
                    <a:pt x="53" y="69"/>
                  </a:cubicBezTo>
                  <a:cubicBezTo>
                    <a:pt x="53" y="71"/>
                    <a:pt x="53" y="77"/>
                    <a:pt x="49" y="78"/>
                  </a:cubicBezTo>
                  <a:cubicBezTo>
                    <a:pt x="46" y="79"/>
                    <a:pt x="44" y="84"/>
                    <a:pt x="44" y="88"/>
                  </a:cubicBezTo>
                  <a:cubicBezTo>
                    <a:pt x="44" y="92"/>
                    <a:pt x="40" y="89"/>
                    <a:pt x="41" y="94"/>
                  </a:cubicBezTo>
                  <a:cubicBezTo>
                    <a:pt x="43" y="99"/>
                    <a:pt x="45" y="105"/>
                    <a:pt x="41" y="106"/>
                  </a:cubicBezTo>
                  <a:cubicBezTo>
                    <a:pt x="38" y="107"/>
                    <a:pt x="39" y="115"/>
                    <a:pt x="37" y="115"/>
                  </a:cubicBezTo>
                  <a:cubicBezTo>
                    <a:pt x="35" y="115"/>
                    <a:pt x="34" y="123"/>
                    <a:pt x="37" y="127"/>
                  </a:cubicBezTo>
                  <a:cubicBezTo>
                    <a:pt x="40" y="131"/>
                    <a:pt x="40" y="134"/>
                    <a:pt x="40" y="138"/>
                  </a:cubicBezTo>
                  <a:cubicBezTo>
                    <a:pt x="40" y="142"/>
                    <a:pt x="44" y="144"/>
                    <a:pt x="43" y="148"/>
                  </a:cubicBezTo>
                  <a:cubicBezTo>
                    <a:pt x="42" y="152"/>
                    <a:pt x="42" y="155"/>
                    <a:pt x="40" y="157"/>
                  </a:cubicBezTo>
                  <a:cubicBezTo>
                    <a:pt x="38" y="159"/>
                    <a:pt x="40" y="164"/>
                    <a:pt x="37" y="165"/>
                  </a:cubicBezTo>
                  <a:cubicBezTo>
                    <a:pt x="34" y="167"/>
                    <a:pt x="39" y="177"/>
                    <a:pt x="37" y="180"/>
                  </a:cubicBezTo>
                  <a:cubicBezTo>
                    <a:pt x="34" y="182"/>
                    <a:pt x="28" y="183"/>
                    <a:pt x="28" y="191"/>
                  </a:cubicBezTo>
                  <a:cubicBezTo>
                    <a:pt x="28" y="198"/>
                    <a:pt x="29" y="202"/>
                    <a:pt x="28" y="206"/>
                  </a:cubicBezTo>
                  <a:cubicBezTo>
                    <a:pt x="28" y="208"/>
                    <a:pt x="32" y="208"/>
                    <a:pt x="31" y="212"/>
                  </a:cubicBezTo>
                  <a:cubicBezTo>
                    <a:pt x="31" y="216"/>
                    <a:pt x="25" y="214"/>
                    <a:pt x="25" y="216"/>
                  </a:cubicBezTo>
                  <a:cubicBezTo>
                    <a:pt x="24" y="219"/>
                    <a:pt x="26" y="225"/>
                    <a:pt x="24" y="225"/>
                  </a:cubicBezTo>
                  <a:cubicBezTo>
                    <a:pt x="22" y="225"/>
                    <a:pt x="21" y="227"/>
                    <a:pt x="21" y="232"/>
                  </a:cubicBezTo>
                  <a:cubicBezTo>
                    <a:pt x="21" y="237"/>
                    <a:pt x="18" y="237"/>
                    <a:pt x="18" y="240"/>
                  </a:cubicBezTo>
                  <a:cubicBezTo>
                    <a:pt x="18" y="242"/>
                    <a:pt x="20" y="245"/>
                    <a:pt x="20" y="248"/>
                  </a:cubicBezTo>
                  <a:cubicBezTo>
                    <a:pt x="20" y="250"/>
                    <a:pt x="22" y="259"/>
                    <a:pt x="20" y="260"/>
                  </a:cubicBezTo>
                  <a:cubicBezTo>
                    <a:pt x="17" y="260"/>
                    <a:pt x="16" y="270"/>
                    <a:pt x="18" y="272"/>
                  </a:cubicBezTo>
                  <a:cubicBezTo>
                    <a:pt x="20" y="273"/>
                    <a:pt x="20" y="276"/>
                    <a:pt x="19" y="278"/>
                  </a:cubicBezTo>
                  <a:cubicBezTo>
                    <a:pt x="18" y="280"/>
                    <a:pt x="24" y="282"/>
                    <a:pt x="21" y="285"/>
                  </a:cubicBezTo>
                  <a:cubicBezTo>
                    <a:pt x="18" y="288"/>
                    <a:pt x="20" y="292"/>
                    <a:pt x="24" y="291"/>
                  </a:cubicBezTo>
                  <a:cubicBezTo>
                    <a:pt x="27" y="290"/>
                    <a:pt x="29" y="296"/>
                    <a:pt x="26" y="296"/>
                  </a:cubicBezTo>
                  <a:cubicBezTo>
                    <a:pt x="22" y="296"/>
                    <a:pt x="18" y="296"/>
                    <a:pt x="21" y="298"/>
                  </a:cubicBezTo>
                  <a:cubicBezTo>
                    <a:pt x="24" y="300"/>
                    <a:pt x="27" y="304"/>
                    <a:pt x="23" y="305"/>
                  </a:cubicBezTo>
                  <a:cubicBezTo>
                    <a:pt x="19" y="307"/>
                    <a:pt x="22" y="310"/>
                    <a:pt x="21" y="314"/>
                  </a:cubicBezTo>
                  <a:cubicBezTo>
                    <a:pt x="20" y="318"/>
                    <a:pt x="24" y="322"/>
                    <a:pt x="21" y="323"/>
                  </a:cubicBezTo>
                  <a:cubicBezTo>
                    <a:pt x="18" y="324"/>
                    <a:pt x="22" y="330"/>
                    <a:pt x="18" y="331"/>
                  </a:cubicBezTo>
                  <a:cubicBezTo>
                    <a:pt x="13" y="331"/>
                    <a:pt x="16" y="336"/>
                    <a:pt x="13" y="338"/>
                  </a:cubicBezTo>
                  <a:cubicBezTo>
                    <a:pt x="10" y="341"/>
                    <a:pt x="17" y="345"/>
                    <a:pt x="13" y="347"/>
                  </a:cubicBezTo>
                  <a:cubicBezTo>
                    <a:pt x="10" y="349"/>
                    <a:pt x="12" y="355"/>
                    <a:pt x="9" y="355"/>
                  </a:cubicBezTo>
                  <a:cubicBezTo>
                    <a:pt x="5" y="355"/>
                    <a:pt x="3" y="360"/>
                    <a:pt x="2" y="362"/>
                  </a:cubicBezTo>
                  <a:cubicBezTo>
                    <a:pt x="2" y="365"/>
                    <a:pt x="0" y="369"/>
                    <a:pt x="3" y="373"/>
                  </a:cubicBezTo>
                  <a:cubicBezTo>
                    <a:pt x="6" y="376"/>
                    <a:pt x="2" y="379"/>
                    <a:pt x="5" y="380"/>
                  </a:cubicBezTo>
                  <a:cubicBezTo>
                    <a:pt x="7" y="382"/>
                    <a:pt x="17" y="380"/>
                    <a:pt x="15" y="384"/>
                  </a:cubicBezTo>
                  <a:cubicBezTo>
                    <a:pt x="14" y="388"/>
                    <a:pt x="14" y="396"/>
                    <a:pt x="16" y="396"/>
                  </a:cubicBezTo>
                  <a:cubicBezTo>
                    <a:pt x="18" y="396"/>
                    <a:pt x="19" y="402"/>
                    <a:pt x="21" y="401"/>
                  </a:cubicBezTo>
                  <a:cubicBezTo>
                    <a:pt x="24" y="401"/>
                    <a:pt x="36" y="399"/>
                    <a:pt x="41" y="401"/>
                  </a:cubicBezTo>
                  <a:cubicBezTo>
                    <a:pt x="44" y="402"/>
                    <a:pt x="46" y="403"/>
                    <a:pt x="47" y="404"/>
                  </a:cubicBezTo>
                  <a:cubicBezTo>
                    <a:pt x="50" y="403"/>
                    <a:pt x="57" y="407"/>
                    <a:pt x="58" y="406"/>
                  </a:cubicBezTo>
                  <a:cubicBezTo>
                    <a:pt x="60" y="404"/>
                    <a:pt x="52" y="398"/>
                    <a:pt x="52" y="395"/>
                  </a:cubicBezTo>
                  <a:cubicBezTo>
                    <a:pt x="52" y="393"/>
                    <a:pt x="51" y="389"/>
                    <a:pt x="51" y="387"/>
                  </a:cubicBezTo>
                  <a:cubicBezTo>
                    <a:pt x="51" y="384"/>
                    <a:pt x="50" y="379"/>
                    <a:pt x="53" y="376"/>
                  </a:cubicBezTo>
                  <a:cubicBezTo>
                    <a:pt x="57" y="374"/>
                    <a:pt x="57" y="371"/>
                    <a:pt x="59" y="372"/>
                  </a:cubicBezTo>
                  <a:cubicBezTo>
                    <a:pt x="61" y="372"/>
                    <a:pt x="66" y="370"/>
                    <a:pt x="66" y="364"/>
                  </a:cubicBezTo>
                  <a:cubicBezTo>
                    <a:pt x="66" y="358"/>
                    <a:pt x="69" y="356"/>
                    <a:pt x="74" y="351"/>
                  </a:cubicBezTo>
                  <a:cubicBezTo>
                    <a:pt x="80" y="347"/>
                    <a:pt x="89" y="342"/>
                    <a:pt x="87" y="340"/>
                  </a:cubicBezTo>
                  <a:cubicBezTo>
                    <a:pt x="86" y="338"/>
                    <a:pt x="89" y="332"/>
                    <a:pt x="89" y="329"/>
                  </a:cubicBezTo>
                  <a:cubicBezTo>
                    <a:pt x="89" y="327"/>
                    <a:pt x="81" y="327"/>
                    <a:pt x="78" y="326"/>
                  </a:cubicBezTo>
                  <a:cubicBezTo>
                    <a:pt x="75" y="325"/>
                    <a:pt x="65" y="318"/>
                    <a:pt x="70" y="309"/>
                  </a:cubicBezTo>
                  <a:cubicBezTo>
                    <a:pt x="75" y="300"/>
                    <a:pt x="86" y="299"/>
                    <a:pt x="89" y="299"/>
                  </a:cubicBezTo>
                  <a:cubicBezTo>
                    <a:pt x="92" y="298"/>
                    <a:pt x="89" y="294"/>
                    <a:pt x="92" y="293"/>
                  </a:cubicBezTo>
                  <a:cubicBezTo>
                    <a:pt x="94" y="291"/>
                    <a:pt x="95" y="289"/>
                    <a:pt x="95" y="285"/>
                  </a:cubicBezTo>
                  <a:cubicBezTo>
                    <a:pt x="95" y="281"/>
                    <a:pt x="95" y="274"/>
                    <a:pt x="99" y="273"/>
                  </a:cubicBezTo>
                  <a:cubicBezTo>
                    <a:pt x="104" y="273"/>
                    <a:pt x="105" y="270"/>
                    <a:pt x="102" y="270"/>
                  </a:cubicBezTo>
                  <a:cubicBezTo>
                    <a:pt x="99" y="269"/>
                    <a:pt x="98" y="266"/>
                    <a:pt x="103" y="265"/>
                  </a:cubicBezTo>
                  <a:cubicBezTo>
                    <a:pt x="107" y="265"/>
                    <a:pt x="106" y="269"/>
                    <a:pt x="109" y="269"/>
                  </a:cubicBezTo>
                  <a:cubicBezTo>
                    <a:pt x="112" y="269"/>
                    <a:pt x="118" y="263"/>
                    <a:pt x="113" y="260"/>
                  </a:cubicBezTo>
                  <a:cubicBezTo>
                    <a:pt x="109" y="257"/>
                    <a:pt x="108" y="262"/>
                    <a:pt x="106" y="262"/>
                  </a:cubicBezTo>
                  <a:cubicBezTo>
                    <a:pt x="103" y="263"/>
                    <a:pt x="102" y="259"/>
                    <a:pt x="99" y="259"/>
                  </a:cubicBezTo>
                  <a:cubicBezTo>
                    <a:pt x="97" y="259"/>
                    <a:pt x="99" y="253"/>
                    <a:pt x="98" y="251"/>
                  </a:cubicBezTo>
                  <a:cubicBezTo>
                    <a:pt x="97" y="248"/>
                    <a:pt x="95" y="243"/>
                    <a:pt x="97" y="240"/>
                  </a:cubicBezTo>
                  <a:cubicBezTo>
                    <a:pt x="99" y="237"/>
                    <a:pt x="108" y="244"/>
                    <a:pt x="115" y="245"/>
                  </a:cubicBezTo>
                  <a:cubicBezTo>
                    <a:pt x="123" y="245"/>
                    <a:pt x="128" y="241"/>
                    <a:pt x="128" y="238"/>
                  </a:cubicBezTo>
                  <a:cubicBezTo>
                    <a:pt x="128" y="236"/>
                    <a:pt x="125" y="231"/>
                    <a:pt x="129" y="228"/>
                  </a:cubicBezTo>
                  <a:cubicBezTo>
                    <a:pt x="134" y="225"/>
                    <a:pt x="130" y="224"/>
                    <a:pt x="129" y="220"/>
                  </a:cubicBezTo>
                  <a:cubicBezTo>
                    <a:pt x="127" y="216"/>
                    <a:pt x="131" y="213"/>
                    <a:pt x="133" y="215"/>
                  </a:cubicBezTo>
                  <a:cubicBezTo>
                    <a:pt x="135" y="217"/>
                    <a:pt x="149" y="216"/>
                    <a:pt x="162" y="213"/>
                  </a:cubicBezTo>
                  <a:cubicBezTo>
                    <a:pt x="174" y="211"/>
                    <a:pt x="182" y="206"/>
                    <a:pt x="183" y="203"/>
                  </a:cubicBezTo>
                  <a:cubicBezTo>
                    <a:pt x="184" y="199"/>
                    <a:pt x="192" y="191"/>
                    <a:pt x="193" y="188"/>
                  </a:cubicBezTo>
                  <a:cubicBezTo>
                    <a:pt x="195" y="185"/>
                    <a:pt x="194" y="181"/>
                    <a:pt x="189" y="181"/>
                  </a:cubicBezTo>
                  <a:cubicBezTo>
                    <a:pt x="184" y="180"/>
                    <a:pt x="184" y="174"/>
                    <a:pt x="187" y="171"/>
                  </a:cubicBezTo>
                  <a:cubicBezTo>
                    <a:pt x="189" y="168"/>
                    <a:pt x="185" y="165"/>
                    <a:pt x="180" y="164"/>
                  </a:cubicBezTo>
                  <a:cubicBezTo>
                    <a:pt x="176" y="164"/>
                    <a:pt x="168" y="160"/>
                    <a:pt x="172" y="156"/>
                  </a:cubicBezTo>
                  <a:cubicBezTo>
                    <a:pt x="174" y="154"/>
                    <a:pt x="175" y="155"/>
                    <a:pt x="176" y="156"/>
                  </a:cubicBezTo>
                  <a:cubicBezTo>
                    <a:pt x="177" y="154"/>
                    <a:pt x="178" y="151"/>
                    <a:pt x="177" y="151"/>
                  </a:cubicBezTo>
                  <a:cubicBezTo>
                    <a:pt x="176" y="150"/>
                    <a:pt x="174" y="151"/>
                    <a:pt x="174" y="144"/>
                  </a:cubicBezTo>
                  <a:cubicBezTo>
                    <a:pt x="174" y="137"/>
                    <a:pt x="177" y="138"/>
                    <a:pt x="177" y="129"/>
                  </a:cubicBezTo>
                  <a:cubicBezTo>
                    <a:pt x="177" y="120"/>
                    <a:pt x="181" y="115"/>
                    <a:pt x="181" y="110"/>
                  </a:cubicBezTo>
                  <a:cubicBezTo>
                    <a:pt x="181" y="105"/>
                    <a:pt x="189" y="100"/>
                    <a:pt x="194" y="92"/>
                  </a:cubicBezTo>
                  <a:cubicBezTo>
                    <a:pt x="199" y="84"/>
                    <a:pt x="209" y="74"/>
                    <a:pt x="214" y="71"/>
                  </a:cubicBezTo>
                  <a:cubicBezTo>
                    <a:pt x="218" y="69"/>
                    <a:pt x="226" y="66"/>
                    <a:pt x="227" y="64"/>
                  </a:cubicBezTo>
                  <a:cubicBezTo>
                    <a:pt x="228" y="61"/>
                    <a:pt x="227" y="48"/>
                    <a:pt x="225" y="4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12" name="Freeform 109">
              <a:extLst>
                <a:ext uri="{FF2B5EF4-FFF2-40B4-BE49-F238E27FC236}">
                  <a16:creationId xmlns:a16="http://schemas.microsoft.com/office/drawing/2014/main" id="{C6FFD161-A33B-49F0-852A-1FA54DEAB2FC}"/>
                </a:ext>
              </a:extLst>
            </p:cNvPr>
            <p:cNvSpPr>
              <a:spLocks/>
            </p:cNvSpPr>
            <p:nvPr/>
          </p:nvSpPr>
          <p:spPr bwMode="auto">
            <a:xfrm>
              <a:off x="2702527" y="4609733"/>
              <a:ext cx="227442" cy="1161848"/>
            </a:xfrm>
            <a:custGeom>
              <a:avLst/>
              <a:gdLst/>
              <a:ahLst/>
              <a:cxnLst>
                <a:cxn ang="0">
                  <a:pos x="40" y="435"/>
                </a:cxn>
                <a:cxn ang="0">
                  <a:pos x="27" y="413"/>
                </a:cxn>
                <a:cxn ang="0">
                  <a:pos x="38" y="389"/>
                </a:cxn>
                <a:cxn ang="0">
                  <a:pos x="46" y="365"/>
                </a:cxn>
                <a:cxn ang="0">
                  <a:pos x="51" y="347"/>
                </a:cxn>
                <a:cxn ang="0">
                  <a:pos x="44" y="329"/>
                </a:cxn>
                <a:cxn ang="0">
                  <a:pos x="45" y="299"/>
                </a:cxn>
                <a:cxn ang="0">
                  <a:pos x="49" y="276"/>
                </a:cxn>
                <a:cxn ang="0">
                  <a:pos x="53" y="257"/>
                </a:cxn>
                <a:cxn ang="0">
                  <a:pos x="62" y="216"/>
                </a:cxn>
                <a:cxn ang="0">
                  <a:pos x="65" y="189"/>
                </a:cxn>
                <a:cxn ang="0">
                  <a:pos x="66" y="157"/>
                </a:cxn>
                <a:cxn ang="0">
                  <a:pos x="74" y="129"/>
                </a:cxn>
                <a:cxn ang="0">
                  <a:pos x="84" y="107"/>
                </a:cxn>
                <a:cxn ang="0">
                  <a:pos x="97" y="76"/>
                </a:cxn>
                <a:cxn ang="0">
                  <a:pos x="89" y="53"/>
                </a:cxn>
                <a:cxn ang="0">
                  <a:pos x="84" y="25"/>
                </a:cxn>
                <a:cxn ang="0">
                  <a:pos x="71" y="2"/>
                </a:cxn>
                <a:cxn ang="0">
                  <a:pos x="64" y="23"/>
                </a:cxn>
                <a:cxn ang="0">
                  <a:pos x="62" y="75"/>
                </a:cxn>
                <a:cxn ang="0">
                  <a:pos x="53" y="128"/>
                </a:cxn>
                <a:cxn ang="0">
                  <a:pos x="48" y="163"/>
                </a:cxn>
                <a:cxn ang="0">
                  <a:pos x="41" y="210"/>
                </a:cxn>
                <a:cxn ang="0">
                  <a:pos x="26" y="251"/>
                </a:cxn>
                <a:cxn ang="0">
                  <a:pos x="24" y="286"/>
                </a:cxn>
                <a:cxn ang="0">
                  <a:pos x="17" y="319"/>
                </a:cxn>
                <a:cxn ang="0">
                  <a:pos x="32" y="302"/>
                </a:cxn>
                <a:cxn ang="0">
                  <a:pos x="34" y="320"/>
                </a:cxn>
                <a:cxn ang="0">
                  <a:pos x="30" y="342"/>
                </a:cxn>
                <a:cxn ang="0">
                  <a:pos x="25" y="357"/>
                </a:cxn>
                <a:cxn ang="0">
                  <a:pos x="23" y="354"/>
                </a:cxn>
                <a:cxn ang="0">
                  <a:pos x="15" y="357"/>
                </a:cxn>
                <a:cxn ang="0">
                  <a:pos x="2" y="374"/>
                </a:cxn>
                <a:cxn ang="0">
                  <a:pos x="17" y="376"/>
                </a:cxn>
                <a:cxn ang="0">
                  <a:pos x="25" y="389"/>
                </a:cxn>
                <a:cxn ang="0">
                  <a:pos x="11" y="393"/>
                </a:cxn>
                <a:cxn ang="0">
                  <a:pos x="13" y="400"/>
                </a:cxn>
                <a:cxn ang="0">
                  <a:pos x="6" y="412"/>
                </a:cxn>
                <a:cxn ang="0">
                  <a:pos x="15" y="416"/>
                </a:cxn>
                <a:cxn ang="0">
                  <a:pos x="16" y="427"/>
                </a:cxn>
                <a:cxn ang="0">
                  <a:pos x="9" y="441"/>
                </a:cxn>
                <a:cxn ang="0">
                  <a:pos x="23" y="444"/>
                </a:cxn>
                <a:cxn ang="0">
                  <a:pos x="28" y="448"/>
                </a:cxn>
                <a:cxn ang="0">
                  <a:pos x="22" y="462"/>
                </a:cxn>
                <a:cxn ang="0">
                  <a:pos x="41" y="462"/>
                </a:cxn>
                <a:cxn ang="0">
                  <a:pos x="28" y="472"/>
                </a:cxn>
                <a:cxn ang="0">
                  <a:pos x="42" y="470"/>
                </a:cxn>
                <a:cxn ang="0">
                  <a:pos x="26" y="481"/>
                </a:cxn>
                <a:cxn ang="0">
                  <a:pos x="41" y="483"/>
                </a:cxn>
                <a:cxn ang="0">
                  <a:pos x="64" y="461"/>
                </a:cxn>
                <a:cxn ang="0">
                  <a:pos x="71" y="473"/>
                </a:cxn>
                <a:cxn ang="0">
                  <a:pos x="61" y="477"/>
                </a:cxn>
                <a:cxn ang="0">
                  <a:pos x="50" y="486"/>
                </a:cxn>
                <a:cxn ang="0">
                  <a:pos x="58" y="503"/>
                </a:cxn>
                <a:cxn ang="0">
                  <a:pos x="74" y="500"/>
                </a:cxn>
                <a:cxn ang="0">
                  <a:pos x="91" y="501"/>
                </a:cxn>
                <a:cxn ang="0">
                  <a:pos x="81" y="499"/>
                </a:cxn>
                <a:cxn ang="0">
                  <a:pos x="71" y="457"/>
                </a:cxn>
                <a:cxn ang="0">
                  <a:pos x="46" y="452"/>
                </a:cxn>
              </a:cxnLst>
              <a:rect l="0" t="0" r="r" b="b"/>
              <a:pathLst>
                <a:path w="100" h="510">
                  <a:moveTo>
                    <a:pt x="46" y="452"/>
                  </a:moveTo>
                  <a:cubicBezTo>
                    <a:pt x="44" y="453"/>
                    <a:pt x="43" y="447"/>
                    <a:pt x="41" y="447"/>
                  </a:cubicBezTo>
                  <a:cubicBezTo>
                    <a:pt x="39" y="447"/>
                    <a:pt x="39" y="439"/>
                    <a:pt x="40" y="435"/>
                  </a:cubicBezTo>
                  <a:cubicBezTo>
                    <a:pt x="42" y="431"/>
                    <a:pt x="32" y="433"/>
                    <a:pt x="30" y="431"/>
                  </a:cubicBezTo>
                  <a:cubicBezTo>
                    <a:pt x="27" y="430"/>
                    <a:pt x="31" y="427"/>
                    <a:pt x="28" y="424"/>
                  </a:cubicBezTo>
                  <a:cubicBezTo>
                    <a:pt x="25" y="420"/>
                    <a:pt x="27" y="416"/>
                    <a:pt x="27" y="413"/>
                  </a:cubicBezTo>
                  <a:cubicBezTo>
                    <a:pt x="28" y="411"/>
                    <a:pt x="30" y="406"/>
                    <a:pt x="34" y="406"/>
                  </a:cubicBezTo>
                  <a:cubicBezTo>
                    <a:pt x="37" y="406"/>
                    <a:pt x="35" y="400"/>
                    <a:pt x="38" y="398"/>
                  </a:cubicBezTo>
                  <a:cubicBezTo>
                    <a:pt x="42" y="396"/>
                    <a:pt x="35" y="392"/>
                    <a:pt x="38" y="389"/>
                  </a:cubicBezTo>
                  <a:cubicBezTo>
                    <a:pt x="41" y="387"/>
                    <a:pt x="38" y="382"/>
                    <a:pt x="43" y="382"/>
                  </a:cubicBezTo>
                  <a:cubicBezTo>
                    <a:pt x="47" y="381"/>
                    <a:pt x="43" y="375"/>
                    <a:pt x="46" y="374"/>
                  </a:cubicBezTo>
                  <a:cubicBezTo>
                    <a:pt x="49" y="373"/>
                    <a:pt x="45" y="369"/>
                    <a:pt x="46" y="365"/>
                  </a:cubicBezTo>
                  <a:cubicBezTo>
                    <a:pt x="47" y="361"/>
                    <a:pt x="44" y="358"/>
                    <a:pt x="48" y="356"/>
                  </a:cubicBezTo>
                  <a:cubicBezTo>
                    <a:pt x="52" y="355"/>
                    <a:pt x="49" y="351"/>
                    <a:pt x="46" y="349"/>
                  </a:cubicBezTo>
                  <a:cubicBezTo>
                    <a:pt x="43" y="347"/>
                    <a:pt x="47" y="347"/>
                    <a:pt x="51" y="347"/>
                  </a:cubicBezTo>
                  <a:cubicBezTo>
                    <a:pt x="54" y="347"/>
                    <a:pt x="52" y="341"/>
                    <a:pt x="49" y="342"/>
                  </a:cubicBezTo>
                  <a:cubicBezTo>
                    <a:pt x="45" y="343"/>
                    <a:pt x="43" y="339"/>
                    <a:pt x="46" y="336"/>
                  </a:cubicBezTo>
                  <a:cubicBezTo>
                    <a:pt x="49" y="333"/>
                    <a:pt x="43" y="331"/>
                    <a:pt x="44" y="329"/>
                  </a:cubicBezTo>
                  <a:cubicBezTo>
                    <a:pt x="45" y="327"/>
                    <a:pt x="45" y="324"/>
                    <a:pt x="43" y="323"/>
                  </a:cubicBezTo>
                  <a:cubicBezTo>
                    <a:pt x="41" y="321"/>
                    <a:pt x="42" y="311"/>
                    <a:pt x="45" y="311"/>
                  </a:cubicBezTo>
                  <a:cubicBezTo>
                    <a:pt x="47" y="310"/>
                    <a:pt x="45" y="301"/>
                    <a:pt x="45" y="299"/>
                  </a:cubicBezTo>
                  <a:cubicBezTo>
                    <a:pt x="45" y="296"/>
                    <a:pt x="43" y="293"/>
                    <a:pt x="43" y="291"/>
                  </a:cubicBezTo>
                  <a:cubicBezTo>
                    <a:pt x="43" y="288"/>
                    <a:pt x="46" y="288"/>
                    <a:pt x="46" y="283"/>
                  </a:cubicBezTo>
                  <a:cubicBezTo>
                    <a:pt x="46" y="278"/>
                    <a:pt x="47" y="276"/>
                    <a:pt x="49" y="276"/>
                  </a:cubicBezTo>
                  <a:cubicBezTo>
                    <a:pt x="51" y="276"/>
                    <a:pt x="49" y="270"/>
                    <a:pt x="50" y="267"/>
                  </a:cubicBezTo>
                  <a:cubicBezTo>
                    <a:pt x="50" y="265"/>
                    <a:pt x="56" y="267"/>
                    <a:pt x="56" y="263"/>
                  </a:cubicBezTo>
                  <a:cubicBezTo>
                    <a:pt x="57" y="259"/>
                    <a:pt x="53" y="259"/>
                    <a:pt x="53" y="257"/>
                  </a:cubicBezTo>
                  <a:cubicBezTo>
                    <a:pt x="54" y="253"/>
                    <a:pt x="53" y="249"/>
                    <a:pt x="53" y="242"/>
                  </a:cubicBezTo>
                  <a:cubicBezTo>
                    <a:pt x="53" y="234"/>
                    <a:pt x="59" y="233"/>
                    <a:pt x="62" y="231"/>
                  </a:cubicBezTo>
                  <a:cubicBezTo>
                    <a:pt x="64" y="228"/>
                    <a:pt x="59" y="218"/>
                    <a:pt x="62" y="216"/>
                  </a:cubicBezTo>
                  <a:cubicBezTo>
                    <a:pt x="65" y="215"/>
                    <a:pt x="63" y="210"/>
                    <a:pt x="65" y="208"/>
                  </a:cubicBezTo>
                  <a:cubicBezTo>
                    <a:pt x="67" y="206"/>
                    <a:pt x="67" y="203"/>
                    <a:pt x="68" y="199"/>
                  </a:cubicBezTo>
                  <a:cubicBezTo>
                    <a:pt x="69" y="195"/>
                    <a:pt x="65" y="193"/>
                    <a:pt x="65" y="189"/>
                  </a:cubicBezTo>
                  <a:cubicBezTo>
                    <a:pt x="65" y="185"/>
                    <a:pt x="65" y="182"/>
                    <a:pt x="62" y="178"/>
                  </a:cubicBezTo>
                  <a:cubicBezTo>
                    <a:pt x="59" y="174"/>
                    <a:pt x="60" y="166"/>
                    <a:pt x="62" y="166"/>
                  </a:cubicBezTo>
                  <a:cubicBezTo>
                    <a:pt x="64" y="166"/>
                    <a:pt x="63" y="158"/>
                    <a:pt x="66" y="157"/>
                  </a:cubicBezTo>
                  <a:cubicBezTo>
                    <a:pt x="70" y="156"/>
                    <a:pt x="68" y="150"/>
                    <a:pt x="66" y="145"/>
                  </a:cubicBezTo>
                  <a:cubicBezTo>
                    <a:pt x="65" y="140"/>
                    <a:pt x="69" y="143"/>
                    <a:pt x="69" y="139"/>
                  </a:cubicBezTo>
                  <a:cubicBezTo>
                    <a:pt x="69" y="135"/>
                    <a:pt x="71" y="130"/>
                    <a:pt x="74" y="129"/>
                  </a:cubicBezTo>
                  <a:cubicBezTo>
                    <a:pt x="78" y="128"/>
                    <a:pt x="78" y="122"/>
                    <a:pt x="78" y="120"/>
                  </a:cubicBezTo>
                  <a:cubicBezTo>
                    <a:pt x="78" y="117"/>
                    <a:pt x="82" y="116"/>
                    <a:pt x="85" y="114"/>
                  </a:cubicBezTo>
                  <a:cubicBezTo>
                    <a:pt x="87" y="112"/>
                    <a:pt x="81" y="109"/>
                    <a:pt x="84" y="107"/>
                  </a:cubicBezTo>
                  <a:cubicBezTo>
                    <a:pt x="88" y="105"/>
                    <a:pt x="81" y="96"/>
                    <a:pt x="83" y="94"/>
                  </a:cubicBezTo>
                  <a:cubicBezTo>
                    <a:pt x="85" y="93"/>
                    <a:pt x="84" y="89"/>
                    <a:pt x="84" y="86"/>
                  </a:cubicBezTo>
                  <a:cubicBezTo>
                    <a:pt x="84" y="84"/>
                    <a:pt x="95" y="79"/>
                    <a:pt x="97" y="76"/>
                  </a:cubicBezTo>
                  <a:cubicBezTo>
                    <a:pt x="98" y="74"/>
                    <a:pt x="99" y="68"/>
                    <a:pt x="99" y="63"/>
                  </a:cubicBezTo>
                  <a:cubicBezTo>
                    <a:pt x="96" y="65"/>
                    <a:pt x="93" y="66"/>
                    <a:pt x="92" y="65"/>
                  </a:cubicBezTo>
                  <a:cubicBezTo>
                    <a:pt x="91" y="63"/>
                    <a:pt x="92" y="56"/>
                    <a:pt x="89" y="53"/>
                  </a:cubicBezTo>
                  <a:cubicBezTo>
                    <a:pt x="86" y="50"/>
                    <a:pt x="88" y="44"/>
                    <a:pt x="85" y="43"/>
                  </a:cubicBezTo>
                  <a:cubicBezTo>
                    <a:pt x="82" y="41"/>
                    <a:pt x="79" y="35"/>
                    <a:pt x="81" y="33"/>
                  </a:cubicBezTo>
                  <a:cubicBezTo>
                    <a:pt x="84" y="31"/>
                    <a:pt x="81" y="27"/>
                    <a:pt x="84" y="25"/>
                  </a:cubicBezTo>
                  <a:cubicBezTo>
                    <a:pt x="86" y="23"/>
                    <a:pt x="82" y="23"/>
                    <a:pt x="79" y="19"/>
                  </a:cubicBezTo>
                  <a:cubicBezTo>
                    <a:pt x="76" y="15"/>
                    <a:pt x="80" y="10"/>
                    <a:pt x="76" y="7"/>
                  </a:cubicBezTo>
                  <a:cubicBezTo>
                    <a:pt x="72" y="4"/>
                    <a:pt x="72" y="0"/>
                    <a:pt x="71" y="2"/>
                  </a:cubicBezTo>
                  <a:cubicBezTo>
                    <a:pt x="70" y="4"/>
                    <a:pt x="70" y="9"/>
                    <a:pt x="67" y="11"/>
                  </a:cubicBezTo>
                  <a:cubicBezTo>
                    <a:pt x="66" y="11"/>
                    <a:pt x="65" y="12"/>
                    <a:pt x="64" y="13"/>
                  </a:cubicBezTo>
                  <a:cubicBezTo>
                    <a:pt x="64" y="15"/>
                    <a:pt x="63" y="20"/>
                    <a:pt x="64" y="23"/>
                  </a:cubicBezTo>
                  <a:cubicBezTo>
                    <a:pt x="66" y="27"/>
                    <a:pt x="67" y="45"/>
                    <a:pt x="65" y="52"/>
                  </a:cubicBezTo>
                  <a:cubicBezTo>
                    <a:pt x="64" y="59"/>
                    <a:pt x="62" y="65"/>
                    <a:pt x="61" y="69"/>
                  </a:cubicBezTo>
                  <a:cubicBezTo>
                    <a:pt x="59" y="73"/>
                    <a:pt x="64" y="73"/>
                    <a:pt x="62" y="75"/>
                  </a:cubicBezTo>
                  <a:cubicBezTo>
                    <a:pt x="60" y="77"/>
                    <a:pt x="61" y="82"/>
                    <a:pt x="61" y="90"/>
                  </a:cubicBezTo>
                  <a:cubicBezTo>
                    <a:pt x="61" y="98"/>
                    <a:pt x="56" y="112"/>
                    <a:pt x="56" y="116"/>
                  </a:cubicBezTo>
                  <a:cubicBezTo>
                    <a:pt x="56" y="120"/>
                    <a:pt x="52" y="123"/>
                    <a:pt x="53" y="128"/>
                  </a:cubicBezTo>
                  <a:cubicBezTo>
                    <a:pt x="53" y="133"/>
                    <a:pt x="51" y="135"/>
                    <a:pt x="48" y="138"/>
                  </a:cubicBezTo>
                  <a:cubicBezTo>
                    <a:pt x="45" y="140"/>
                    <a:pt x="52" y="147"/>
                    <a:pt x="52" y="151"/>
                  </a:cubicBezTo>
                  <a:cubicBezTo>
                    <a:pt x="52" y="155"/>
                    <a:pt x="47" y="157"/>
                    <a:pt x="48" y="163"/>
                  </a:cubicBezTo>
                  <a:cubicBezTo>
                    <a:pt x="49" y="171"/>
                    <a:pt x="48" y="185"/>
                    <a:pt x="48" y="188"/>
                  </a:cubicBezTo>
                  <a:cubicBezTo>
                    <a:pt x="48" y="191"/>
                    <a:pt x="45" y="191"/>
                    <a:pt x="45" y="196"/>
                  </a:cubicBezTo>
                  <a:cubicBezTo>
                    <a:pt x="46" y="201"/>
                    <a:pt x="42" y="202"/>
                    <a:pt x="41" y="210"/>
                  </a:cubicBezTo>
                  <a:cubicBezTo>
                    <a:pt x="41" y="217"/>
                    <a:pt x="35" y="228"/>
                    <a:pt x="33" y="234"/>
                  </a:cubicBezTo>
                  <a:cubicBezTo>
                    <a:pt x="30" y="240"/>
                    <a:pt x="30" y="243"/>
                    <a:pt x="27" y="243"/>
                  </a:cubicBezTo>
                  <a:cubicBezTo>
                    <a:pt x="24" y="243"/>
                    <a:pt x="24" y="246"/>
                    <a:pt x="26" y="251"/>
                  </a:cubicBezTo>
                  <a:cubicBezTo>
                    <a:pt x="28" y="256"/>
                    <a:pt x="24" y="260"/>
                    <a:pt x="27" y="265"/>
                  </a:cubicBezTo>
                  <a:cubicBezTo>
                    <a:pt x="30" y="270"/>
                    <a:pt x="29" y="272"/>
                    <a:pt x="28" y="277"/>
                  </a:cubicBezTo>
                  <a:cubicBezTo>
                    <a:pt x="26" y="282"/>
                    <a:pt x="24" y="282"/>
                    <a:pt x="24" y="286"/>
                  </a:cubicBezTo>
                  <a:cubicBezTo>
                    <a:pt x="24" y="291"/>
                    <a:pt x="21" y="295"/>
                    <a:pt x="23" y="300"/>
                  </a:cubicBezTo>
                  <a:cubicBezTo>
                    <a:pt x="25" y="305"/>
                    <a:pt x="24" y="306"/>
                    <a:pt x="22" y="306"/>
                  </a:cubicBezTo>
                  <a:cubicBezTo>
                    <a:pt x="19" y="306"/>
                    <a:pt x="18" y="310"/>
                    <a:pt x="17" y="319"/>
                  </a:cubicBezTo>
                  <a:cubicBezTo>
                    <a:pt x="16" y="327"/>
                    <a:pt x="16" y="327"/>
                    <a:pt x="22" y="326"/>
                  </a:cubicBezTo>
                  <a:cubicBezTo>
                    <a:pt x="28" y="326"/>
                    <a:pt x="24" y="306"/>
                    <a:pt x="27" y="306"/>
                  </a:cubicBezTo>
                  <a:cubicBezTo>
                    <a:pt x="31" y="306"/>
                    <a:pt x="28" y="303"/>
                    <a:pt x="32" y="302"/>
                  </a:cubicBezTo>
                  <a:cubicBezTo>
                    <a:pt x="35" y="301"/>
                    <a:pt x="32" y="305"/>
                    <a:pt x="35" y="306"/>
                  </a:cubicBezTo>
                  <a:cubicBezTo>
                    <a:pt x="37" y="307"/>
                    <a:pt x="39" y="309"/>
                    <a:pt x="35" y="311"/>
                  </a:cubicBezTo>
                  <a:cubicBezTo>
                    <a:pt x="32" y="313"/>
                    <a:pt x="36" y="318"/>
                    <a:pt x="34" y="320"/>
                  </a:cubicBezTo>
                  <a:cubicBezTo>
                    <a:pt x="33" y="323"/>
                    <a:pt x="30" y="326"/>
                    <a:pt x="32" y="329"/>
                  </a:cubicBezTo>
                  <a:cubicBezTo>
                    <a:pt x="33" y="333"/>
                    <a:pt x="30" y="332"/>
                    <a:pt x="30" y="337"/>
                  </a:cubicBezTo>
                  <a:cubicBezTo>
                    <a:pt x="29" y="341"/>
                    <a:pt x="32" y="341"/>
                    <a:pt x="30" y="342"/>
                  </a:cubicBezTo>
                  <a:cubicBezTo>
                    <a:pt x="28" y="343"/>
                    <a:pt x="32" y="346"/>
                    <a:pt x="30" y="347"/>
                  </a:cubicBezTo>
                  <a:cubicBezTo>
                    <a:pt x="27" y="347"/>
                    <a:pt x="29" y="351"/>
                    <a:pt x="30" y="354"/>
                  </a:cubicBezTo>
                  <a:cubicBezTo>
                    <a:pt x="32" y="357"/>
                    <a:pt x="27" y="355"/>
                    <a:pt x="25" y="357"/>
                  </a:cubicBezTo>
                  <a:cubicBezTo>
                    <a:pt x="22" y="359"/>
                    <a:pt x="27" y="362"/>
                    <a:pt x="26" y="364"/>
                  </a:cubicBezTo>
                  <a:cubicBezTo>
                    <a:pt x="24" y="367"/>
                    <a:pt x="20" y="363"/>
                    <a:pt x="18" y="361"/>
                  </a:cubicBezTo>
                  <a:cubicBezTo>
                    <a:pt x="17" y="360"/>
                    <a:pt x="21" y="357"/>
                    <a:pt x="23" y="354"/>
                  </a:cubicBezTo>
                  <a:cubicBezTo>
                    <a:pt x="26" y="351"/>
                    <a:pt x="21" y="344"/>
                    <a:pt x="17" y="346"/>
                  </a:cubicBezTo>
                  <a:cubicBezTo>
                    <a:pt x="14" y="347"/>
                    <a:pt x="21" y="351"/>
                    <a:pt x="21" y="355"/>
                  </a:cubicBezTo>
                  <a:cubicBezTo>
                    <a:pt x="21" y="358"/>
                    <a:pt x="15" y="354"/>
                    <a:pt x="15" y="357"/>
                  </a:cubicBezTo>
                  <a:cubicBezTo>
                    <a:pt x="15" y="361"/>
                    <a:pt x="11" y="360"/>
                    <a:pt x="9" y="362"/>
                  </a:cubicBezTo>
                  <a:cubicBezTo>
                    <a:pt x="6" y="365"/>
                    <a:pt x="12" y="367"/>
                    <a:pt x="9" y="368"/>
                  </a:cubicBezTo>
                  <a:cubicBezTo>
                    <a:pt x="7" y="368"/>
                    <a:pt x="2" y="372"/>
                    <a:pt x="2" y="374"/>
                  </a:cubicBezTo>
                  <a:cubicBezTo>
                    <a:pt x="2" y="377"/>
                    <a:pt x="5" y="377"/>
                    <a:pt x="5" y="375"/>
                  </a:cubicBezTo>
                  <a:cubicBezTo>
                    <a:pt x="5" y="372"/>
                    <a:pt x="9" y="372"/>
                    <a:pt x="10" y="375"/>
                  </a:cubicBezTo>
                  <a:cubicBezTo>
                    <a:pt x="11" y="378"/>
                    <a:pt x="13" y="375"/>
                    <a:pt x="17" y="376"/>
                  </a:cubicBezTo>
                  <a:cubicBezTo>
                    <a:pt x="20" y="376"/>
                    <a:pt x="20" y="382"/>
                    <a:pt x="18" y="381"/>
                  </a:cubicBezTo>
                  <a:cubicBezTo>
                    <a:pt x="16" y="381"/>
                    <a:pt x="14" y="385"/>
                    <a:pt x="14" y="388"/>
                  </a:cubicBezTo>
                  <a:cubicBezTo>
                    <a:pt x="15" y="392"/>
                    <a:pt x="22" y="388"/>
                    <a:pt x="25" y="389"/>
                  </a:cubicBezTo>
                  <a:cubicBezTo>
                    <a:pt x="28" y="390"/>
                    <a:pt x="27" y="396"/>
                    <a:pt x="25" y="394"/>
                  </a:cubicBezTo>
                  <a:cubicBezTo>
                    <a:pt x="23" y="392"/>
                    <a:pt x="19" y="389"/>
                    <a:pt x="17" y="392"/>
                  </a:cubicBezTo>
                  <a:cubicBezTo>
                    <a:pt x="16" y="395"/>
                    <a:pt x="13" y="394"/>
                    <a:pt x="11" y="393"/>
                  </a:cubicBezTo>
                  <a:cubicBezTo>
                    <a:pt x="8" y="392"/>
                    <a:pt x="0" y="397"/>
                    <a:pt x="3" y="399"/>
                  </a:cubicBezTo>
                  <a:cubicBezTo>
                    <a:pt x="6" y="401"/>
                    <a:pt x="6" y="404"/>
                    <a:pt x="7" y="404"/>
                  </a:cubicBezTo>
                  <a:cubicBezTo>
                    <a:pt x="9" y="404"/>
                    <a:pt x="12" y="402"/>
                    <a:pt x="13" y="400"/>
                  </a:cubicBezTo>
                  <a:cubicBezTo>
                    <a:pt x="14" y="398"/>
                    <a:pt x="17" y="396"/>
                    <a:pt x="18" y="401"/>
                  </a:cubicBezTo>
                  <a:cubicBezTo>
                    <a:pt x="18" y="405"/>
                    <a:pt x="13" y="403"/>
                    <a:pt x="12" y="406"/>
                  </a:cubicBezTo>
                  <a:cubicBezTo>
                    <a:pt x="11" y="408"/>
                    <a:pt x="9" y="410"/>
                    <a:pt x="6" y="412"/>
                  </a:cubicBezTo>
                  <a:cubicBezTo>
                    <a:pt x="3" y="415"/>
                    <a:pt x="6" y="418"/>
                    <a:pt x="8" y="417"/>
                  </a:cubicBezTo>
                  <a:cubicBezTo>
                    <a:pt x="11" y="416"/>
                    <a:pt x="8" y="420"/>
                    <a:pt x="11" y="421"/>
                  </a:cubicBezTo>
                  <a:cubicBezTo>
                    <a:pt x="14" y="421"/>
                    <a:pt x="15" y="419"/>
                    <a:pt x="15" y="416"/>
                  </a:cubicBezTo>
                  <a:cubicBezTo>
                    <a:pt x="14" y="414"/>
                    <a:pt x="16" y="408"/>
                    <a:pt x="19" y="411"/>
                  </a:cubicBezTo>
                  <a:cubicBezTo>
                    <a:pt x="22" y="414"/>
                    <a:pt x="18" y="416"/>
                    <a:pt x="18" y="419"/>
                  </a:cubicBezTo>
                  <a:cubicBezTo>
                    <a:pt x="18" y="421"/>
                    <a:pt x="16" y="425"/>
                    <a:pt x="16" y="427"/>
                  </a:cubicBezTo>
                  <a:cubicBezTo>
                    <a:pt x="16" y="430"/>
                    <a:pt x="13" y="429"/>
                    <a:pt x="13" y="432"/>
                  </a:cubicBezTo>
                  <a:cubicBezTo>
                    <a:pt x="13" y="435"/>
                    <a:pt x="6" y="433"/>
                    <a:pt x="9" y="435"/>
                  </a:cubicBezTo>
                  <a:cubicBezTo>
                    <a:pt x="13" y="437"/>
                    <a:pt x="7" y="439"/>
                    <a:pt x="9" y="441"/>
                  </a:cubicBezTo>
                  <a:cubicBezTo>
                    <a:pt x="11" y="443"/>
                    <a:pt x="12" y="439"/>
                    <a:pt x="15" y="440"/>
                  </a:cubicBezTo>
                  <a:cubicBezTo>
                    <a:pt x="18" y="441"/>
                    <a:pt x="17" y="441"/>
                    <a:pt x="21" y="440"/>
                  </a:cubicBezTo>
                  <a:cubicBezTo>
                    <a:pt x="24" y="438"/>
                    <a:pt x="26" y="443"/>
                    <a:pt x="23" y="444"/>
                  </a:cubicBezTo>
                  <a:cubicBezTo>
                    <a:pt x="20" y="445"/>
                    <a:pt x="16" y="448"/>
                    <a:pt x="18" y="449"/>
                  </a:cubicBezTo>
                  <a:cubicBezTo>
                    <a:pt x="19" y="449"/>
                    <a:pt x="24" y="446"/>
                    <a:pt x="25" y="450"/>
                  </a:cubicBezTo>
                  <a:cubicBezTo>
                    <a:pt x="26" y="453"/>
                    <a:pt x="28" y="452"/>
                    <a:pt x="28" y="448"/>
                  </a:cubicBezTo>
                  <a:cubicBezTo>
                    <a:pt x="29" y="445"/>
                    <a:pt x="35" y="448"/>
                    <a:pt x="36" y="451"/>
                  </a:cubicBezTo>
                  <a:cubicBezTo>
                    <a:pt x="37" y="454"/>
                    <a:pt x="29" y="456"/>
                    <a:pt x="26" y="455"/>
                  </a:cubicBezTo>
                  <a:cubicBezTo>
                    <a:pt x="22" y="454"/>
                    <a:pt x="20" y="458"/>
                    <a:pt x="22" y="462"/>
                  </a:cubicBezTo>
                  <a:cubicBezTo>
                    <a:pt x="25" y="465"/>
                    <a:pt x="28" y="462"/>
                    <a:pt x="31" y="459"/>
                  </a:cubicBezTo>
                  <a:cubicBezTo>
                    <a:pt x="33" y="456"/>
                    <a:pt x="47" y="457"/>
                    <a:pt x="48" y="460"/>
                  </a:cubicBezTo>
                  <a:cubicBezTo>
                    <a:pt x="49" y="463"/>
                    <a:pt x="42" y="460"/>
                    <a:pt x="41" y="462"/>
                  </a:cubicBezTo>
                  <a:cubicBezTo>
                    <a:pt x="40" y="464"/>
                    <a:pt x="35" y="465"/>
                    <a:pt x="34" y="463"/>
                  </a:cubicBezTo>
                  <a:cubicBezTo>
                    <a:pt x="33" y="461"/>
                    <a:pt x="28" y="464"/>
                    <a:pt x="28" y="467"/>
                  </a:cubicBezTo>
                  <a:cubicBezTo>
                    <a:pt x="27" y="471"/>
                    <a:pt x="23" y="471"/>
                    <a:pt x="28" y="472"/>
                  </a:cubicBezTo>
                  <a:cubicBezTo>
                    <a:pt x="32" y="473"/>
                    <a:pt x="31" y="467"/>
                    <a:pt x="38" y="468"/>
                  </a:cubicBezTo>
                  <a:cubicBezTo>
                    <a:pt x="45" y="468"/>
                    <a:pt x="49" y="461"/>
                    <a:pt x="51" y="465"/>
                  </a:cubicBezTo>
                  <a:cubicBezTo>
                    <a:pt x="53" y="469"/>
                    <a:pt x="45" y="472"/>
                    <a:pt x="42" y="470"/>
                  </a:cubicBezTo>
                  <a:cubicBezTo>
                    <a:pt x="40" y="467"/>
                    <a:pt x="36" y="472"/>
                    <a:pt x="37" y="475"/>
                  </a:cubicBezTo>
                  <a:cubicBezTo>
                    <a:pt x="37" y="479"/>
                    <a:pt x="29" y="474"/>
                    <a:pt x="25" y="474"/>
                  </a:cubicBezTo>
                  <a:cubicBezTo>
                    <a:pt x="21" y="473"/>
                    <a:pt x="22" y="478"/>
                    <a:pt x="26" y="481"/>
                  </a:cubicBezTo>
                  <a:cubicBezTo>
                    <a:pt x="29" y="485"/>
                    <a:pt x="31" y="481"/>
                    <a:pt x="36" y="484"/>
                  </a:cubicBezTo>
                  <a:cubicBezTo>
                    <a:pt x="40" y="486"/>
                    <a:pt x="40" y="489"/>
                    <a:pt x="43" y="487"/>
                  </a:cubicBezTo>
                  <a:cubicBezTo>
                    <a:pt x="46" y="484"/>
                    <a:pt x="43" y="484"/>
                    <a:pt x="41" y="483"/>
                  </a:cubicBezTo>
                  <a:cubicBezTo>
                    <a:pt x="39" y="482"/>
                    <a:pt x="41" y="477"/>
                    <a:pt x="45" y="480"/>
                  </a:cubicBezTo>
                  <a:cubicBezTo>
                    <a:pt x="50" y="482"/>
                    <a:pt x="56" y="478"/>
                    <a:pt x="54" y="472"/>
                  </a:cubicBezTo>
                  <a:cubicBezTo>
                    <a:pt x="53" y="466"/>
                    <a:pt x="58" y="463"/>
                    <a:pt x="64" y="461"/>
                  </a:cubicBezTo>
                  <a:cubicBezTo>
                    <a:pt x="70" y="459"/>
                    <a:pt x="67" y="465"/>
                    <a:pt x="63" y="466"/>
                  </a:cubicBezTo>
                  <a:cubicBezTo>
                    <a:pt x="58" y="468"/>
                    <a:pt x="58" y="469"/>
                    <a:pt x="61" y="473"/>
                  </a:cubicBezTo>
                  <a:cubicBezTo>
                    <a:pt x="64" y="476"/>
                    <a:pt x="68" y="471"/>
                    <a:pt x="71" y="473"/>
                  </a:cubicBezTo>
                  <a:cubicBezTo>
                    <a:pt x="74" y="476"/>
                    <a:pt x="66" y="476"/>
                    <a:pt x="65" y="478"/>
                  </a:cubicBezTo>
                  <a:cubicBezTo>
                    <a:pt x="64" y="481"/>
                    <a:pt x="70" y="484"/>
                    <a:pt x="65" y="486"/>
                  </a:cubicBezTo>
                  <a:cubicBezTo>
                    <a:pt x="61" y="488"/>
                    <a:pt x="63" y="478"/>
                    <a:pt x="61" y="477"/>
                  </a:cubicBezTo>
                  <a:cubicBezTo>
                    <a:pt x="58" y="476"/>
                    <a:pt x="56" y="478"/>
                    <a:pt x="58" y="484"/>
                  </a:cubicBezTo>
                  <a:cubicBezTo>
                    <a:pt x="61" y="490"/>
                    <a:pt x="55" y="485"/>
                    <a:pt x="53" y="482"/>
                  </a:cubicBezTo>
                  <a:cubicBezTo>
                    <a:pt x="50" y="479"/>
                    <a:pt x="47" y="483"/>
                    <a:pt x="50" y="486"/>
                  </a:cubicBezTo>
                  <a:cubicBezTo>
                    <a:pt x="53" y="489"/>
                    <a:pt x="44" y="486"/>
                    <a:pt x="44" y="491"/>
                  </a:cubicBezTo>
                  <a:cubicBezTo>
                    <a:pt x="44" y="496"/>
                    <a:pt x="48" y="492"/>
                    <a:pt x="52" y="493"/>
                  </a:cubicBezTo>
                  <a:cubicBezTo>
                    <a:pt x="57" y="494"/>
                    <a:pt x="55" y="500"/>
                    <a:pt x="58" y="503"/>
                  </a:cubicBezTo>
                  <a:cubicBezTo>
                    <a:pt x="61" y="505"/>
                    <a:pt x="59" y="495"/>
                    <a:pt x="62" y="494"/>
                  </a:cubicBezTo>
                  <a:cubicBezTo>
                    <a:pt x="66" y="493"/>
                    <a:pt x="62" y="502"/>
                    <a:pt x="70" y="504"/>
                  </a:cubicBezTo>
                  <a:cubicBezTo>
                    <a:pt x="78" y="507"/>
                    <a:pt x="71" y="503"/>
                    <a:pt x="74" y="500"/>
                  </a:cubicBezTo>
                  <a:cubicBezTo>
                    <a:pt x="78" y="498"/>
                    <a:pt x="82" y="508"/>
                    <a:pt x="86" y="509"/>
                  </a:cubicBezTo>
                  <a:cubicBezTo>
                    <a:pt x="90" y="510"/>
                    <a:pt x="87" y="504"/>
                    <a:pt x="84" y="501"/>
                  </a:cubicBezTo>
                  <a:cubicBezTo>
                    <a:pt x="82" y="498"/>
                    <a:pt x="87" y="500"/>
                    <a:pt x="91" y="501"/>
                  </a:cubicBezTo>
                  <a:cubicBezTo>
                    <a:pt x="95" y="503"/>
                    <a:pt x="98" y="503"/>
                    <a:pt x="98" y="500"/>
                  </a:cubicBezTo>
                  <a:cubicBezTo>
                    <a:pt x="99" y="499"/>
                    <a:pt x="99" y="499"/>
                    <a:pt x="100" y="500"/>
                  </a:cubicBezTo>
                  <a:cubicBezTo>
                    <a:pt x="96" y="497"/>
                    <a:pt x="83" y="499"/>
                    <a:pt x="81" y="499"/>
                  </a:cubicBezTo>
                  <a:cubicBezTo>
                    <a:pt x="79" y="498"/>
                    <a:pt x="81" y="468"/>
                    <a:pt x="81" y="461"/>
                  </a:cubicBezTo>
                  <a:cubicBezTo>
                    <a:pt x="81" y="461"/>
                    <a:pt x="81" y="461"/>
                    <a:pt x="80" y="461"/>
                  </a:cubicBezTo>
                  <a:cubicBezTo>
                    <a:pt x="77" y="461"/>
                    <a:pt x="70" y="462"/>
                    <a:pt x="71" y="457"/>
                  </a:cubicBezTo>
                  <a:cubicBezTo>
                    <a:pt x="71" y="456"/>
                    <a:pt x="72" y="456"/>
                    <a:pt x="72" y="455"/>
                  </a:cubicBezTo>
                  <a:cubicBezTo>
                    <a:pt x="71" y="454"/>
                    <a:pt x="69" y="453"/>
                    <a:pt x="66" y="452"/>
                  </a:cubicBezTo>
                  <a:cubicBezTo>
                    <a:pt x="61" y="450"/>
                    <a:pt x="49" y="452"/>
                    <a:pt x="46" y="45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13" name="Freeform 110">
              <a:extLst>
                <a:ext uri="{FF2B5EF4-FFF2-40B4-BE49-F238E27FC236}">
                  <a16:creationId xmlns:a16="http://schemas.microsoft.com/office/drawing/2014/main" id="{B665B1D2-D391-49C4-A625-4262DFC5035D}"/>
                </a:ext>
              </a:extLst>
            </p:cNvPr>
            <p:cNvSpPr>
              <a:spLocks/>
            </p:cNvSpPr>
            <p:nvPr/>
          </p:nvSpPr>
          <p:spPr bwMode="auto">
            <a:xfrm>
              <a:off x="3039899" y="4660907"/>
              <a:ext cx="229338" cy="229337"/>
            </a:xfrm>
            <a:custGeom>
              <a:avLst/>
              <a:gdLst/>
              <a:ahLst/>
              <a:cxnLst>
                <a:cxn ang="0">
                  <a:pos x="96" y="54"/>
                </a:cxn>
                <a:cxn ang="0">
                  <a:pos x="87" y="56"/>
                </a:cxn>
                <a:cxn ang="0">
                  <a:pos x="81" y="43"/>
                </a:cxn>
                <a:cxn ang="0">
                  <a:pos x="73" y="34"/>
                </a:cxn>
                <a:cxn ang="0">
                  <a:pos x="64" y="33"/>
                </a:cxn>
                <a:cxn ang="0">
                  <a:pos x="58" y="24"/>
                </a:cxn>
                <a:cxn ang="0">
                  <a:pos x="56" y="10"/>
                </a:cxn>
                <a:cxn ang="0">
                  <a:pos x="55" y="4"/>
                </a:cxn>
                <a:cxn ang="0">
                  <a:pos x="53" y="5"/>
                </a:cxn>
                <a:cxn ang="0">
                  <a:pos x="43" y="0"/>
                </a:cxn>
                <a:cxn ang="0">
                  <a:pos x="30" y="1"/>
                </a:cxn>
                <a:cxn ang="0">
                  <a:pos x="16" y="4"/>
                </a:cxn>
                <a:cxn ang="0">
                  <a:pos x="7" y="14"/>
                </a:cxn>
                <a:cxn ang="0">
                  <a:pos x="4" y="32"/>
                </a:cxn>
                <a:cxn ang="0">
                  <a:pos x="0" y="31"/>
                </a:cxn>
                <a:cxn ang="0">
                  <a:pos x="16" y="47"/>
                </a:cxn>
                <a:cxn ang="0">
                  <a:pos x="28" y="55"/>
                </a:cxn>
                <a:cxn ang="0">
                  <a:pos x="41" y="62"/>
                </a:cxn>
                <a:cxn ang="0">
                  <a:pos x="62" y="72"/>
                </a:cxn>
                <a:cxn ang="0">
                  <a:pos x="53" y="87"/>
                </a:cxn>
                <a:cxn ang="0">
                  <a:pos x="49" y="95"/>
                </a:cxn>
                <a:cxn ang="0">
                  <a:pos x="60" y="97"/>
                </a:cxn>
                <a:cxn ang="0">
                  <a:pos x="71" y="98"/>
                </a:cxn>
                <a:cxn ang="0">
                  <a:pos x="80" y="96"/>
                </a:cxn>
                <a:cxn ang="0">
                  <a:pos x="89" y="92"/>
                </a:cxn>
                <a:cxn ang="0">
                  <a:pos x="95" y="75"/>
                </a:cxn>
                <a:cxn ang="0">
                  <a:pos x="96" y="54"/>
                </a:cxn>
              </a:cxnLst>
              <a:rect l="0" t="0" r="r" b="b"/>
              <a:pathLst>
                <a:path w="100" h="100">
                  <a:moveTo>
                    <a:pt x="96" y="54"/>
                  </a:moveTo>
                  <a:cubicBezTo>
                    <a:pt x="92" y="52"/>
                    <a:pt x="88" y="56"/>
                    <a:pt x="87" y="56"/>
                  </a:cubicBezTo>
                  <a:cubicBezTo>
                    <a:pt x="85" y="56"/>
                    <a:pt x="82" y="47"/>
                    <a:pt x="81" y="43"/>
                  </a:cubicBezTo>
                  <a:cubicBezTo>
                    <a:pt x="80" y="40"/>
                    <a:pt x="76" y="32"/>
                    <a:pt x="73" y="34"/>
                  </a:cubicBezTo>
                  <a:cubicBezTo>
                    <a:pt x="71" y="36"/>
                    <a:pt x="71" y="33"/>
                    <a:pt x="64" y="33"/>
                  </a:cubicBezTo>
                  <a:cubicBezTo>
                    <a:pt x="56" y="33"/>
                    <a:pt x="56" y="31"/>
                    <a:pt x="58" y="24"/>
                  </a:cubicBezTo>
                  <a:cubicBezTo>
                    <a:pt x="59" y="16"/>
                    <a:pt x="53" y="12"/>
                    <a:pt x="56" y="10"/>
                  </a:cubicBezTo>
                  <a:cubicBezTo>
                    <a:pt x="58" y="9"/>
                    <a:pt x="58" y="7"/>
                    <a:pt x="55" y="4"/>
                  </a:cubicBezTo>
                  <a:cubicBezTo>
                    <a:pt x="55" y="4"/>
                    <a:pt x="54" y="5"/>
                    <a:pt x="53" y="5"/>
                  </a:cubicBezTo>
                  <a:cubicBezTo>
                    <a:pt x="51" y="5"/>
                    <a:pt x="47" y="0"/>
                    <a:pt x="43" y="0"/>
                  </a:cubicBezTo>
                  <a:cubicBezTo>
                    <a:pt x="38" y="0"/>
                    <a:pt x="33" y="0"/>
                    <a:pt x="30" y="1"/>
                  </a:cubicBezTo>
                  <a:cubicBezTo>
                    <a:pt x="26" y="3"/>
                    <a:pt x="20" y="1"/>
                    <a:pt x="16" y="4"/>
                  </a:cubicBezTo>
                  <a:cubicBezTo>
                    <a:pt x="12" y="6"/>
                    <a:pt x="7" y="12"/>
                    <a:pt x="7" y="14"/>
                  </a:cubicBezTo>
                  <a:cubicBezTo>
                    <a:pt x="8" y="17"/>
                    <a:pt x="6" y="31"/>
                    <a:pt x="4" y="32"/>
                  </a:cubicBezTo>
                  <a:cubicBezTo>
                    <a:pt x="3" y="32"/>
                    <a:pt x="2" y="32"/>
                    <a:pt x="0" y="31"/>
                  </a:cubicBezTo>
                  <a:cubicBezTo>
                    <a:pt x="3" y="36"/>
                    <a:pt x="11" y="44"/>
                    <a:pt x="16" y="47"/>
                  </a:cubicBezTo>
                  <a:cubicBezTo>
                    <a:pt x="22" y="51"/>
                    <a:pt x="22" y="55"/>
                    <a:pt x="28" y="55"/>
                  </a:cubicBezTo>
                  <a:cubicBezTo>
                    <a:pt x="35" y="56"/>
                    <a:pt x="38" y="59"/>
                    <a:pt x="41" y="62"/>
                  </a:cubicBezTo>
                  <a:cubicBezTo>
                    <a:pt x="43" y="65"/>
                    <a:pt x="60" y="70"/>
                    <a:pt x="62" y="72"/>
                  </a:cubicBezTo>
                  <a:cubicBezTo>
                    <a:pt x="63" y="75"/>
                    <a:pt x="53" y="81"/>
                    <a:pt x="53" y="87"/>
                  </a:cubicBezTo>
                  <a:cubicBezTo>
                    <a:pt x="53" y="93"/>
                    <a:pt x="49" y="93"/>
                    <a:pt x="49" y="95"/>
                  </a:cubicBezTo>
                  <a:cubicBezTo>
                    <a:pt x="49" y="97"/>
                    <a:pt x="57" y="95"/>
                    <a:pt x="60" y="97"/>
                  </a:cubicBezTo>
                  <a:cubicBezTo>
                    <a:pt x="63" y="99"/>
                    <a:pt x="67" y="96"/>
                    <a:pt x="71" y="98"/>
                  </a:cubicBezTo>
                  <a:cubicBezTo>
                    <a:pt x="74" y="100"/>
                    <a:pt x="78" y="95"/>
                    <a:pt x="80" y="96"/>
                  </a:cubicBezTo>
                  <a:cubicBezTo>
                    <a:pt x="83" y="97"/>
                    <a:pt x="86" y="91"/>
                    <a:pt x="89" y="92"/>
                  </a:cubicBezTo>
                  <a:cubicBezTo>
                    <a:pt x="93" y="92"/>
                    <a:pt x="96" y="80"/>
                    <a:pt x="95" y="75"/>
                  </a:cubicBezTo>
                  <a:cubicBezTo>
                    <a:pt x="94" y="70"/>
                    <a:pt x="100" y="56"/>
                    <a:pt x="96" y="5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14" name="Freeform 111">
              <a:extLst>
                <a:ext uri="{FF2B5EF4-FFF2-40B4-BE49-F238E27FC236}">
                  <a16:creationId xmlns:a16="http://schemas.microsoft.com/office/drawing/2014/main" id="{BB2CF2F7-942E-4729-BE37-977A7E921358}"/>
                </a:ext>
              </a:extLst>
            </p:cNvPr>
            <p:cNvSpPr>
              <a:spLocks/>
            </p:cNvSpPr>
            <p:nvPr/>
          </p:nvSpPr>
          <p:spPr bwMode="auto">
            <a:xfrm>
              <a:off x="2442864" y="3864862"/>
              <a:ext cx="85291" cy="68232"/>
            </a:xfrm>
            <a:custGeom>
              <a:avLst/>
              <a:gdLst/>
              <a:ahLst/>
              <a:cxnLst>
                <a:cxn ang="0">
                  <a:pos x="36" y="24"/>
                </a:cxn>
                <a:cxn ang="0">
                  <a:pos x="38" y="17"/>
                </a:cxn>
                <a:cxn ang="0">
                  <a:pos x="26" y="3"/>
                </a:cxn>
                <a:cxn ang="0">
                  <a:pos x="21" y="2"/>
                </a:cxn>
                <a:cxn ang="0">
                  <a:pos x="10" y="0"/>
                </a:cxn>
                <a:cxn ang="0">
                  <a:pos x="3" y="0"/>
                </a:cxn>
                <a:cxn ang="0">
                  <a:pos x="3" y="5"/>
                </a:cxn>
                <a:cxn ang="0">
                  <a:pos x="6" y="14"/>
                </a:cxn>
                <a:cxn ang="0">
                  <a:pos x="12" y="13"/>
                </a:cxn>
                <a:cxn ang="0">
                  <a:pos x="17" y="17"/>
                </a:cxn>
                <a:cxn ang="0">
                  <a:pos x="25" y="24"/>
                </a:cxn>
                <a:cxn ang="0">
                  <a:pos x="32" y="30"/>
                </a:cxn>
                <a:cxn ang="0">
                  <a:pos x="34" y="30"/>
                </a:cxn>
                <a:cxn ang="0">
                  <a:pos x="36" y="24"/>
                </a:cxn>
              </a:cxnLst>
              <a:rect l="0" t="0" r="r" b="b"/>
              <a:pathLst>
                <a:path w="38" h="30">
                  <a:moveTo>
                    <a:pt x="36" y="24"/>
                  </a:moveTo>
                  <a:cubicBezTo>
                    <a:pt x="35" y="23"/>
                    <a:pt x="36" y="19"/>
                    <a:pt x="38" y="17"/>
                  </a:cubicBezTo>
                  <a:cubicBezTo>
                    <a:pt x="33" y="12"/>
                    <a:pt x="29" y="6"/>
                    <a:pt x="26" y="3"/>
                  </a:cubicBezTo>
                  <a:cubicBezTo>
                    <a:pt x="24" y="3"/>
                    <a:pt x="22" y="3"/>
                    <a:pt x="21" y="2"/>
                  </a:cubicBezTo>
                  <a:cubicBezTo>
                    <a:pt x="18" y="0"/>
                    <a:pt x="12" y="2"/>
                    <a:pt x="10" y="0"/>
                  </a:cubicBezTo>
                  <a:cubicBezTo>
                    <a:pt x="8" y="0"/>
                    <a:pt x="6" y="0"/>
                    <a:pt x="3" y="0"/>
                  </a:cubicBezTo>
                  <a:cubicBezTo>
                    <a:pt x="4" y="2"/>
                    <a:pt x="4" y="4"/>
                    <a:pt x="3" y="5"/>
                  </a:cubicBezTo>
                  <a:cubicBezTo>
                    <a:pt x="0" y="6"/>
                    <a:pt x="0" y="12"/>
                    <a:pt x="6" y="14"/>
                  </a:cubicBezTo>
                  <a:cubicBezTo>
                    <a:pt x="11" y="17"/>
                    <a:pt x="9" y="13"/>
                    <a:pt x="12" y="13"/>
                  </a:cubicBezTo>
                  <a:cubicBezTo>
                    <a:pt x="15" y="13"/>
                    <a:pt x="15" y="17"/>
                    <a:pt x="17" y="17"/>
                  </a:cubicBezTo>
                  <a:cubicBezTo>
                    <a:pt x="20" y="17"/>
                    <a:pt x="25" y="20"/>
                    <a:pt x="25" y="24"/>
                  </a:cubicBezTo>
                  <a:cubicBezTo>
                    <a:pt x="25" y="28"/>
                    <a:pt x="27" y="30"/>
                    <a:pt x="32" y="30"/>
                  </a:cubicBezTo>
                  <a:cubicBezTo>
                    <a:pt x="32" y="30"/>
                    <a:pt x="33" y="30"/>
                    <a:pt x="34" y="30"/>
                  </a:cubicBezTo>
                  <a:cubicBezTo>
                    <a:pt x="35" y="28"/>
                    <a:pt x="36" y="25"/>
                    <a:pt x="36" y="2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15" name="Freeform 112">
              <a:extLst>
                <a:ext uri="{FF2B5EF4-FFF2-40B4-BE49-F238E27FC236}">
                  <a16:creationId xmlns:a16="http://schemas.microsoft.com/office/drawing/2014/main" id="{9363DD9D-43FF-4233-818C-DAE3099C8B5A}"/>
                </a:ext>
              </a:extLst>
            </p:cNvPr>
            <p:cNvSpPr>
              <a:spLocks/>
            </p:cNvSpPr>
            <p:nvPr/>
          </p:nvSpPr>
          <p:spPr bwMode="auto">
            <a:xfrm>
              <a:off x="2520574" y="3898978"/>
              <a:ext cx="149733" cy="72023"/>
            </a:xfrm>
            <a:custGeom>
              <a:avLst/>
              <a:gdLst/>
              <a:ahLst/>
              <a:cxnLst>
                <a:cxn ang="0">
                  <a:pos x="59" y="9"/>
                </a:cxn>
                <a:cxn ang="0">
                  <a:pos x="43" y="2"/>
                </a:cxn>
                <a:cxn ang="0">
                  <a:pos x="27" y="8"/>
                </a:cxn>
                <a:cxn ang="0">
                  <a:pos x="9" y="7"/>
                </a:cxn>
                <a:cxn ang="0">
                  <a:pos x="4" y="2"/>
                </a:cxn>
                <a:cxn ang="0">
                  <a:pos x="2" y="9"/>
                </a:cxn>
                <a:cxn ang="0">
                  <a:pos x="0" y="15"/>
                </a:cxn>
                <a:cxn ang="0">
                  <a:pos x="15" y="22"/>
                </a:cxn>
                <a:cxn ang="0">
                  <a:pos x="23" y="27"/>
                </a:cxn>
                <a:cxn ang="0">
                  <a:pos x="32" y="25"/>
                </a:cxn>
                <a:cxn ang="0">
                  <a:pos x="29" y="19"/>
                </a:cxn>
                <a:cxn ang="0">
                  <a:pos x="35" y="13"/>
                </a:cxn>
                <a:cxn ang="0">
                  <a:pos x="47" y="9"/>
                </a:cxn>
                <a:cxn ang="0">
                  <a:pos x="50" y="17"/>
                </a:cxn>
                <a:cxn ang="0">
                  <a:pos x="57" y="29"/>
                </a:cxn>
                <a:cxn ang="0">
                  <a:pos x="65" y="21"/>
                </a:cxn>
                <a:cxn ang="0">
                  <a:pos x="66" y="18"/>
                </a:cxn>
                <a:cxn ang="0">
                  <a:pos x="59" y="9"/>
                </a:cxn>
              </a:cxnLst>
              <a:rect l="0" t="0" r="r" b="b"/>
              <a:pathLst>
                <a:path w="66" h="31">
                  <a:moveTo>
                    <a:pt x="59" y="9"/>
                  </a:moveTo>
                  <a:cubicBezTo>
                    <a:pt x="55" y="3"/>
                    <a:pt x="48" y="4"/>
                    <a:pt x="43" y="2"/>
                  </a:cubicBezTo>
                  <a:cubicBezTo>
                    <a:pt x="39" y="0"/>
                    <a:pt x="33" y="2"/>
                    <a:pt x="27" y="8"/>
                  </a:cubicBezTo>
                  <a:cubicBezTo>
                    <a:pt x="22" y="13"/>
                    <a:pt x="14" y="10"/>
                    <a:pt x="9" y="7"/>
                  </a:cubicBezTo>
                  <a:cubicBezTo>
                    <a:pt x="8" y="6"/>
                    <a:pt x="6" y="4"/>
                    <a:pt x="4" y="2"/>
                  </a:cubicBezTo>
                  <a:cubicBezTo>
                    <a:pt x="2" y="4"/>
                    <a:pt x="1" y="8"/>
                    <a:pt x="2" y="9"/>
                  </a:cubicBezTo>
                  <a:cubicBezTo>
                    <a:pt x="2" y="10"/>
                    <a:pt x="1" y="13"/>
                    <a:pt x="0" y="15"/>
                  </a:cubicBezTo>
                  <a:cubicBezTo>
                    <a:pt x="5" y="16"/>
                    <a:pt x="12" y="18"/>
                    <a:pt x="15" y="22"/>
                  </a:cubicBezTo>
                  <a:cubicBezTo>
                    <a:pt x="19" y="26"/>
                    <a:pt x="21" y="23"/>
                    <a:pt x="23" y="27"/>
                  </a:cubicBezTo>
                  <a:cubicBezTo>
                    <a:pt x="25" y="31"/>
                    <a:pt x="31" y="28"/>
                    <a:pt x="32" y="25"/>
                  </a:cubicBezTo>
                  <a:cubicBezTo>
                    <a:pt x="33" y="23"/>
                    <a:pt x="29" y="22"/>
                    <a:pt x="29" y="19"/>
                  </a:cubicBezTo>
                  <a:cubicBezTo>
                    <a:pt x="28" y="16"/>
                    <a:pt x="34" y="17"/>
                    <a:pt x="35" y="13"/>
                  </a:cubicBezTo>
                  <a:cubicBezTo>
                    <a:pt x="36" y="10"/>
                    <a:pt x="44" y="8"/>
                    <a:pt x="47" y="9"/>
                  </a:cubicBezTo>
                  <a:cubicBezTo>
                    <a:pt x="51" y="11"/>
                    <a:pt x="54" y="13"/>
                    <a:pt x="50" y="17"/>
                  </a:cubicBezTo>
                  <a:cubicBezTo>
                    <a:pt x="48" y="20"/>
                    <a:pt x="53" y="25"/>
                    <a:pt x="57" y="29"/>
                  </a:cubicBezTo>
                  <a:cubicBezTo>
                    <a:pt x="60" y="26"/>
                    <a:pt x="63" y="22"/>
                    <a:pt x="65" y="21"/>
                  </a:cubicBezTo>
                  <a:cubicBezTo>
                    <a:pt x="65" y="21"/>
                    <a:pt x="66" y="19"/>
                    <a:pt x="66" y="18"/>
                  </a:cubicBezTo>
                  <a:cubicBezTo>
                    <a:pt x="64" y="17"/>
                    <a:pt x="62" y="13"/>
                    <a:pt x="59" y="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16" name="Freeform 113">
              <a:extLst>
                <a:ext uri="{FF2B5EF4-FFF2-40B4-BE49-F238E27FC236}">
                  <a16:creationId xmlns:a16="http://schemas.microsoft.com/office/drawing/2014/main" id="{02C56140-B754-4F36-8EA3-BB7CD4C38AA0}"/>
                </a:ext>
              </a:extLst>
            </p:cNvPr>
            <p:cNvSpPr>
              <a:spLocks/>
            </p:cNvSpPr>
            <p:nvPr/>
          </p:nvSpPr>
          <p:spPr bwMode="auto">
            <a:xfrm>
              <a:off x="2622923" y="3825060"/>
              <a:ext cx="307046" cy="437826"/>
            </a:xfrm>
            <a:custGeom>
              <a:avLst/>
              <a:gdLst/>
              <a:ahLst/>
              <a:cxnLst>
                <a:cxn ang="0">
                  <a:pos x="21" y="140"/>
                </a:cxn>
                <a:cxn ang="0">
                  <a:pos x="30" y="140"/>
                </a:cxn>
                <a:cxn ang="0">
                  <a:pos x="38" y="146"/>
                </a:cxn>
                <a:cxn ang="0">
                  <a:pos x="38" y="147"/>
                </a:cxn>
                <a:cxn ang="0">
                  <a:pos x="48" y="147"/>
                </a:cxn>
                <a:cxn ang="0">
                  <a:pos x="55" y="156"/>
                </a:cxn>
                <a:cxn ang="0">
                  <a:pos x="62" y="163"/>
                </a:cxn>
                <a:cxn ang="0">
                  <a:pos x="66" y="170"/>
                </a:cxn>
                <a:cxn ang="0">
                  <a:pos x="79" y="172"/>
                </a:cxn>
                <a:cxn ang="0">
                  <a:pos x="86" y="171"/>
                </a:cxn>
                <a:cxn ang="0">
                  <a:pos x="93" y="170"/>
                </a:cxn>
                <a:cxn ang="0">
                  <a:pos x="101" y="177"/>
                </a:cxn>
                <a:cxn ang="0">
                  <a:pos x="95" y="187"/>
                </a:cxn>
                <a:cxn ang="0">
                  <a:pos x="102" y="192"/>
                </a:cxn>
                <a:cxn ang="0">
                  <a:pos x="103" y="192"/>
                </a:cxn>
                <a:cxn ang="0">
                  <a:pos x="107" y="177"/>
                </a:cxn>
                <a:cxn ang="0">
                  <a:pos x="109" y="161"/>
                </a:cxn>
                <a:cxn ang="0">
                  <a:pos x="102" y="143"/>
                </a:cxn>
                <a:cxn ang="0">
                  <a:pos x="110" y="137"/>
                </a:cxn>
                <a:cxn ang="0">
                  <a:pos x="108" y="132"/>
                </a:cxn>
                <a:cxn ang="0">
                  <a:pos x="105" y="126"/>
                </a:cxn>
                <a:cxn ang="0">
                  <a:pos x="122" y="125"/>
                </a:cxn>
                <a:cxn ang="0">
                  <a:pos x="134" y="121"/>
                </a:cxn>
                <a:cxn ang="0">
                  <a:pos x="132" y="115"/>
                </a:cxn>
                <a:cxn ang="0">
                  <a:pos x="133" y="106"/>
                </a:cxn>
                <a:cxn ang="0">
                  <a:pos x="128" y="98"/>
                </a:cxn>
                <a:cxn ang="0">
                  <a:pos x="131" y="77"/>
                </a:cxn>
                <a:cxn ang="0">
                  <a:pos x="118" y="74"/>
                </a:cxn>
                <a:cxn ang="0">
                  <a:pos x="102" y="67"/>
                </a:cxn>
                <a:cxn ang="0">
                  <a:pos x="83" y="65"/>
                </a:cxn>
                <a:cxn ang="0">
                  <a:pos x="75" y="50"/>
                </a:cxn>
                <a:cxn ang="0">
                  <a:pos x="70" y="43"/>
                </a:cxn>
                <a:cxn ang="0">
                  <a:pos x="65" y="40"/>
                </a:cxn>
                <a:cxn ang="0">
                  <a:pos x="67" y="35"/>
                </a:cxn>
                <a:cxn ang="0">
                  <a:pos x="69" y="27"/>
                </a:cxn>
                <a:cxn ang="0">
                  <a:pos x="78" y="14"/>
                </a:cxn>
                <a:cxn ang="0">
                  <a:pos x="82" y="12"/>
                </a:cxn>
                <a:cxn ang="0">
                  <a:pos x="85" y="10"/>
                </a:cxn>
                <a:cxn ang="0">
                  <a:pos x="87" y="3"/>
                </a:cxn>
                <a:cxn ang="0">
                  <a:pos x="75" y="9"/>
                </a:cxn>
                <a:cxn ang="0">
                  <a:pos x="65" y="14"/>
                </a:cxn>
                <a:cxn ang="0">
                  <a:pos x="55" y="18"/>
                </a:cxn>
                <a:cxn ang="0">
                  <a:pos x="49" y="17"/>
                </a:cxn>
                <a:cxn ang="0">
                  <a:pos x="39" y="27"/>
                </a:cxn>
                <a:cxn ang="0">
                  <a:pos x="35" y="37"/>
                </a:cxn>
                <a:cxn ang="0">
                  <a:pos x="24" y="50"/>
                </a:cxn>
                <a:cxn ang="0">
                  <a:pos x="21" y="51"/>
                </a:cxn>
                <a:cxn ang="0">
                  <a:pos x="20" y="54"/>
                </a:cxn>
                <a:cxn ang="0">
                  <a:pos x="12" y="62"/>
                </a:cxn>
                <a:cxn ang="0">
                  <a:pos x="16" y="65"/>
                </a:cxn>
                <a:cxn ang="0">
                  <a:pos x="18" y="74"/>
                </a:cxn>
                <a:cxn ang="0">
                  <a:pos x="18" y="80"/>
                </a:cxn>
                <a:cxn ang="0">
                  <a:pos x="20" y="98"/>
                </a:cxn>
                <a:cxn ang="0">
                  <a:pos x="17" y="108"/>
                </a:cxn>
                <a:cxn ang="0">
                  <a:pos x="8" y="115"/>
                </a:cxn>
                <a:cxn ang="0">
                  <a:pos x="2" y="122"/>
                </a:cxn>
                <a:cxn ang="0">
                  <a:pos x="0" y="127"/>
                </a:cxn>
                <a:cxn ang="0">
                  <a:pos x="14" y="135"/>
                </a:cxn>
                <a:cxn ang="0">
                  <a:pos x="21" y="140"/>
                </a:cxn>
              </a:cxnLst>
              <a:rect l="0" t="0" r="r" b="b"/>
              <a:pathLst>
                <a:path w="135" h="192">
                  <a:moveTo>
                    <a:pt x="21" y="140"/>
                  </a:moveTo>
                  <a:cubicBezTo>
                    <a:pt x="24" y="142"/>
                    <a:pt x="29" y="141"/>
                    <a:pt x="30" y="140"/>
                  </a:cubicBezTo>
                  <a:cubicBezTo>
                    <a:pt x="31" y="139"/>
                    <a:pt x="34" y="142"/>
                    <a:pt x="38" y="146"/>
                  </a:cubicBezTo>
                  <a:cubicBezTo>
                    <a:pt x="38" y="146"/>
                    <a:pt x="38" y="147"/>
                    <a:pt x="38" y="147"/>
                  </a:cubicBezTo>
                  <a:cubicBezTo>
                    <a:pt x="42" y="146"/>
                    <a:pt x="46" y="145"/>
                    <a:pt x="48" y="147"/>
                  </a:cubicBezTo>
                  <a:cubicBezTo>
                    <a:pt x="51" y="148"/>
                    <a:pt x="50" y="156"/>
                    <a:pt x="55" y="156"/>
                  </a:cubicBezTo>
                  <a:cubicBezTo>
                    <a:pt x="59" y="156"/>
                    <a:pt x="62" y="161"/>
                    <a:pt x="62" y="163"/>
                  </a:cubicBezTo>
                  <a:cubicBezTo>
                    <a:pt x="61" y="165"/>
                    <a:pt x="66" y="167"/>
                    <a:pt x="66" y="170"/>
                  </a:cubicBezTo>
                  <a:cubicBezTo>
                    <a:pt x="66" y="174"/>
                    <a:pt x="77" y="173"/>
                    <a:pt x="79" y="172"/>
                  </a:cubicBezTo>
                  <a:cubicBezTo>
                    <a:pt x="81" y="170"/>
                    <a:pt x="84" y="170"/>
                    <a:pt x="86" y="171"/>
                  </a:cubicBezTo>
                  <a:cubicBezTo>
                    <a:pt x="88" y="172"/>
                    <a:pt x="91" y="170"/>
                    <a:pt x="93" y="170"/>
                  </a:cubicBezTo>
                  <a:cubicBezTo>
                    <a:pt x="95" y="171"/>
                    <a:pt x="103" y="174"/>
                    <a:pt x="101" y="177"/>
                  </a:cubicBezTo>
                  <a:cubicBezTo>
                    <a:pt x="100" y="180"/>
                    <a:pt x="94" y="184"/>
                    <a:pt x="95" y="187"/>
                  </a:cubicBezTo>
                  <a:cubicBezTo>
                    <a:pt x="96" y="188"/>
                    <a:pt x="100" y="190"/>
                    <a:pt x="102" y="192"/>
                  </a:cubicBezTo>
                  <a:cubicBezTo>
                    <a:pt x="102" y="192"/>
                    <a:pt x="103" y="192"/>
                    <a:pt x="103" y="192"/>
                  </a:cubicBezTo>
                  <a:cubicBezTo>
                    <a:pt x="106" y="191"/>
                    <a:pt x="107" y="180"/>
                    <a:pt x="107" y="177"/>
                  </a:cubicBezTo>
                  <a:cubicBezTo>
                    <a:pt x="107" y="173"/>
                    <a:pt x="108" y="165"/>
                    <a:pt x="109" y="161"/>
                  </a:cubicBezTo>
                  <a:cubicBezTo>
                    <a:pt x="111" y="155"/>
                    <a:pt x="102" y="150"/>
                    <a:pt x="102" y="143"/>
                  </a:cubicBezTo>
                  <a:cubicBezTo>
                    <a:pt x="102" y="136"/>
                    <a:pt x="106" y="140"/>
                    <a:pt x="110" y="137"/>
                  </a:cubicBezTo>
                  <a:cubicBezTo>
                    <a:pt x="114" y="134"/>
                    <a:pt x="110" y="133"/>
                    <a:pt x="108" y="132"/>
                  </a:cubicBezTo>
                  <a:cubicBezTo>
                    <a:pt x="106" y="132"/>
                    <a:pt x="104" y="128"/>
                    <a:pt x="105" y="126"/>
                  </a:cubicBezTo>
                  <a:cubicBezTo>
                    <a:pt x="105" y="124"/>
                    <a:pt x="118" y="125"/>
                    <a:pt x="122" y="125"/>
                  </a:cubicBezTo>
                  <a:cubicBezTo>
                    <a:pt x="126" y="125"/>
                    <a:pt x="134" y="121"/>
                    <a:pt x="134" y="121"/>
                  </a:cubicBezTo>
                  <a:cubicBezTo>
                    <a:pt x="134" y="120"/>
                    <a:pt x="135" y="117"/>
                    <a:pt x="132" y="115"/>
                  </a:cubicBezTo>
                  <a:cubicBezTo>
                    <a:pt x="129" y="112"/>
                    <a:pt x="130" y="109"/>
                    <a:pt x="133" y="106"/>
                  </a:cubicBezTo>
                  <a:cubicBezTo>
                    <a:pt x="135" y="104"/>
                    <a:pt x="131" y="101"/>
                    <a:pt x="128" y="98"/>
                  </a:cubicBezTo>
                  <a:cubicBezTo>
                    <a:pt x="125" y="94"/>
                    <a:pt x="128" y="83"/>
                    <a:pt x="131" y="77"/>
                  </a:cubicBezTo>
                  <a:cubicBezTo>
                    <a:pt x="134" y="72"/>
                    <a:pt x="124" y="73"/>
                    <a:pt x="118" y="74"/>
                  </a:cubicBezTo>
                  <a:cubicBezTo>
                    <a:pt x="111" y="74"/>
                    <a:pt x="106" y="72"/>
                    <a:pt x="102" y="67"/>
                  </a:cubicBezTo>
                  <a:cubicBezTo>
                    <a:pt x="98" y="61"/>
                    <a:pt x="92" y="65"/>
                    <a:pt x="83" y="65"/>
                  </a:cubicBezTo>
                  <a:cubicBezTo>
                    <a:pt x="73" y="65"/>
                    <a:pt x="75" y="54"/>
                    <a:pt x="75" y="50"/>
                  </a:cubicBezTo>
                  <a:cubicBezTo>
                    <a:pt x="76" y="46"/>
                    <a:pt x="70" y="45"/>
                    <a:pt x="70" y="43"/>
                  </a:cubicBezTo>
                  <a:cubicBezTo>
                    <a:pt x="70" y="40"/>
                    <a:pt x="68" y="40"/>
                    <a:pt x="65" y="40"/>
                  </a:cubicBezTo>
                  <a:cubicBezTo>
                    <a:pt x="63" y="40"/>
                    <a:pt x="65" y="37"/>
                    <a:pt x="67" y="35"/>
                  </a:cubicBezTo>
                  <a:cubicBezTo>
                    <a:pt x="69" y="33"/>
                    <a:pt x="68" y="31"/>
                    <a:pt x="69" y="27"/>
                  </a:cubicBezTo>
                  <a:cubicBezTo>
                    <a:pt x="69" y="22"/>
                    <a:pt x="75" y="18"/>
                    <a:pt x="78" y="14"/>
                  </a:cubicBezTo>
                  <a:cubicBezTo>
                    <a:pt x="79" y="13"/>
                    <a:pt x="80" y="12"/>
                    <a:pt x="82" y="12"/>
                  </a:cubicBezTo>
                  <a:cubicBezTo>
                    <a:pt x="82" y="11"/>
                    <a:pt x="83" y="10"/>
                    <a:pt x="85" y="10"/>
                  </a:cubicBezTo>
                  <a:cubicBezTo>
                    <a:pt x="90" y="9"/>
                    <a:pt x="92" y="5"/>
                    <a:pt x="87" y="3"/>
                  </a:cubicBezTo>
                  <a:cubicBezTo>
                    <a:pt x="83" y="0"/>
                    <a:pt x="80" y="8"/>
                    <a:pt x="75" y="9"/>
                  </a:cubicBezTo>
                  <a:cubicBezTo>
                    <a:pt x="69" y="9"/>
                    <a:pt x="68" y="13"/>
                    <a:pt x="65" y="14"/>
                  </a:cubicBezTo>
                  <a:cubicBezTo>
                    <a:pt x="61" y="16"/>
                    <a:pt x="55" y="15"/>
                    <a:pt x="55" y="18"/>
                  </a:cubicBezTo>
                  <a:cubicBezTo>
                    <a:pt x="54" y="21"/>
                    <a:pt x="52" y="18"/>
                    <a:pt x="49" y="17"/>
                  </a:cubicBezTo>
                  <a:cubicBezTo>
                    <a:pt x="46" y="16"/>
                    <a:pt x="39" y="23"/>
                    <a:pt x="39" y="27"/>
                  </a:cubicBezTo>
                  <a:cubicBezTo>
                    <a:pt x="39" y="30"/>
                    <a:pt x="40" y="34"/>
                    <a:pt x="35" y="37"/>
                  </a:cubicBezTo>
                  <a:cubicBezTo>
                    <a:pt x="29" y="41"/>
                    <a:pt x="26" y="47"/>
                    <a:pt x="24" y="50"/>
                  </a:cubicBezTo>
                  <a:cubicBezTo>
                    <a:pt x="23" y="51"/>
                    <a:pt x="22" y="51"/>
                    <a:pt x="21" y="51"/>
                  </a:cubicBezTo>
                  <a:cubicBezTo>
                    <a:pt x="21" y="52"/>
                    <a:pt x="20" y="54"/>
                    <a:pt x="20" y="54"/>
                  </a:cubicBezTo>
                  <a:cubicBezTo>
                    <a:pt x="18" y="55"/>
                    <a:pt x="15" y="59"/>
                    <a:pt x="12" y="62"/>
                  </a:cubicBezTo>
                  <a:cubicBezTo>
                    <a:pt x="13" y="63"/>
                    <a:pt x="15" y="64"/>
                    <a:pt x="16" y="65"/>
                  </a:cubicBezTo>
                  <a:cubicBezTo>
                    <a:pt x="19" y="69"/>
                    <a:pt x="17" y="72"/>
                    <a:pt x="18" y="74"/>
                  </a:cubicBezTo>
                  <a:cubicBezTo>
                    <a:pt x="19" y="76"/>
                    <a:pt x="20" y="79"/>
                    <a:pt x="18" y="80"/>
                  </a:cubicBezTo>
                  <a:cubicBezTo>
                    <a:pt x="16" y="82"/>
                    <a:pt x="18" y="95"/>
                    <a:pt x="20" y="98"/>
                  </a:cubicBezTo>
                  <a:cubicBezTo>
                    <a:pt x="22" y="100"/>
                    <a:pt x="20" y="103"/>
                    <a:pt x="17" y="108"/>
                  </a:cubicBezTo>
                  <a:cubicBezTo>
                    <a:pt x="15" y="113"/>
                    <a:pt x="13" y="115"/>
                    <a:pt x="8" y="115"/>
                  </a:cubicBezTo>
                  <a:cubicBezTo>
                    <a:pt x="4" y="115"/>
                    <a:pt x="4" y="122"/>
                    <a:pt x="2" y="122"/>
                  </a:cubicBezTo>
                  <a:cubicBezTo>
                    <a:pt x="1" y="122"/>
                    <a:pt x="0" y="125"/>
                    <a:pt x="0" y="127"/>
                  </a:cubicBezTo>
                  <a:cubicBezTo>
                    <a:pt x="4" y="131"/>
                    <a:pt x="12" y="135"/>
                    <a:pt x="14" y="135"/>
                  </a:cubicBezTo>
                  <a:cubicBezTo>
                    <a:pt x="16" y="135"/>
                    <a:pt x="18" y="138"/>
                    <a:pt x="21" y="14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17" name="Freeform 114">
              <a:extLst>
                <a:ext uri="{FF2B5EF4-FFF2-40B4-BE49-F238E27FC236}">
                  <a16:creationId xmlns:a16="http://schemas.microsoft.com/office/drawing/2014/main" id="{48B99F53-48C5-4AD1-ACCF-12E1D4A248B8}"/>
                </a:ext>
              </a:extLst>
            </p:cNvPr>
            <p:cNvSpPr>
              <a:spLocks/>
            </p:cNvSpPr>
            <p:nvPr/>
          </p:nvSpPr>
          <p:spPr bwMode="auto">
            <a:xfrm>
              <a:off x="2863631" y="4406931"/>
              <a:ext cx="318418" cy="358221"/>
            </a:xfrm>
            <a:custGeom>
              <a:avLst/>
              <a:gdLst/>
              <a:ahLst/>
              <a:cxnLst>
                <a:cxn ang="0">
                  <a:pos x="137" y="94"/>
                </a:cxn>
                <a:cxn ang="0">
                  <a:pos x="130" y="83"/>
                </a:cxn>
                <a:cxn ang="0">
                  <a:pos x="121" y="77"/>
                </a:cxn>
                <a:cxn ang="0">
                  <a:pos x="109" y="71"/>
                </a:cxn>
                <a:cxn ang="0">
                  <a:pos x="107" y="62"/>
                </a:cxn>
                <a:cxn ang="0">
                  <a:pos x="106" y="53"/>
                </a:cxn>
                <a:cxn ang="0">
                  <a:pos x="101" y="46"/>
                </a:cxn>
                <a:cxn ang="0">
                  <a:pos x="89" y="43"/>
                </a:cxn>
                <a:cxn ang="0">
                  <a:pos x="80" y="39"/>
                </a:cxn>
                <a:cxn ang="0">
                  <a:pos x="75" y="35"/>
                </a:cxn>
                <a:cxn ang="0">
                  <a:pos x="67" y="33"/>
                </a:cxn>
                <a:cxn ang="0">
                  <a:pos x="54" y="25"/>
                </a:cxn>
                <a:cxn ang="0">
                  <a:pos x="50" y="3"/>
                </a:cxn>
                <a:cxn ang="0">
                  <a:pos x="39" y="2"/>
                </a:cxn>
                <a:cxn ang="0">
                  <a:pos x="26" y="8"/>
                </a:cxn>
                <a:cxn ang="0">
                  <a:pos x="16" y="13"/>
                </a:cxn>
                <a:cxn ang="0">
                  <a:pos x="7" y="16"/>
                </a:cxn>
                <a:cxn ang="0">
                  <a:pos x="3" y="15"/>
                </a:cxn>
                <a:cxn ang="0">
                  <a:pos x="11" y="31"/>
                </a:cxn>
                <a:cxn ang="0">
                  <a:pos x="8" y="37"/>
                </a:cxn>
                <a:cxn ang="0">
                  <a:pos x="9" y="53"/>
                </a:cxn>
                <a:cxn ang="0">
                  <a:pos x="6" y="62"/>
                </a:cxn>
                <a:cxn ang="0">
                  <a:pos x="3" y="72"/>
                </a:cxn>
                <a:cxn ang="0">
                  <a:pos x="8" y="77"/>
                </a:cxn>
                <a:cxn ang="0">
                  <a:pos x="2" y="86"/>
                </a:cxn>
                <a:cxn ang="0">
                  <a:pos x="1" y="90"/>
                </a:cxn>
                <a:cxn ang="0">
                  <a:pos x="5" y="96"/>
                </a:cxn>
                <a:cxn ang="0">
                  <a:pos x="8" y="108"/>
                </a:cxn>
                <a:cxn ang="0">
                  <a:pos x="13" y="114"/>
                </a:cxn>
                <a:cxn ang="0">
                  <a:pos x="10" y="122"/>
                </a:cxn>
                <a:cxn ang="0">
                  <a:pos x="14" y="132"/>
                </a:cxn>
                <a:cxn ang="0">
                  <a:pos x="18" y="142"/>
                </a:cxn>
                <a:cxn ang="0">
                  <a:pos x="21" y="154"/>
                </a:cxn>
                <a:cxn ang="0">
                  <a:pos x="36" y="145"/>
                </a:cxn>
                <a:cxn ang="0">
                  <a:pos x="46" y="145"/>
                </a:cxn>
                <a:cxn ang="0">
                  <a:pos x="59" y="150"/>
                </a:cxn>
                <a:cxn ang="0">
                  <a:pos x="66" y="144"/>
                </a:cxn>
                <a:cxn ang="0">
                  <a:pos x="81" y="144"/>
                </a:cxn>
                <a:cxn ang="0">
                  <a:pos x="84" y="126"/>
                </a:cxn>
                <a:cxn ang="0">
                  <a:pos x="93" y="116"/>
                </a:cxn>
                <a:cxn ang="0">
                  <a:pos x="107" y="113"/>
                </a:cxn>
                <a:cxn ang="0">
                  <a:pos x="120" y="112"/>
                </a:cxn>
                <a:cxn ang="0">
                  <a:pos x="130" y="117"/>
                </a:cxn>
                <a:cxn ang="0">
                  <a:pos x="136" y="108"/>
                </a:cxn>
                <a:cxn ang="0">
                  <a:pos x="137" y="94"/>
                </a:cxn>
              </a:cxnLst>
              <a:rect l="0" t="0" r="r" b="b"/>
              <a:pathLst>
                <a:path w="139" h="157">
                  <a:moveTo>
                    <a:pt x="137" y="94"/>
                  </a:moveTo>
                  <a:cubicBezTo>
                    <a:pt x="135" y="89"/>
                    <a:pt x="130" y="88"/>
                    <a:pt x="130" y="83"/>
                  </a:cubicBezTo>
                  <a:cubicBezTo>
                    <a:pt x="130" y="77"/>
                    <a:pt x="128" y="77"/>
                    <a:pt x="121" y="77"/>
                  </a:cubicBezTo>
                  <a:cubicBezTo>
                    <a:pt x="114" y="77"/>
                    <a:pt x="109" y="76"/>
                    <a:pt x="109" y="71"/>
                  </a:cubicBezTo>
                  <a:cubicBezTo>
                    <a:pt x="108" y="67"/>
                    <a:pt x="104" y="64"/>
                    <a:pt x="107" y="62"/>
                  </a:cubicBezTo>
                  <a:cubicBezTo>
                    <a:pt x="111" y="60"/>
                    <a:pt x="105" y="57"/>
                    <a:pt x="106" y="53"/>
                  </a:cubicBezTo>
                  <a:cubicBezTo>
                    <a:pt x="106" y="49"/>
                    <a:pt x="104" y="48"/>
                    <a:pt x="101" y="46"/>
                  </a:cubicBezTo>
                  <a:cubicBezTo>
                    <a:pt x="99" y="44"/>
                    <a:pt x="89" y="47"/>
                    <a:pt x="89" y="43"/>
                  </a:cubicBezTo>
                  <a:cubicBezTo>
                    <a:pt x="89" y="39"/>
                    <a:pt x="83" y="39"/>
                    <a:pt x="80" y="39"/>
                  </a:cubicBezTo>
                  <a:cubicBezTo>
                    <a:pt x="76" y="39"/>
                    <a:pt x="79" y="34"/>
                    <a:pt x="75" y="35"/>
                  </a:cubicBezTo>
                  <a:cubicBezTo>
                    <a:pt x="71" y="35"/>
                    <a:pt x="72" y="32"/>
                    <a:pt x="67" y="33"/>
                  </a:cubicBezTo>
                  <a:cubicBezTo>
                    <a:pt x="62" y="34"/>
                    <a:pt x="59" y="31"/>
                    <a:pt x="54" y="25"/>
                  </a:cubicBezTo>
                  <a:cubicBezTo>
                    <a:pt x="48" y="19"/>
                    <a:pt x="49" y="6"/>
                    <a:pt x="50" y="3"/>
                  </a:cubicBezTo>
                  <a:cubicBezTo>
                    <a:pt x="51" y="0"/>
                    <a:pt x="44" y="2"/>
                    <a:pt x="39" y="2"/>
                  </a:cubicBezTo>
                  <a:cubicBezTo>
                    <a:pt x="35" y="2"/>
                    <a:pt x="31" y="6"/>
                    <a:pt x="26" y="8"/>
                  </a:cubicBezTo>
                  <a:cubicBezTo>
                    <a:pt x="21" y="11"/>
                    <a:pt x="19" y="11"/>
                    <a:pt x="16" y="13"/>
                  </a:cubicBezTo>
                  <a:cubicBezTo>
                    <a:pt x="14" y="16"/>
                    <a:pt x="10" y="17"/>
                    <a:pt x="7" y="16"/>
                  </a:cubicBezTo>
                  <a:cubicBezTo>
                    <a:pt x="6" y="15"/>
                    <a:pt x="4" y="15"/>
                    <a:pt x="3" y="15"/>
                  </a:cubicBezTo>
                  <a:cubicBezTo>
                    <a:pt x="5" y="20"/>
                    <a:pt x="10" y="28"/>
                    <a:pt x="11" y="31"/>
                  </a:cubicBezTo>
                  <a:cubicBezTo>
                    <a:pt x="12" y="34"/>
                    <a:pt x="9" y="35"/>
                    <a:pt x="8" y="37"/>
                  </a:cubicBezTo>
                  <a:cubicBezTo>
                    <a:pt x="6" y="38"/>
                    <a:pt x="8" y="50"/>
                    <a:pt x="9" y="53"/>
                  </a:cubicBezTo>
                  <a:cubicBezTo>
                    <a:pt x="9" y="55"/>
                    <a:pt x="4" y="60"/>
                    <a:pt x="6" y="62"/>
                  </a:cubicBezTo>
                  <a:cubicBezTo>
                    <a:pt x="8" y="64"/>
                    <a:pt x="3" y="69"/>
                    <a:pt x="3" y="72"/>
                  </a:cubicBezTo>
                  <a:cubicBezTo>
                    <a:pt x="3" y="75"/>
                    <a:pt x="8" y="75"/>
                    <a:pt x="8" y="77"/>
                  </a:cubicBezTo>
                  <a:cubicBezTo>
                    <a:pt x="8" y="79"/>
                    <a:pt x="4" y="85"/>
                    <a:pt x="2" y="86"/>
                  </a:cubicBezTo>
                  <a:cubicBezTo>
                    <a:pt x="0" y="87"/>
                    <a:pt x="0" y="88"/>
                    <a:pt x="1" y="90"/>
                  </a:cubicBezTo>
                  <a:cubicBezTo>
                    <a:pt x="1" y="90"/>
                    <a:pt x="2" y="93"/>
                    <a:pt x="5" y="96"/>
                  </a:cubicBezTo>
                  <a:cubicBezTo>
                    <a:pt x="9" y="99"/>
                    <a:pt x="5" y="104"/>
                    <a:pt x="8" y="108"/>
                  </a:cubicBezTo>
                  <a:cubicBezTo>
                    <a:pt x="11" y="112"/>
                    <a:pt x="15" y="112"/>
                    <a:pt x="13" y="114"/>
                  </a:cubicBezTo>
                  <a:cubicBezTo>
                    <a:pt x="10" y="116"/>
                    <a:pt x="13" y="120"/>
                    <a:pt x="10" y="122"/>
                  </a:cubicBezTo>
                  <a:cubicBezTo>
                    <a:pt x="8" y="124"/>
                    <a:pt x="11" y="130"/>
                    <a:pt x="14" y="132"/>
                  </a:cubicBezTo>
                  <a:cubicBezTo>
                    <a:pt x="17" y="133"/>
                    <a:pt x="15" y="139"/>
                    <a:pt x="18" y="142"/>
                  </a:cubicBezTo>
                  <a:cubicBezTo>
                    <a:pt x="21" y="145"/>
                    <a:pt x="20" y="152"/>
                    <a:pt x="21" y="154"/>
                  </a:cubicBezTo>
                  <a:cubicBezTo>
                    <a:pt x="22" y="157"/>
                    <a:pt x="31" y="151"/>
                    <a:pt x="36" y="145"/>
                  </a:cubicBezTo>
                  <a:cubicBezTo>
                    <a:pt x="42" y="140"/>
                    <a:pt x="41" y="144"/>
                    <a:pt x="46" y="145"/>
                  </a:cubicBezTo>
                  <a:cubicBezTo>
                    <a:pt x="51" y="146"/>
                    <a:pt x="57" y="146"/>
                    <a:pt x="59" y="150"/>
                  </a:cubicBezTo>
                  <a:cubicBezTo>
                    <a:pt x="62" y="155"/>
                    <a:pt x="64" y="146"/>
                    <a:pt x="66" y="144"/>
                  </a:cubicBezTo>
                  <a:cubicBezTo>
                    <a:pt x="68" y="142"/>
                    <a:pt x="79" y="144"/>
                    <a:pt x="81" y="144"/>
                  </a:cubicBezTo>
                  <a:cubicBezTo>
                    <a:pt x="83" y="143"/>
                    <a:pt x="85" y="129"/>
                    <a:pt x="84" y="126"/>
                  </a:cubicBezTo>
                  <a:cubicBezTo>
                    <a:pt x="84" y="124"/>
                    <a:pt x="89" y="118"/>
                    <a:pt x="93" y="116"/>
                  </a:cubicBezTo>
                  <a:cubicBezTo>
                    <a:pt x="97" y="113"/>
                    <a:pt x="103" y="115"/>
                    <a:pt x="107" y="113"/>
                  </a:cubicBezTo>
                  <a:cubicBezTo>
                    <a:pt x="110" y="112"/>
                    <a:pt x="115" y="112"/>
                    <a:pt x="120" y="112"/>
                  </a:cubicBezTo>
                  <a:cubicBezTo>
                    <a:pt x="124" y="112"/>
                    <a:pt x="128" y="117"/>
                    <a:pt x="130" y="117"/>
                  </a:cubicBezTo>
                  <a:cubicBezTo>
                    <a:pt x="133" y="117"/>
                    <a:pt x="136" y="112"/>
                    <a:pt x="136" y="108"/>
                  </a:cubicBezTo>
                  <a:cubicBezTo>
                    <a:pt x="135" y="104"/>
                    <a:pt x="139" y="99"/>
                    <a:pt x="137" y="9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18" name="Freeform 115">
              <a:extLst>
                <a:ext uri="{FF2B5EF4-FFF2-40B4-BE49-F238E27FC236}">
                  <a16:creationId xmlns:a16="http://schemas.microsoft.com/office/drawing/2014/main" id="{DE06E052-A2A0-4E49-8162-3D097272B486}"/>
                </a:ext>
              </a:extLst>
            </p:cNvPr>
            <p:cNvSpPr>
              <a:spLocks/>
            </p:cNvSpPr>
            <p:nvPr/>
          </p:nvSpPr>
          <p:spPr bwMode="auto">
            <a:xfrm>
              <a:off x="2558481" y="4154850"/>
              <a:ext cx="333581" cy="483314"/>
            </a:xfrm>
            <a:custGeom>
              <a:avLst/>
              <a:gdLst/>
              <a:ahLst/>
              <a:cxnLst>
                <a:cxn ang="0">
                  <a:pos x="134" y="201"/>
                </a:cxn>
                <a:cxn ang="0">
                  <a:pos x="135" y="200"/>
                </a:cxn>
                <a:cxn ang="0">
                  <a:pos x="136" y="196"/>
                </a:cxn>
                <a:cxn ang="0">
                  <a:pos x="142" y="187"/>
                </a:cxn>
                <a:cxn ang="0">
                  <a:pos x="137" y="182"/>
                </a:cxn>
                <a:cxn ang="0">
                  <a:pos x="140" y="172"/>
                </a:cxn>
                <a:cxn ang="0">
                  <a:pos x="143" y="163"/>
                </a:cxn>
                <a:cxn ang="0">
                  <a:pos x="142" y="147"/>
                </a:cxn>
                <a:cxn ang="0">
                  <a:pos x="145" y="141"/>
                </a:cxn>
                <a:cxn ang="0">
                  <a:pos x="137" y="125"/>
                </a:cxn>
                <a:cxn ang="0">
                  <a:pos x="126" y="125"/>
                </a:cxn>
                <a:cxn ang="0">
                  <a:pos x="123" y="111"/>
                </a:cxn>
                <a:cxn ang="0">
                  <a:pos x="118" y="112"/>
                </a:cxn>
                <a:cxn ang="0">
                  <a:pos x="106" y="113"/>
                </a:cxn>
                <a:cxn ang="0">
                  <a:pos x="100" y="107"/>
                </a:cxn>
                <a:cxn ang="0">
                  <a:pos x="95" y="103"/>
                </a:cxn>
                <a:cxn ang="0">
                  <a:pos x="90" y="93"/>
                </a:cxn>
                <a:cxn ang="0">
                  <a:pos x="87" y="83"/>
                </a:cxn>
                <a:cxn ang="0">
                  <a:pos x="89" y="76"/>
                </a:cxn>
                <a:cxn ang="0">
                  <a:pos x="94" y="70"/>
                </a:cxn>
                <a:cxn ang="0">
                  <a:pos x="97" y="59"/>
                </a:cxn>
                <a:cxn ang="0">
                  <a:pos x="107" y="53"/>
                </a:cxn>
                <a:cxn ang="0">
                  <a:pos x="121" y="48"/>
                </a:cxn>
                <a:cxn ang="0">
                  <a:pos x="130" y="47"/>
                </a:cxn>
                <a:cxn ang="0">
                  <a:pos x="123" y="42"/>
                </a:cxn>
                <a:cxn ang="0">
                  <a:pos x="129" y="32"/>
                </a:cxn>
                <a:cxn ang="0">
                  <a:pos x="121" y="25"/>
                </a:cxn>
                <a:cxn ang="0">
                  <a:pos x="114" y="26"/>
                </a:cxn>
                <a:cxn ang="0">
                  <a:pos x="107" y="27"/>
                </a:cxn>
                <a:cxn ang="0">
                  <a:pos x="94" y="25"/>
                </a:cxn>
                <a:cxn ang="0">
                  <a:pos x="90" y="18"/>
                </a:cxn>
                <a:cxn ang="0">
                  <a:pos x="83" y="11"/>
                </a:cxn>
                <a:cxn ang="0">
                  <a:pos x="76" y="2"/>
                </a:cxn>
                <a:cxn ang="0">
                  <a:pos x="66" y="2"/>
                </a:cxn>
                <a:cxn ang="0">
                  <a:pos x="69" y="10"/>
                </a:cxn>
                <a:cxn ang="0">
                  <a:pos x="63" y="21"/>
                </a:cxn>
                <a:cxn ang="0">
                  <a:pos x="40" y="33"/>
                </a:cxn>
                <a:cxn ang="0">
                  <a:pos x="30" y="51"/>
                </a:cxn>
                <a:cxn ang="0">
                  <a:pos x="22" y="52"/>
                </a:cxn>
                <a:cxn ang="0">
                  <a:pos x="14" y="49"/>
                </a:cxn>
                <a:cxn ang="0">
                  <a:pos x="14" y="44"/>
                </a:cxn>
                <a:cxn ang="0">
                  <a:pos x="11" y="38"/>
                </a:cxn>
                <a:cxn ang="0">
                  <a:pos x="2" y="48"/>
                </a:cxn>
                <a:cxn ang="0">
                  <a:pos x="6" y="63"/>
                </a:cxn>
                <a:cxn ang="0">
                  <a:pos x="3" y="66"/>
                </a:cxn>
                <a:cxn ang="0">
                  <a:pos x="15" y="76"/>
                </a:cxn>
                <a:cxn ang="0">
                  <a:pos x="26" y="92"/>
                </a:cxn>
                <a:cxn ang="0">
                  <a:pos x="34" y="109"/>
                </a:cxn>
                <a:cxn ang="0">
                  <a:pos x="52" y="142"/>
                </a:cxn>
                <a:cxn ang="0">
                  <a:pos x="59" y="157"/>
                </a:cxn>
                <a:cxn ang="0">
                  <a:pos x="63" y="167"/>
                </a:cxn>
                <a:cxn ang="0">
                  <a:pos x="81" y="179"/>
                </a:cxn>
                <a:cxn ang="0">
                  <a:pos x="113" y="199"/>
                </a:cxn>
                <a:cxn ang="0">
                  <a:pos x="127" y="210"/>
                </a:cxn>
                <a:cxn ang="0">
                  <a:pos x="127" y="212"/>
                </a:cxn>
                <a:cxn ang="0">
                  <a:pos x="130" y="210"/>
                </a:cxn>
                <a:cxn ang="0">
                  <a:pos x="134" y="201"/>
                </a:cxn>
              </a:cxnLst>
              <a:rect l="0" t="0" r="r" b="b"/>
              <a:pathLst>
                <a:path w="146" h="212">
                  <a:moveTo>
                    <a:pt x="134" y="201"/>
                  </a:moveTo>
                  <a:cubicBezTo>
                    <a:pt x="134" y="201"/>
                    <a:pt x="135" y="201"/>
                    <a:pt x="135" y="200"/>
                  </a:cubicBezTo>
                  <a:cubicBezTo>
                    <a:pt x="134" y="198"/>
                    <a:pt x="134" y="197"/>
                    <a:pt x="136" y="196"/>
                  </a:cubicBezTo>
                  <a:cubicBezTo>
                    <a:pt x="138" y="195"/>
                    <a:pt x="142" y="189"/>
                    <a:pt x="142" y="187"/>
                  </a:cubicBezTo>
                  <a:cubicBezTo>
                    <a:pt x="142" y="185"/>
                    <a:pt x="137" y="185"/>
                    <a:pt x="137" y="182"/>
                  </a:cubicBezTo>
                  <a:cubicBezTo>
                    <a:pt x="137" y="179"/>
                    <a:pt x="142" y="174"/>
                    <a:pt x="140" y="172"/>
                  </a:cubicBezTo>
                  <a:cubicBezTo>
                    <a:pt x="138" y="170"/>
                    <a:pt x="143" y="165"/>
                    <a:pt x="143" y="163"/>
                  </a:cubicBezTo>
                  <a:cubicBezTo>
                    <a:pt x="142" y="160"/>
                    <a:pt x="140" y="148"/>
                    <a:pt x="142" y="147"/>
                  </a:cubicBezTo>
                  <a:cubicBezTo>
                    <a:pt x="143" y="145"/>
                    <a:pt x="146" y="144"/>
                    <a:pt x="145" y="141"/>
                  </a:cubicBezTo>
                  <a:cubicBezTo>
                    <a:pt x="144" y="138"/>
                    <a:pt x="139" y="130"/>
                    <a:pt x="137" y="125"/>
                  </a:cubicBezTo>
                  <a:cubicBezTo>
                    <a:pt x="133" y="124"/>
                    <a:pt x="129" y="124"/>
                    <a:pt x="126" y="125"/>
                  </a:cubicBezTo>
                  <a:cubicBezTo>
                    <a:pt x="122" y="127"/>
                    <a:pt x="123" y="115"/>
                    <a:pt x="123" y="111"/>
                  </a:cubicBezTo>
                  <a:cubicBezTo>
                    <a:pt x="123" y="106"/>
                    <a:pt x="120" y="109"/>
                    <a:pt x="118" y="112"/>
                  </a:cubicBezTo>
                  <a:cubicBezTo>
                    <a:pt x="117" y="115"/>
                    <a:pt x="112" y="113"/>
                    <a:pt x="106" y="113"/>
                  </a:cubicBezTo>
                  <a:cubicBezTo>
                    <a:pt x="101" y="113"/>
                    <a:pt x="104" y="107"/>
                    <a:pt x="100" y="107"/>
                  </a:cubicBezTo>
                  <a:cubicBezTo>
                    <a:pt x="97" y="107"/>
                    <a:pt x="94" y="106"/>
                    <a:pt x="95" y="103"/>
                  </a:cubicBezTo>
                  <a:cubicBezTo>
                    <a:pt x="95" y="99"/>
                    <a:pt x="92" y="97"/>
                    <a:pt x="90" y="93"/>
                  </a:cubicBezTo>
                  <a:cubicBezTo>
                    <a:pt x="88" y="89"/>
                    <a:pt x="85" y="86"/>
                    <a:pt x="87" y="83"/>
                  </a:cubicBezTo>
                  <a:cubicBezTo>
                    <a:pt x="89" y="81"/>
                    <a:pt x="86" y="79"/>
                    <a:pt x="89" y="76"/>
                  </a:cubicBezTo>
                  <a:cubicBezTo>
                    <a:pt x="92" y="73"/>
                    <a:pt x="95" y="74"/>
                    <a:pt x="94" y="70"/>
                  </a:cubicBezTo>
                  <a:cubicBezTo>
                    <a:pt x="93" y="66"/>
                    <a:pt x="97" y="64"/>
                    <a:pt x="97" y="59"/>
                  </a:cubicBezTo>
                  <a:cubicBezTo>
                    <a:pt x="98" y="55"/>
                    <a:pt x="103" y="56"/>
                    <a:pt x="107" y="53"/>
                  </a:cubicBezTo>
                  <a:cubicBezTo>
                    <a:pt x="112" y="49"/>
                    <a:pt x="117" y="51"/>
                    <a:pt x="121" y="48"/>
                  </a:cubicBezTo>
                  <a:cubicBezTo>
                    <a:pt x="125" y="44"/>
                    <a:pt x="127" y="47"/>
                    <a:pt x="130" y="47"/>
                  </a:cubicBezTo>
                  <a:cubicBezTo>
                    <a:pt x="128" y="45"/>
                    <a:pt x="124" y="43"/>
                    <a:pt x="123" y="42"/>
                  </a:cubicBezTo>
                  <a:cubicBezTo>
                    <a:pt x="122" y="39"/>
                    <a:pt x="128" y="35"/>
                    <a:pt x="129" y="32"/>
                  </a:cubicBezTo>
                  <a:cubicBezTo>
                    <a:pt x="131" y="29"/>
                    <a:pt x="123" y="26"/>
                    <a:pt x="121" y="25"/>
                  </a:cubicBezTo>
                  <a:cubicBezTo>
                    <a:pt x="119" y="25"/>
                    <a:pt x="116" y="27"/>
                    <a:pt x="114" y="26"/>
                  </a:cubicBezTo>
                  <a:cubicBezTo>
                    <a:pt x="112" y="25"/>
                    <a:pt x="109" y="25"/>
                    <a:pt x="107" y="27"/>
                  </a:cubicBezTo>
                  <a:cubicBezTo>
                    <a:pt x="105" y="28"/>
                    <a:pt x="94" y="29"/>
                    <a:pt x="94" y="25"/>
                  </a:cubicBezTo>
                  <a:cubicBezTo>
                    <a:pt x="94" y="22"/>
                    <a:pt x="89" y="20"/>
                    <a:pt x="90" y="18"/>
                  </a:cubicBezTo>
                  <a:cubicBezTo>
                    <a:pt x="90" y="16"/>
                    <a:pt x="87" y="11"/>
                    <a:pt x="83" y="11"/>
                  </a:cubicBezTo>
                  <a:cubicBezTo>
                    <a:pt x="78" y="11"/>
                    <a:pt x="79" y="3"/>
                    <a:pt x="76" y="2"/>
                  </a:cubicBezTo>
                  <a:cubicBezTo>
                    <a:pt x="74" y="0"/>
                    <a:pt x="70" y="1"/>
                    <a:pt x="66" y="2"/>
                  </a:cubicBezTo>
                  <a:cubicBezTo>
                    <a:pt x="70" y="6"/>
                    <a:pt x="71" y="8"/>
                    <a:pt x="69" y="10"/>
                  </a:cubicBezTo>
                  <a:cubicBezTo>
                    <a:pt x="66" y="12"/>
                    <a:pt x="69" y="13"/>
                    <a:pt x="63" y="21"/>
                  </a:cubicBezTo>
                  <a:cubicBezTo>
                    <a:pt x="56" y="30"/>
                    <a:pt x="46" y="32"/>
                    <a:pt x="40" y="33"/>
                  </a:cubicBezTo>
                  <a:cubicBezTo>
                    <a:pt x="35" y="35"/>
                    <a:pt x="33" y="45"/>
                    <a:pt x="30" y="51"/>
                  </a:cubicBezTo>
                  <a:cubicBezTo>
                    <a:pt x="27" y="58"/>
                    <a:pt x="25" y="56"/>
                    <a:pt x="22" y="52"/>
                  </a:cubicBezTo>
                  <a:cubicBezTo>
                    <a:pt x="19" y="48"/>
                    <a:pt x="17" y="53"/>
                    <a:pt x="14" y="49"/>
                  </a:cubicBezTo>
                  <a:cubicBezTo>
                    <a:pt x="10" y="46"/>
                    <a:pt x="12" y="46"/>
                    <a:pt x="14" y="44"/>
                  </a:cubicBezTo>
                  <a:cubicBezTo>
                    <a:pt x="15" y="42"/>
                    <a:pt x="14" y="40"/>
                    <a:pt x="11" y="38"/>
                  </a:cubicBezTo>
                  <a:cubicBezTo>
                    <a:pt x="8" y="39"/>
                    <a:pt x="4" y="44"/>
                    <a:pt x="2" y="48"/>
                  </a:cubicBezTo>
                  <a:cubicBezTo>
                    <a:pt x="0" y="52"/>
                    <a:pt x="6" y="60"/>
                    <a:pt x="6" y="63"/>
                  </a:cubicBezTo>
                  <a:cubicBezTo>
                    <a:pt x="7" y="66"/>
                    <a:pt x="3" y="64"/>
                    <a:pt x="3" y="66"/>
                  </a:cubicBezTo>
                  <a:cubicBezTo>
                    <a:pt x="2" y="69"/>
                    <a:pt x="11" y="73"/>
                    <a:pt x="15" y="76"/>
                  </a:cubicBezTo>
                  <a:cubicBezTo>
                    <a:pt x="19" y="79"/>
                    <a:pt x="23" y="88"/>
                    <a:pt x="26" y="92"/>
                  </a:cubicBezTo>
                  <a:cubicBezTo>
                    <a:pt x="30" y="96"/>
                    <a:pt x="30" y="99"/>
                    <a:pt x="34" y="109"/>
                  </a:cubicBezTo>
                  <a:cubicBezTo>
                    <a:pt x="38" y="119"/>
                    <a:pt x="46" y="135"/>
                    <a:pt x="52" y="142"/>
                  </a:cubicBezTo>
                  <a:cubicBezTo>
                    <a:pt x="57" y="149"/>
                    <a:pt x="60" y="155"/>
                    <a:pt x="59" y="157"/>
                  </a:cubicBezTo>
                  <a:cubicBezTo>
                    <a:pt x="57" y="159"/>
                    <a:pt x="59" y="164"/>
                    <a:pt x="63" y="167"/>
                  </a:cubicBezTo>
                  <a:cubicBezTo>
                    <a:pt x="67" y="170"/>
                    <a:pt x="70" y="174"/>
                    <a:pt x="81" y="179"/>
                  </a:cubicBezTo>
                  <a:cubicBezTo>
                    <a:pt x="91" y="185"/>
                    <a:pt x="110" y="195"/>
                    <a:pt x="113" y="199"/>
                  </a:cubicBezTo>
                  <a:cubicBezTo>
                    <a:pt x="116" y="204"/>
                    <a:pt x="125" y="209"/>
                    <a:pt x="127" y="210"/>
                  </a:cubicBezTo>
                  <a:cubicBezTo>
                    <a:pt x="127" y="210"/>
                    <a:pt x="127" y="211"/>
                    <a:pt x="127" y="212"/>
                  </a:cubicBezTo>
                  <a:cubicBezTo>
                    <a:pt x="128" y="211"/>
                    <a:pt x="129" y="210"/>
                    <a:pt x="130" y="210"/>
                  </a:cubicBezTo>
                  <a:cubicBezTo>
                    <a:pt x="133" y="208"/>
                    <a:pt x="133" y="203"/>
                    <a:pt x="134" y="20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19" name="Freeform 116">
              <a:extLst>
                <a:ext uri="{FF2B5EF4-FFF2-40B4-BE49-F238E27FC236}">
                  <a16:creationId xmlns:a16="http://schemas.microsoft.com/office/drawing/2014/main" id="{89DFCABE-F8E1-4CA2-BDE4-8549370402D4}"/>
                </a:ext>
              </a:extLst>
            </p:cNvPr>
            <p:cNvSpPr>
              <a:spLocks/>
            </p:cNvSpPr>
            <p:nvPr/>
          </p:nvSpPr>
          <p:spPr bwMode="auto">
            <a:xfrm>
              <a:off x="2766969" y="3838327"/>
              <a:ext cx="354430" cy="299465"/>
            </a:xfrm>
            <a:custGeom>
              <a:avLst/>
              <a:gdLst/>
              <a:ahLst/>
              <a:cxnLst>
                <a:cxn ang="0">
                  <a:pos x="15" y="8"/>
                </a:cxn>
                <a:cxn ang="0">
                  <a:pos x="6" y="21"/>
                </a:cxn>
                <a:cxn ang="0">
                  <a:pos x="4" y="29"/>
                </a:cxn>
                <a:cxn ang="0">
                  <a:pos x="2" y="34"/>
                </a:cxn>
                <a:cxn ang="0">
                  <a:pos x="7" y="37"/>
                </a:cxn>
                <a:cxn ang="0">
                  <a:pos x="12" y="44"/>
                </a:cxn>
                <a:cxn ang="0">
                  <a:pos x="20" y="59"/>
                </a:cxn>
                <a:cxn ang="0">
                  <a:pos x="39" y="61"/>
                </a:cxn>
                <a:cxn ang="0">
                  <a:pos x="55" y="68"/>
                </a:cxn>
                <a:cxn ang="0">
                  <a:pos x="68" y="71"/>
                </a:cxn>
                <a:cxn ang="0">
                  <a:pos x="65" y="92"/>
                </a:cxn>
                <a:cxn ang="0">
                  <a:pos x="70" y="100"/>
                </a:cxn>
                <a:cxn ang="0">
                  <a:pos x="69" y="109"/>
                </a:cxn>
                <a:cxn ang="0">
                  <a:pos x="71" y="115"/>
                </a:cxn>
                <a:cxn ang="0">
                  <a:pos x="70" y="115"/>
                </a:cxn>
                <a:cxn ang="0">
                  <a:pos x="78" y="127"/>
                </a:cxn>
                <a:cxn ang="0">
                  <a:pos x="85" y="130"/>
                </a:cxn>
                <a:cxn ang="0">
                  <a:pos x="91" y="129"/>
                </a:cxn>
                <a:cxn ang="0">
                  <a:pos x="99" y="124"/>
                </a:cxn>
                <a:cxn ang="0">
                  <a:pos x="106" y="121"/>
                </a:cxn>
                <a:cxn ang="0">
                  <a:pos x="113" y="115"/>
                </a:cxn>
                <a:cxn ang="0">
                  <a:pos x="114" y="110"/>
                </a:cxn>
                <a:cxn ang="0">
                  <a:pos x="108" y="109"/>
                </a:cxn>
                <a:cxn ang="0">
                  <a:pos x="105" y="101"/>
                </a:cxn>
                <a:cxn ang="0">
                  <a:pos x="101" y="93"/>
                </a:cxn>
                <a:cxn ang="0">
                  <a:pos x="108" y="92"/>
                </a:cxn>
                <a:cxn ang="0">
                  <a:pos x="118" y="95"/>
                </a:cxn>
                <a:cxn ang="0">
                  <a:pos x="123" y="95"/>
                </a:cxn>
                <a:cxn ang="0">
                  <a:pos x="130" y="91"/>
                </a:cxn>
                <a:cxn ang="0">
                  <a:pos x="144" y="86"/>
                </a:cxn>
                <a:cxn ang="0">
                  <a:pos x="147" y="82"/>
                </a:cxn>
                <a:cxn ang="0">
                  <a:pos x="140" y="72"/>
                </a:cxn>
                <a:cxn ang="0">
                  <a:pos x="141" y="66"/>
                </a:cxn>
                <a:cxn ang="0">
                  <a:pos x="146" y="61"/>
                </a:cxn>
                <a:cxn ang="0">
                  <a:pos x="148" y="55"/>
                </a:cxn>
                <a:cxn ang="0">
                  <a:pos x="152" y="47"/>
                </a:cxn>
                <a:cxn ang="0">
                  <a:pos x="156" y="42"/>
                </a:cxn>
                <a:cxn ang="0">
                  <a:pos x="140" y="40"/>
                </a:cxn>
                <a:cxn ang="0">
                  <a:pos x="143" y="31"/>
                </a:cxn>
                <a:cxn ang="0">
                  <a:pos x="126" y="25"/>
                </a:cxn>
                <a:cxn ang="0">
                  <a:pos x="128" y="19"/>
                </a:cxn>
                <a:cxn ang="0">
                  <a:pos x="118" y="16"/>
                </a:cxn>
                <a:cxn ang="0">
                  <a:pos x="96" y="24"/>
                </a:cxn>
                <a:cxn ang="0">
                  <a:pos x="75" y="17"/>
                </a:cxn>
                <a:cxn ang="0">
                  <a:pos x="60" y="15"/>
                </a:cxn>
                <a:cxn ang="0">
                  <a:pos x="52" y="6"/>
                </a:cxn>
                <a:cxn ang="0">
                  <a:pos x="42" y="0"/>
                </a:cxn>
                <a:cxn ang="0">
                  <a:pos x="39" y="7"/>
                </a:cxn>
                <a:cxn ang="0">
                  <a:pos x="24" y="16"/>
                </a:cxn>
                <a:cxn ang="0">
                  <a:pos x="27" y="32"/>
                </a:cxn>
                <a:cxn ang="0">
                  <a:pos x="15" y="28"/>
                </a:cxn>
                <a:cxn ang="0">
                  <a:pos x="20" y="14"/>
                </a:cxn>
                <a:cxn ang="0">
                  <a:pos x="19" y="6"/>
                </a:cxn>
                <a:cxn ang="0">
                  <a:pos x="15" y="8"/>
                </a:cxn>
              </a:cxnLst>
              <a:rect l="0" t="0" r="r" b="b"/>
              <a:pathLst>
                <a:path w="156" h="131">
                  <a:moveTo>
                    <a:pt x="15" y="8"/>
                  </a:moveTo>
                  <a:cubicBezTo>
                    <a:pt x="12" y="12"/>
                    <a:pt x="6" y="16"/>
                    <a:pt x="6" y="21"/>
                  </a:cubicBezTo>
                  <a:cubicBezTo>
                    <a:pt x="5" y="25"/>
                    <a:pt x="6" y="27"/>
                    <a:pt x="4" y="29"/>
                  </a:cubicBezTo>
                  <a:cubicBezTo>
                    <a:pt x="2" y="31"/>
                    <a:pt x="0" y="34"/>
                    <a:pt x="2" y="34"/>
                  </a:cubicBezTo>
                  <a:cubicBezTo>
                    <a:pt x="5" y="34"/>
                    <a:pt x="7" y="34"/>
                    <a:pt x="7" y="37"/>
                  </a:cubicBezTo>
                  <a:cubicBezTo>
                    <a:pt x="7" y="39"/>
                    <a:pt x="13" y="40"/>
                    <a:pt x="12" y="44"/>
                  </a:cubicBezTo>
                  <a:cubicBezTo>
                    <a:pt x="12" y="48"/>
                    <a:pt x="10" y="59"/>
                    <a:pt x="20" y="59"/>
                  </a:cubicBezTo>
                  <a:cubicBezTo>
                    <a:pt x="29" y="59"/>
                    <a:pt x="35" y="55"/>
                    <a:pt x="39" y="61"/>
                  </a:cubicBezTo>
                  <a:cubicBezTo>
                    <a:pt x="43" y="66"/>
                    <a:pt x="48" y="68"/>
                    <a:pt x="55" y="68"/>
                  </a:cubicBezTo>
                  <a:cubicBezTo>
                    <a:pt x="61" y="67"/>
                    <a:pt x="71" y="66"/>
                    <a:pt x="68" y="71"/>
                  </a:cubicBezTo>
                  <a:cubicBezTo>
                    <a:pt x="65" y="77"/>
                    <a:pt x="62" y="88"/>
                    <a:pt x="65" y="92"/>
                  </a:cubicBezTo>
                  <a:cubicBezTo>
                    <a:pt x="68" y="95"/>
                    <a:pt x="72" y="98"/>
                    <a:pt x="70" y="100"/>
                  </a:cubicBezTo>
                  <a:cubicBezTo>
                    <a:pt x="67" y="103"/>
                    <a:pt x="66" y="106"/>
                    <a:pt x="69" y="109"/>
                  </a:cubicBezTo>
                  <a:cubicBezTo>
                    <a:pt x="72" y="111"/>
                    <a:pt x="71" y="114"/>
                    <a:pt x="71" y="115"/>
                  </a:cubicBezTo>
                  <a:cubicBezTo>
                    <a:pt x="71" y="115"/>
                    <a:pt x="71" y="115"/>
                    <a:pt x="70" y="115"/>
                  </a:cubicBezTo>
                  <a:cubicBezTo>
                    <a:pt x="74" y="120"/>
                    <a:pt x="76" y="125"/>
                    <a:pt x="78" y="127"/>
                  </a:cubicBezTo>
                  <a:cubicBezTo>
                    <a:pt x="82" y="130"/>
                    <a:pt x="83" y="131"/>
                    <a:pt x="85" y="130"/>
                  </a:cubicBezTo>
                  <a:cubicBezTo>
                    <a:pt x="87" y="128"/>
                    <a:pt x="89" y="127"/>
                    <a:pt x="91" y="129"/>
                  </a:cubicBezTo>
                  <a:cubicBezTo>
                    <a:pt x="93" y="130"/>
                    <a:pt x="96" y="127"/>
                    <a:pt x="99" y="124"/>
                  </a:cubicBezTo>
                  <a:cubicBezTo>
                    <a:pt x="102" y="122"/>
                    <a:pt x="105" y="124"/>
                    <a:pt x="106" y="121"/>
                  </a:cubicBezTo>
                  <a:cubicBezTo>
                    <a:pt x="107" y="117"/>
                    <a:pt x="109" y="115"/>
                    <a:pt x="113" y="115"/>
                  </a:cubicBezTo>
                  <a:cubicBezTo>
                    <a:pt x="117" y="114"/>
                    <a:pt x="117" y="110"/>
                    <a:pt x="114" y="110"/>
                  </a:cubicBezTo>
                  <a:cubicBezTo>
                    <a:pt x="112" y="110"/>
                    <a:pt x="108" y="113"/>
                    <a:pt x="108" y="109"/>
                  </a:cubicBezTo>
                  <a:cubicBezTo>
                    <a:pt x="108" y="104"/>
                    <a:pt x="105" y="105"/>
                    <a:pt x="105" y="101"/>
                  </a:cubicBezTo>
                  <a:cubicBezTo>
                    <a:pt x="105" y="98"/>
                    <a:pt x="105" y="95"/>
                    <a:pt x="101" y="93"/>
                  </a:cubicBezTo>
                  <a:cubicBezTo>
                    <a:pt x="97" y="91"/>
                    <a:pt x="106" y="90"/>
                    <a:pt x="108" y="92"/>
                  </a:cubicBezTo>
                  <a:cubicBezTo>
                    <a:pt x="110" y="94"/>
                    <a:pt x="118" y="92"/>
                    <a:pt x="118" y="95"/>
                  </a:cubicBezTo>
                  <a:cubicBezTo>
                    <a:pt x="119" y="98"/>
                    <a:pt x="123" y="99"/>
                    <a:pt x="123" y="95"/>
                  </a:cubicBezTo>
                  <a:cubicBezTo>
                    <a:pt x="123" y="92"/>
                    <a:pt x="127" y="90"/>
                    <a:pt x="130" y="91"/>
                  </a:cubicBezTo>
                  <a:cubicBezTo>
                    <a:pt x="134" y="92"/>
                    <a:pt x="141" y="87"/>
                    <a:pt x="144" y="86"/>
                  </a:cubicBezTo>
                  <a:cubicBezTo>
                    <a:pt x="146" y="85"/>
                    <a:pt x="146" y="83"/>
                    <a:pt x="147" y="82"/>
                  </a:cubicBezTo>
                  <a:cubicBezTo>
                    <a:pt x="145" y="78"/>
                    <a:pt x="142" y="74"/>
                    <a:pt x="140" y="72"/>
                  </a:cubicBezTo>
                  <a:cubicBezTo>
                    <a:pt x="137" y="70"/>
                    <a:pt x="142" y="69"/>
                    <a:pt x="141" y="66"/>
                  </a:cubicBezTo>
                  <a:cubicBezTo>
                    <a:pt x="141" y="64"/>
                    <a:pt x="141" y="62"/>
                    <a:pt x="146" y="61"/>
                  </a:cubicBezTo>
                  <a:cubicBezTo>
                    <a:pt x="152" y="61"/>
                    <a:pt x="151" y="57"/>
                    <a:pt x="148" y="55"/>
                  </a:cubicBezTo>
                  <a:cubicBezTo>
                    <a:pt x="145" y="53"/>
                    <a:pt x="149" y="49"/>
                    <a:pt x="152" y="47"/>
                  </a:cubicBezTo>
                  <a:cubicBezTo>
                    <a:pt x="153" y="47"/>
                    <a:pt x="155" y="45"/>
                    <a:pt x="156" y="42"/>
                  </a:cubicBezTo>
                  <a:cubicBezTo>
                    <a:pt x="151" y="40"/>
                    <a:pt x="143" y="40"/>
                    <a:pt x="140" y="40"/>
                  </a:cubicBezTo>
                  <a:cubicBezTo>
                    <a:pt x="136" y="41"/>
                    <a:pt x="143" y="36"/>
                    <a:pt x="143" y="31"/>
                  </a:cubicBezTo>
                  <a:cubicBezTo>
                    <a:pt x="143" y="27"/>
                    <a:pt x="131" y="26"/>
                    <a:pt x="126" y="25"/>
                  </a:cubicBezTo>
                  <a:cubicBezTo>
                    <a:pt x="121" y="24"/>
                    <a:pt x="123" y="19"/>
                    <a:pt x="128" y="19"/>
                  </a:cubicBezTo>
                  <a:cubicBezTo>
                    <a:pt x="133" y="18"/>
                    <a:pt x="125" y="15"/>
                    <a:pt x="118" y="16"/>
                  </a:cubicBezTo>
                  <a:cubicBezTo>
                    <a:pt x="111" y="17"/>
                    <a:pt x="102" y="21"/>
                    <a:pt x="96" y="24"/>
                  </a:cubicBezTo>
                  <a:cubicBezTo>
                    <a:pt x="91" y="27"/>
                    <a:pt x="81" y="15"/>
                    <a:pt x="75" y="17"/>
                  </a:cubicBezTo>
                  <a:cubicBezTo>
                    <a:pt x="69" y="20"/>
                    <a:pt x="60" y="20"/>
                    <a:pt x="60" y="15"/>
                  </a:cubicBezTo>
                  <a:cubicBezTo>
                    <a:pt x="61" y="10"/>
                    <a:pt x="58" y="6"/>
                    <a:pt x="52" y="6"/>
                  </a:cubicBezTo>
                  <a:cubicBezTo>
                    <a:pt x="45" y="7"/>
                    <a:pt x="47" y="0"/>
                    <a:pt x="42" y="0"/>
                  </a:cubicBezTo>
                  <a:cubicBezTo>
                    <a:pt x="37" y="0"/>
                    <a:pt x="42" y="6"/>
                    <a:pt x="39" y="7"/>
                  </a:cubicBezTo>
                  <a:cubicBezTo>
                    <a:pt x="36" y="9"/>
                    <a:pt x="24" y="11"/>
                    <a:pt x="24" y="16"/>
                  </a:cubicBezTo>
                  <a:cubicBezTo>
                    <a:pt x="23" y="20"/>
                    <a:pt x="30" y="28"/>
                    <a:pt x="27" y="32"/>
                  </a:cubicBezTo>
                  <a:cubicBezTo>
                    <a:pt x="25" y="37"/>
                    <a:pt x="18" y="33"/>
                    <a:pt x="15" y="28"/>
                  </a:cubicBezTo>
                  <a:cubicBezTo>
                    <a:pt x="13" y="24"/>
                    <a:pt x="22" y="16"/>
                    <a:pt x="20" y="14"/>
                  </a:cubicBezTo>
                  <a:cubicBezTo>
                    <a:pt x="19" y="12"/>
                    <a:pt x="18" y="8"/>
                    <a:pt x="19" y="6"/>
                  </a:cubicBezTo>
                  <a:cubicBezTo>
                    <a:pt x="17" y="6"/>
                    <a:pt x="16" y="7"/>
                    <a:pt x="15" y="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20" name="Freeform 117">
              <a:extLst>
                <a:ext uri="{FF2B5EF4-FFF2-40B4-BE49-F238E27FC236}">
                  <a16:creationId xmlns:a16="http://schemas.microsoft.com/office/drawing/2014/main" id="{11D31C0F-0947-4B27-A68A-CFEF256AC11C}"/>
                </a:ext>
              </a:extLst>
            </p:cNvPr>
            <p:cNvSpPr>
              <a:spLocks/>
            </p:cNvSpPr>
            <p:nvPr/>
          </p:nvSpPr>
          <p:spPr bwMode="auto">
            <a:xfrm>
              <a:off x="3164992" y="3991850"/>
              <a:ext cx="109930" cy="115617"/>
            </a:xfrm>
            <a:custGeom>
              <a:avLst/>
              <a:gdLst/>
              <a:ahLst/>
              <a:cxnLst>
                <a:cxn ang="0">
                  <a:pos x="11" y="10"/>
                </a:cxn>
                <a:cxn ang="0">
                  <a:pos x="6" y="16"/>
                </a:cxn>
                <a:cxn ang="0">
                  <a:pos x="2" y="25"/>
                </a:cxn>
                <a:cxn ang="0">
                  <a:pos x="11" y="37"/>
                </a:cxn>
                <a:cxn ang="0">
                  <a:pos x="18" y="50"/>
                </a:cxn>
                <a:cxn ang="0">
                  <a:pos x="23" y="50"/>
                </a:cxn>
                <a:cxn ang="0">
                  <a:pos x="28" y="43"/>
                </a:cxn>
                <a:cxn ang="0">
                  <a:pos x="41" y="43"/>
                </a:cxn>
                <a:cxn ang="0">
                  <a:pos x="42" y="45"/>
                </a:cxn>
                <a:cxn ang="0">
                  <a:pos x="45" y="39"/>
                </a:cxn>
                <a:cxn ang="0">
                  <a:pos x="44" y="24"/>
                </a:cxn>
                <a:cxn ang="0">
                  <a:pos x="46" y="11"/>
                </a:cxn>
                <a:cxn ang="0">
                  <a:pos x="48" y="5"/>
                </a:cxn>
                <a:cxn ang="0">
                  <a:pos x="37" y="3"/>
                </a:cxn>
                <a:cxn ang="0">
                  <a:pos x="22" y="3"/>
                </a:cxn>
                <a:cxn ang="0">
                  <a:pos x="14" y="3"/>
                </a:cxn>
                <a:cxn ang="0">
                  <a:pos x="13" y="3"/>
                </a:cxn>
                <a:cxn ang="0">
                  <a:pos x="11" y="10"/>
                </a:cxn>
              </a:cxnLst>
              <a:rect l="0" t="0" r="r" b="b"/>
              <a:pathLst>
                <a:path w="48" h="51">
                  <a:moveTo>
                    <a:pt x="11" y="10"/>
                  </a:moveTo>
                  <a:cubicBezTo>
                    <a:pt x="13" y="14"/>
                    <a:pt x="9" y="15"/>
                    <a:pt x="6" y="16"/>
                  </a:cubicBezTo>
                  <a:cubicBezTo>
                    <a:pt x="3" y="16"/>
                    <a:pt x="4" y="23"/>
                    <a:pt x="2" y="25"/>
                  </a:cubicBezTo>
                  <a:cubicBezTo>
                    <a:pt x="0" y="27"/>
                    <a:pt x="9" y="33"/>
                    <a:pt x="11" y="37"/>
                  </a:cubicBezTo>
                  <a:cubicBezTo>
                    <a:pt x="12" y="40"/>
                    <a:pt x="15" y="45"/>
                    <a:pt x="18" y="50"/>
                  </a:cubicBezTo>
                  <a:cubicBezTo>
                    <a:pt x="20" y="50"/>
                    <a:pt x="22" y="51"/>
                    <a:pt x="23" y="50"/>
                  </a:cubicBezTo>
                  <a:cubicBezTo>
                    <a:pt x="26" y="48"/>
                    <a:pt x="24" y="43"/>
                    <a:pt x="28" y="43"/>
                  </a:cubicBezTo>
                  <a:cubicBezTo>
                    <a:pt x="33" y="43"/>
                    <a:pt x="39" y="41"/>
                    <a:pt x="41" y="43"/>
                  </a:cubicBezTo>
                  <a:cubicBezTo>
                    <a:pt x="41" y="44"/>
                    <a:pt x="41" y="44"/>
                    <a:pt x="42" y="45"/>
                  </a:cubicBezTo>
                  <a:cubicBezTo>
                    <a:pt x="43" y="43"/>
                    <a:pt x="45" y="40"/>
                    <a:pt x="45" y="39"/>
                  </a:cubicBezTo>
                  <a:cubicBezTo>
                    <a:pt x="46" y="38"/>
                    <a:pt x="46" y="29"/>
                    <a:pt x="44" y="24"/>
                  </a:cubicBezTo>
                  <a:cubicBezTo>
                    <a:pt x="42" y="20"/>
                    <a:pt x="43" y="13"/>
                    <a:pt x="46" y="11"/>
                  </a:cubicBezTo>
                  <a:cubicBezTo>
                    <a:pt x="46" y="11"/>
                    <a:pt x="47" y="8"/>
                    <a:pt x="48" y="5"/>
                  </a:cubicBezTo>
                  <a:cubicBezTo>
                    <a:pt x="44" y="4"/>
                    <a:pt x="40" y="2"/>
                    <a:pt x="37" y="3"/>
                  </a:cubicBezTo>
                  <a:cubicBezTo>
                    <a:pt x="31" y="4"/>
                    <a:pt x="25" y="6"/>
                    <a:pt x="22" y="3"/>
                  </a:cubicBezTo>
                  <a:cubicBezTo>
                    <a:pt x="20" y="0"/>
                    <a:pt x="17" y="0"/>
                    <a:pt x="14" y="3"/>
                  </a:cubicBezTo>
                  <a:cubicBezTo>
                    <a:pt x="14" y="3"/>
                    <a:pt x="13" y="3"/>
                    <a:pt x="13" y="3"/>
                  </a:cubicBezTo>
                  <a:cubicBezTo>
                    <a:pt x="12" y="6"/>
                    <a:pt x="11" y="9"/>
                    <a:pt x="11" y="1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21" name="Freeform 118">
              <a:extLst>
                <a:ext uri="{FF2B5EF4-FFF2-40B4-BE49-F238E27FC236}">
                  <a16:creationId xmlns:a16="http://schemas.microsoft.com/office/drawing/2014/main" id="{53FE6917-A2F5-4C7B-9FE1-80B436C1E02A}"/>
                </a:ext>
              </a:extLst>
            </p:cNvPr>
            <p:cNvSpPr>
              <a:spLocks/>
            </p:cNvSpPr>
            <p:nvPr/>
          </p:nvSpPr>
          <p:spPr bwMode="auto">
            <a:xfrm>
              <a:off x="3079701" y="3933094"/>
              <a:ext cx="126989" cy="189535"/>
            </a:xfrm>
            <a:custGeom>
              <a:avLst/>
              <a:gdLst/>
              <a:ahLst/>
              <a:cxnLst>
                <a:cxn ang="0">
                  <a:pos x="15" y="5"/>
                </a:cxn>
                <a:cxn ang="0">
                  <a:pos x="11" y="13"/>
                </a:cxn>
                <a:cxn ang="0">
                  <a:pos x="9" y="19"/>
                </a:cxn>
                <a:cxn ang="0">
                  <a:pos x="4" y="24"/>
                </a:cxn>
                <a:cxn ang="0">
                  <a:pos x="3" y="30"/>
                </a:cxn>
                <a:cxn ang="0">
                  <a:pos x="10" y="40"/>
                </a:cxn>
                <a:cxn ang="0">
                  <a:pos x="14" y="37"/>
                </a:cxn>
                <a:cxn ang="0">
                  <a:pos x="19" y="47"/>
                </a:cxn>
                <a:cxn ang="0">
                  <a:pos x="20" y="56"/>
                </a:cxn>
                <a:cxn ang="0">
                  <a:pos x="22" y="76"/>
                </a:cxn>
                <a:cxn ang="0">
                  <a:pos x="35" y="80"/>
                </a:cxn>
                <a:cxn ang="0">
                  <a:pos x="42" y="77"/>
                </a:cxn>
                <a:cxn ang="0">
                  <a:pos x="48" y="75"/>
                </a:cxn>
                <a:cxn ang="0">
                  <a:pos x="56" y="75"/>
                </a:cxn>
                <a:cxn ang="0">
                  <a:pos x="49" y="62"/>
                </a:cxn>
                <a:cxn ang="0">
                  <a:pos x="40" y="50"/>
                </a:cxn>
                <a:cxn ang="0">
                  <a:pos x="44" y="41"/>
                </a:cxn>
                <a:cxn ang="0">
                  <a:pos x="49" y="35"/>
                </a:cxn>
                <a:cxn ang="0">
                  <a:pos x="51" y="28"/>
                </a:cxn>
                <a:cxn ang="0">
                  <a:pos x="40" y="19"/>
                </a:cxn>
                <a:cxn ang="0">
                  <a:pos x="35" y="12"/>
                </a:cxn>
                <a:cxn ang="0">
                  <a:pos x="23" y="3"/>
                </a:cxn>
                <a:cxn ang="0">
                  <a:pos x="19" y="0"/>
                </a:cxn>
                <a:cxn ang="0">
                  <a:pos x="15" y="5"/>
                </a:cxn>
              </a:cxnLst>
              <a:rect l="0" t="0" r="r" b="b"/>
              <a:pathLst>
                <a:path w="56" h="83">
                  <a:moveTo>
                    <a:pt x="15" y="5"/>
                  </a:moveTo>
                  <a:cubicBezTo>
                    <a:pt x="12" y="7"/>
                    <a:pt x="8" y="11"/>
                    <a:pt x="11" y="13"/>
                  </a:cubicBezTo>
                  <a:cubicBezTo>
                    <a:pt x="14" y="15"/>
                    <a:pt x="15" y="19"/>
                    <a:pt x="9" y="19"/>
                  </a:cubicBezTo>
                  <a:cubicBezTo>
                    <a:pt x="4" y="20"/>
                    <a:pt x="4" y="22"/>
                    <a:pt x="4" y="24"/>
                  </a:cubicBezTo>
                  <a:cubicBezTo>
                    <a:pt x="5" y="27"/>
                    <a:pt x="0" y="28"/>
                    <a:pt x="3" y="30"/>
                  </a:cubicBezTo>
                  <a:cubicBezTo>
                    <a:pt x="5" y="32"/>
                    <a:pt x="8" y="36"/>
                    <a:pt x="10" y="40"/>
                  </a:cubicBezTo>
                  <a:cubicBezTo>
                    <a:pt x="11" y="38"/>
                    <a:pt x="12" y="37"/>
                    <a:pt x="14" y="37"/>
                  </a:cubicBezTo>
                  <a:cubicBezTo>
                    <a:pt x="19" y="38"/>
                    <a:pt x="15" y="45"/>
                    <a:pt x="19" y="47"/>
                  </a:cubicBezTo>
                  <a:cubicBezTo>
                    <a:pt x="23" y="48"/>
                    <a:pt x="23" y="54"/>
                    <a:pt x="20" y="56"/>
                  </a:cubicBezTo>
                  <a:cubicBezTo>
                    <a:pt x="17" y="58"/>
                    <a:pt x="16" y="69"/>
                    <a:pt x="22" y="76"/>
                  </a:cubicBezTo>
                  <a:cubicBezTo>
                    <a:pt x="29" y="83"/>
                    <a:pt x="33" y="82"/>
                    <a:pt x="35" y="80"/>
                  </a:cubicBezTo>
                  <a:cubicBezTo>
                    <a:pt x="36" y="78"/>
                    <a:pt x="41" y="80"/>
                    <a:pt x="42" y="77"/>
                  </a:cubicBezTo>
                  <a:cubicBezTo>
                    <a:pt x="43" y="75"/>
                    <a:pt x="45" y="78"/>
                    <a:pt x="48" y="75"/>
                  </a:cubicBezTo>
                  <a:cubicBezTo>
                    <a:pt x="49" y="73"/>
                    <a:pt x="53" y="74"/>
                    <a:pt x="56" y="75"/>
                  </a:cubicBezTo>
                  <a:cubicBezTo>
                    <a:pt x="53" y="70"/>
                    <a:pt x="50" y="65"/>
                    <a:pt x="49" y="62"/>
                  </a:cubicBezTo>
                  <a:cubicBezTo>
                    <a:pt x="47" y="58"/>
                    <a:pt x="38" y="52"/>
                    <a:pt x="40" y="50"/>
                  </a:cubicBezTo>
                  <a:cubicBezTo>
                    <a:pt x="42" y="48"/>
                    <a:pt x="41" y="41"/>
                    <a:pt x="44" y="41"/>
                  </a:cubicBezTo>
                  <a:cubicBezTo>
                    <a:pt x="47" y="40"/>
                    <a:pt x="51" y="39"/>
                    <a:pt x="49" y="35"/>
                  </a:cubicBezTo>
                  <a:cubicBezTo>
                    <a:pt x="49" y="34"/>
                    <a:pt x="50" y="31"/>
                    <a:pt x="51" y="28"/>
                  </a:cubicBezTo>
                  <a:cubicBezTo>
                    <a:pt x="48" y="28"/>
                    <a:pt x="43" y="19"/>
                    <a:pt x="40" y="19"/>
                  </a:cubicBezTo>
                  <a:cubicBezTo>
                    <a:pt x="37" y="19"/>
                    <a:pt x="34" y="16"/>
                    <a:pt x="35" y="12"/>
                  </a:cubicBezTo>
                  <a:cubicBezTo>
                    <a:pt x="35" y="8"/>
                    <a:pt x="28" y="7"/>
                    <a:pt x="23" y="3"/>
                  </a:cubicBezTo>
                  <a:cubicBezTo>
                    <a:pt x="22" y="1"/>
                    <a:pt x="21" y="1"/>
                    <a:pt x="19" y="0"/>
                  </a:cubicBezTo>
                  <a:cubicBezTo>
                    <a:pt x="18" y="3"/>
                    <a:pt x="16" y="5"/>
                    <a:pt x="15" y="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22" name="Freeform 119">
              <a:extLst>
                <a:ext uri="{FF2B5EF4-FFF2-40B4-BE49-F238E27FC236}">
                  <a16:creationId xmlns:a16="http://schemas.microsoft.com/office/drawing/2014/main" id="{6B5A4235-EAF8-4977-B41E-6A0B49FD3F9E}"/>
                </a:ext>
              </a:extLst>
            </p:cNvPr>
            <p:cNvSpPr>
              <a:spLocks/>
            </p:cNvSpPr>
            <p:nvPr/>
          </p:nvSpPr>
          <p:spPr bwMode="auto">
            <a:xfrm>
              <a:off x="3261654" y="4003223"/>
              <a:ext cx="79605" cy="100454"/>
            </a:xfrm>
            <a:custGeom>
              <a:avLst/>
              <a:gdLst/>
              <a:ahLst/>
              <a:cxnLst>
                <a:cxn ang="0">
                  <a:pos x="2" y="19"/>
                </a:cxn>
                <a:cxn ang="0">
                  <a:pos x="3" y="34"/>
                </a:cxn>
                <a:cxn ang="0">
                  <a:pos x="0" y="40"/>
                </a:cxn>
                <a:cxn ang="0">
                  <a:pos x="10" y="42"/>
                </a:cxn>
                <a:cxn ang="0">
                  <a:pos x="22" y="37"/>
                </a:cxn>
                <a:cxn ang="0">
                  <a:pos x="35" y="19"/>
                </a:cxn>
                <a:cxn ang="0">
                  <a:pos x="35" y="19"/>
                </a:cxn>
                <a:cxn ang="0">
                  <a:pos x="16" y="4"/>
                </a:cxn>
                <a:cxn ang="0">
                  <a:pos x="6" y="0"/>
                </a:cxn>
                <a:cxn ang="0">
                  <a:pos x="4" y="6"/>
                </a:cxn>
                <a:cxn ang="0">
                  <a:pos x="2" y="19"/>
                </a:cxn>
              </a:cxnLst>
              <a:rect l="0" t="0" r="r" b="b"/>
              <a:pathLst>
                <a:path w="35" h="44">
                  <a:moveTo>
                    <a:pt x="2" y="19"/>
                  </a:moveTo>
                  <a:cubicBezTo>
                    <a:pt x="4" y="24"/>
                    <a:pt x="4" y="33"/>
                    <a:pt x="3" y="34"/>
                  </a:cubicBezTo>
                  <a:cubicBezTo>
                    <a:pt x="3" y="35"/>
                    <a:pt x="1" y="38"/>
                    <a:pt x="0" y="40"/>
                  </a:cubicBezTo>
                  <a:cubicBezTo>
                    <a:pt x="2" y="42"/>
                    <a:pt x="5" y="43"/>
                    <a:pt x="10" y="42"/>
                  </a:cubicBezTo>
                  <a:cubicBezTo>
                    <a:pt x="16" y="40"/>
                    <a:pt x="19" y="44"/>
                    <a:pt x="22" y="37"/>
                  </a:cubicBezTo>
                  <a:cubicBezTo>
                    <a:pt x="24" y="31"/>
                    <a:pt x="30" y="23"/>
                    <a:pt x="35" y="19"/>
                  </a:cubicBezTo>
                  <a:cubicBezTo>
                    <a:pt x="35" y="19"/>
                    <a:pt x="35" y="19"/>
                    <a:pt x="35" y="19"/>
                  </a:cubicBezTo>
                  <a:cubicBezTo>
                    <a:pt x="30" y="17"/>
                    <a:pt x="23" y="5"/>
                    <a:pt x="16" y="4"/>
                  </a:cubicBezTo>
                  <a:cubicBezTo>
                    <a:pt x="12" y="3"/>
                    <a:pt x="9" y="2"/>
                    <a:pt x="6" y="0"/>
                  </a:cubicBezTo>
                  <a:cubicBezTo>
                    <a:pt x="5" y="3"/>
                    <a:pt x="4" y="6"/>
                    <a:pt x="4" y="6"/>
                  </a:cubicBezTo>
                  <a:cubicBezTo>
                    <a:pt x="1" y="8"/>
                    <a:pt x="0" y="15"/>
                    <a:pt x="2" y="1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23" name="Freeform 120">
              <a:extLst>
                <a:ext uri="{FF2B5EF4-FFF2-40B4-BE49-F238E27FC236}">
                  <a16:creationId xmlns:a16="http://schemas.microsoft.com/office/drawing/2014/main" id="{5DC59A2E-358B-4B40-876F-07C7BF7839C0}"/>
                </a:ext>
              </a:extLst>
            </p:cNvPr>
            <p:cNvSpPr>
              <a:spLocks/>
            </p:cNvSpPr>
            <p:nvPr/>
          </p:nvSpPr>
          <p:spPr bwMode="auto">
            <a:xfrm>
              <a:off x="2476981" y="3533177"/>
              <a:ext cx="271035" cy="96663"/>
            </a:xfrm>
            <a:custGeom>
              <a:avLst/>
              <a:gdLst/>
              <a:ahLst/>
              <a:cxnLst>
                <a:cxn ang="0">
                  <a:pos x="96" y="27"/>
                </a:cxn>
                <a:cxn ang="0">
                  <a:pos x="42" y="5"/>
                </a:cxn>
                <a:cxn ang="0">
                  <a:pos x="2" y="19"/>
                </a:cxn>
                <a:cxn ang="0">
                  <a:pos x="21" y="10"/>
                </a:cxn>
                <a:cxn ang="0">
                  <a:pos x="32" y="15"/>
                </a:cxn>
                <a:cxn ang="0">
                  <a:pos x="51" y="19"/>
                </a:cxn>
                <a:cxn ang="0">
                  <a:pos x="75" y="32"/>
                </a:cxn>
                <a:cxn ang="0">
                  <a:pos x="81" y="41"/>
                </a:cxn>
                <a:cxn ang="0">
                  <a:pos x="117" y="40"/>
                </a:cxn>
                <a:cxn ang="0">
                  <a:pos x="96" y="27"/>
                </a:cxn>
              </a:cxnLst>
              <a:rect l="0" t="0" r="r" b="b"/>
              <a:pathLst>
                <a:path w="119" h="43">
                  <a:moveTo>
                    <a:pt x="96" y="27"/>
                  </a:moveTo>
                  <a:cubicBezTo>
                    <a:pt x="89" y="27"/>
                    <a:pt x="64" y="10"/>
                    <a:pt x="42" y="5"/>
                  </a:cubicBezTo>
                  <a:cubicBezTo>
                    <a:pt x="19" y="0"/>
                    <a:pt x="0" y="16"/>
                    <a:pt x="2" y="19"/>
                  </a:cubicBezTo>
                  <a:cubicBezTo>
                    <a:pt x="5" y="23"/>
                    <a:pt x="16" y="14"/>
                    <a:pt x="21" y="10"/>
                  </a:cubicBezTo>
                  <a:cubicBezTo>
                    <a:pt x="27" y="6"/>
                    <a:pt x="32" y="12"/>
                    <a:pt x="32" y="15"/>
                  </a:cubicBezTo>
                  <a:cubicBezTo>
                    <a:pt x="33" y="17"/>
                    <a:pt x="40" y="19"/>
                    <a:pt x="51" y="19"/>
                  </a:cubicBezTo>
                  <a:cubicBezTo>
                    <a:pt x="63" y="20"/>
                    <a:pt x="64" y="29"/>
                    <a:pt x="75" y="32"/>
                  </a:cubicBezTo>
                  <a:cubicBezTo>
                    <a:pt x="86" y="34"/>
                    <a:pt x="75" y="39"/>
                    <a:pt x="81" y="41"/>
                  </a:cubicBezTo>
                  <a:cubicBezTo>
                    <a:pt x="86" y="43"/>
                    <a:pt x="115" y="42"/>
                    <a:pt x="117" y="40"/>
                  </a:cubicBezTo>
                  <a:cubicBezTo>
                    <a:pt x="119" y="37"/>
                    <a:pt x="104" y="27"/>
                    <a:pt x="96" y="2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24" name="Freeform 121">
              <a:extLst>
                <a:ext uri="{FF2B5EF4-FFF2-40B4-BE49-F238E27FC236}">
                  <a16:creationId xmlns:a16="http://schemas.microsoft.com/office/drawing/2014/main" id="{E99DB382-42A5-4978-BDEF-994FD7C6F78A}"/>
                </a:ext>
              </a:extLst>
            </p:cNvPr>
            <p:cNvSpPr>
              <a:spLocks/>
            </p:cNvSpPr>
            <p:nvPr/>
          </p:nvSpPr>
          <p:spPr bwMode="auto">
            <a:xfrm>
              <a:off x="2632399" y="3662060"/>
              <a:ext cx="62547" cy="30326"/>
            </a:xfrm>
            <a:custGeom>
              <a:avLst/>
              <a:gdLst/>
              <a:ahLst/>
              <a:cxnLst>
                <a:cxn ang="0">
                  <a:pos x="3" y="5"/>
                </a:cxn>
                <a:cxn ang="0">
                  <a:pos x="26" y="9"/>
                </a:cxn>
                <a:cxn ang="0">
                  <a:pos x="3" y="5"/>
                </a:cxn>
              </a:cxnLst>
              <a:rect l="0" t="0" r="r" b="b"/>
              <a:pathLst>
                <a:path w="28" h="13">
                  <a:moveTo>
                    <a:pt x="3" y="5"/>
                  </a:moveTo>
                  <a:cubicBezTo>
                    <a:pt x="5" y="8"/>
                    <a:pt x="24" y="13"/>
                    <a:pt x="26" y="9"/>
                  </a:cubicBezTo>
                  <a:cubicBezTo>
                    <a:pt x="28" y="4"/>
                    <a:pt x="0" y="0"/>
                    <a:pt x="3" y="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25" name="Freeform 122">
              <a:extLst>
                <a:ext uri="{FF2B5EF4-FFF2-40B4-BE49-F238E27FC236}">
                  <a16:creationId xmlns:a16="http://schemas.microsoft.com/office/drawing/2014/main" id="{F084A9F7-4355-4AB6-B411-A575D5280DBD}"/>
                </a:ext>
              </a:extLst>
            </p:cNvPr>
            <p:cNvSpPr>
              <a:spLocks/>
            </p:cNvSpPr>
            <p:nvPr/>
          </p:nvSpPr>
          <p:spPr bwMode="auto">
            <a:xfrm>
              <a:off x="2922388" y="3660164"/>
              <a:ext cx="56860" cy="32221"/>
            </a:xfrm>
            <a:custGeom>
              <a:avLst/>
              <a:gdLst/>
              <a:ahLst/>
              <a:cxnLst>
                <a:cxn ang="0">
                  <a:pos x="4" y="7"/>
                </a:cxn>
                <a:cxn ang="0">
                  <a:pos x="23" y="7"/>
                </a:cxn>
                <a:cxn ang="0">
                  <a:pos x="4" y="7"/>
                </a:cxn>
              </a:cxnLst>
              <a:rect l="0" t="0" r="r" b="b"/>
              <a:pathLst>
                <a:path w="25" h="14">
                  <a:moveTo>
                    <a:pt x="4" y="7"/>
                  </a:moveTo>
                  <a:cubicBezTo>
                    <a:pt x="9" y="14"/>
                    <a:pt x="22" y="9"/>
                    <a:pt x="23" y="7"/>
                  </a:cubicBezTo>
                  <a:cubicBezTo>
                    <a:pt x="25" y="2"/>
                    <a:pt x="0" y="0"/>
                    <a:pt x="4" y="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26" name="Freeform 123">
              <a:extLst>
                <a:ext uri="{FF2B5EF4-FFF2-40B4-BE49-F238E27FC236}">
                  <a16:creationId xmlns:a16="http://schemas.microsoft.com/office/drawing/2014/main" id="{F6B57726-FF88-4112-94D3-714797239961}"/>
                </a:ext>
              </a:extLst>
            </p:cNvPr>
            <p:cNvSpPr>
              <a:spLocks noEditPoints="1"/>
            </p:cNvSpPr>
            <p:nvPr/>
          </p:nvSpPr>
          <p:spPr bwMode="auto">
            <a:xfrm>
              <a:off x="2785923" y="1201901"/>
              <a:ext cx="1578824" cy="1177011"/>
            </a:xfrm>
            <a:custGeom>
              <a:avLst/>
              <a:gdLst/>
              <a:ahLst/>
              <a:cxnLst>
                <a:cxn ang="0">
                  <a:pos x="606" y="59"/>
                </a:cxn>
                <a:cxn ang="0">
                  <a:pos x="555" y="83"/>
                </a:cxn>
                <a:cxn ang="0">
                  <a:pos x="552" y="52"/>
                </a:cxn>
                <a:cxn ang="0">
                  <a:pos x="494" y="47"/>
                </a:cxn>
                <a:cxn ang="0">
                  <a:pos x="551" y="38"/>
                </a:cxn>
                <a:cxn ang="0">
                  <a:pos x="546" y="17"/>
                </a:cxn>
                <a:cxn ang="0">
                  <a:pos x="467" y="1"/>
                </a:cxn>
                <a:cxn ang="0">
                  <a:pos x="393" y="10"/>
                </a:cxn>
                <a:cxn ang="0">
                  <a:pos x="337" y="11"/>
                </a:cxn>
                <a:cxn ang="0">
                  <a:pos x="291" y="31"/>
                </a:cxn>
                <a:cxn ang="0">
                  <a:pos x="280" y="37"/>
                </a:cxn>
                <a:cxn ang="0">
                  <a:pos x="247" y="47"/>
                </a:cxn>
                <a:cxn ang="0">
                  <a:pos x="216" y="58"/>
                </a:cxn>
                <a:cxn ang="0">
                  <a:pos x="162" y="47"/>
                </a:cxn>
                <a:cxn ang="0">
                  <a:pos x="133" y="70"/>
                </a:cxn>
                <a:cxn ang="0">
                  <a:pos x="88" y="99"/>
                </a:cxn>
                <a:cxn ang="0">
                  <a:pos x="0" y="142"/>
                </a:cxn>
                <a:cxn ang="0">
                  <a:pos x="56" y="158"/>
                </a:cxn>
                <a:cxn ang="0">
                  <a:pos x="16" y="172"/>
                </a:cxn>
                <a:cxn ang="0">
                  <a:pos x="50" y="194"/>
                </a:cxn>
                <a:cxn ang="0">
                  <a:pos x="95" y="192"/>
                </a:cxn>
                <a:cxn ang="0">
                  <a:pos x="163" y="211"/>
                </a:cxn>
                <a:cxn ang="0">
                  <a:pos x="197" y="256"/>
                </a:cxn>
                <a:cxn ang="0">
                  <a:pos x="202" y="297"/>
                </a:cxn>
                <a:cxn ang="0">
                  <a:pos x="245" y="312"/>
                </a:cxn>
                <a:cxn ang="0">
                  <a:pos x="240" y="328"/>
                </a:cxn>
                <a:cxn ang="0">
                  <a:pos x="234" y="356"/>
                </a:cxn>
                <a:cxn ang="0">
                  <a:pos x="226" y="390"/>
                </a:cxn>
                <a:cxn ang="0">
                  <a:pos x="235" y="436"/>
                </a:cxn>
                <a:cxn ang="0">
                  <a:pos x="256" y="463"/>
                </a:cxn>
                <a:cxn ang="0">
                  <a:pos x="287" y="498"/>
                </a:cxn>
                <a:cxn ang="0">
                  <a:pos x="331" y="515"/>
                </a:cxn>
                <a:cxn ang="0">
                  <a:pos x="344" y="471"/>
                </a:cxn>
                <a:cxn ang="0">
                  <a:pos x="363" y="449"/>
                </a:cxn>
                <a:cxn ang="0">
                  <a:pos x="365" y="427"/>
                </a:cxn>
                <a:cxn ang="0">
                  <a:pos x="384" y="413"/>
                </a:cxn>
                <a:cxn ang="0">
                  <a:pos x="401" y="409"/>
                </a:cxn>
                <a:cxn ang="0">
                  <a:pos x="461" y="369"/>
                </a:cxn>
                <a:cxn ang="0">
                  <a:pos x="500" y="359"/>
                </a:cxn>
                <a:cxn ang="0">
                  <a:pos x="576" y="325"/>
                </a:cxn>
                <a:cxn ang="0">
                  <a:pos x="535" y="316"/>
                </a:cxn>
                <a:cxn ang="0">
                  <a:pos x="577" y="319"/>
                </a:cxn>
                <a:cxn ang="0">
                  <a:pos x="569" y="280"/>
                </a:cxn>
                <a:cxn ang="0">
                  <a:pos x="547" y="261"/>
                </a:cxn>
                <a:cxn ang="0">
                  <a:pos x="596" y="254"/>
                </a:cxn>
                <a:cxn ang="0">
                  <a:pos x="609" y="230"/>
                </a:cxn>
                <a:cxn ang="0">
                  <a:pos x="603" y="193"/>
                </a:cxn>
                <a:cxn ang="0">
                  <a:pos x="590" y="178"/>
                </a:cxn>
                <a:cxn ang="0">
                  <a:pos x="595" y="162"/>
                </a:cxn>
                <a:cxn ang="0">
                  <a:pos x="578" y="154"/>
                </a:cxn>
                <a:cxn ang="0">
                  <a:pos x="624" y="106"/>
                </a:cxn>
                <a:cxn ang="0">
                  <a:pos x="613" y="94"/>
                </a:cxn>
                <a:cxn ang="0">
                  <a:pos x="626" y="81"/>
                </a:cxn>
                <a:cxn ang="0">
                  <a:pos x="691" y="58"/>
                </a:cxn>
                <a:cxn ang="0">
                  <a:pos x="228" y="329"/>
                </a:cxn>
                <a:cxn ang="0">
                  <a:pos x="216" y="342"/>
                </a:cxn>
              </a:cxnLst>
              <a:rect l="0" t="0" r="r" b="b"/>
              <a:pathLst>
                <a:path w="691" h="516">
                  <a:moveTo>
                    <a:pt x="652" y="47"/>
                  </a:moveTo>
                  <a:cubicBezTo>
                    <a:pt x="640" y="47"/>
                    <a:pt x="630" y="49"/>
                    <a:pt x="629" y="58"/>
                  </a:cubicBezTo>
                  <a:cubicBezTo>
                    <a:pt x="628" y="67"/>
                    <a:pt x="613" y="56"/>
                    <a:pt x="606" y="59"/>
                  </a:cubicBezTo>
                  <a:cubicBezTo>
                    <a:pt x="599" y="62"/>
                    <a:pt x="603" y="52"/>
                    <a:pt x="596" y="56"/>
                  </a:cubicBezTo>
                  <a:cubicBezTo>
                    <a:pt x="589" y="59"/>
                    <a:pt x="582" y="67"/>
                    <a:pt x="574" y="70"/>
                  </a:cubicBezTo>
                  <a:cubicBezTo>
                    <a:pt x="566" y="74"/>
                    <a:pt x="560" y="82"/>
                    <a:pt x="555" y="83"/>
                  </a:cubicBezTo>
                  <a:cubicBezTo>
                    <a:pt x="550" y="83"/>
                    <a:pt x="566" y="67"/>
                    <a:pt x="574" y="59"/>
                  </a:cubicBezTo>
                  <a:cubicBezTo>
                    <a:pt x="582" y="51"/>
                    <a:pt x="577" y="42"/>
                    <a:pt x="567" y="43"/>
                  </a:cubicBezTo>
                  <a:cubicBezTo>
                    <a:pt x="556" y="44"/>
                    <a:pt x="558" y="51"/>
                    <a:pt x="552" y="52"/>
                  </a:cubicBezTo>
                  <a:cubicBezTo>
                    <a:pt x="546" y="53"/>
                    <a:pt x="518" y="68"/>
                    <a:pt x="516" y="63"/>
                  </a:cubicBezTo>
                  <a:cubicBezTo>
                    <a:pt x="515" y="59"/>
                    <a:pt x="540" y="52"/>
                    <a:pt x="540" y="49"/>
                  </a:cubicBezTo>
                  <a:cubicBezTo>
                    <a:pt x="539" y="46"/>
                    <a:pt x="508" y="45"/>
                    <a:pt x="494" y="47"/>
                  </a:cubicBezTo>
                  <a:cubicBezTo>
                    <a:pt x="480" y="49"/>
                    <a:pt x="455" y="57"/>
                    <a:pt x="455" y="53"/>
                  </a:cubicBezTo>
                  <a:cubicBezTo>
                    <a:pt x="455" y="49"/>
                    <a:pt x="484" y="44"/>
                    <a:pt x="498" y="42"/>
                  </a:cubicBezTo>
                  <a:cubicBezTo>
                    <a:pt x="513" y="40"/>
                    <a:pt x="540" y="43"/>
                    <a:pt x="551" y="38"/>
                  </a:cubicBezTo>
                  <a:cubicBezTo>
                    <a:pt x="563" y="34"/>
                    <a:pt x="580" y="33"/>
                    <a:pt x="583" y="30"/>
                  </a:cubicBezTo>
                  <a:cubicBezTo>
                    <a:pt x="586" y="26"/>
                    <a:pt x="570" y="21"/>
                    <a:pt x="562" y="21"/>
                  </a:cubicBezTo>
                  <a:cubicBezTo>
                    <a:pt x="554" y="22"/>
                    <a:pt x="546" y="21"/>
                    <a:pt x="546" y="17"/>
                  </a:cubicBezTo>
                  <a:cubicBezTo>
                    <a:pt x="547" y="13"/>
                    <a:pt x="534" y="12"/>
                    <a:pt x="533" y="9"/>
                  </a:cubicBezTo>
                  <a:cubicBezTo>
                    <a:pt x="531" y="6"/>
                    <a:pt x="506" y="8"/>
                    <a:pt x="501" y="5"/>
                  </a:cubicBezTo>
                  <a:cubicBezTo>
                    <a:pt x="496" y="1"/>
                    <a:pt x="480" y="0"/>
                    <a:pt x="467" y="1"/>
                  </a:cubicBezTo>
                  <a:cubicBezTo>
                    <a:pt x="453" y="2"/>
                    <a:pt x="426" y="1"/>
                    <a:pt x="420" y="2"/>
                  </a:cubicBezTo>
                  <a:cubicBezTo>
                    <a:pt x="413" y="3"/>
                    <a:pt x="409" y="5"/>
                    <a:pt x="404" y="5"/>
                  </a:cubicBezTo>
                  <a:cubicBezTo>
                    <a:pt x="398" y="4"/>
                    <a:pt x="389" y="6"/>
                    <a:pt x="393" y="10"/>
                  </a:cubicBezTo>
                  <a:cubicBezTo>
                    <a:pt x="399" y="16"/>
                    <a:pt x="384" y="19"/>
                    <a:pt x="385" y="14"/>
                  </a:cubicBezTo>
                  <a:cubicBezTo>
                    <a:pt x="386" y="9"/>
                    <a:pt x="372" y="7"/>
                    <a:pt x="367" y="11"/>
                  </a:cubicBezTo>
                  <a:cubicBezTo>
                    <a:pt x="362" y="15"/>
                    <a:pt x="340" y="6"/>
                    <a:pt x="337" y="11"/>
                  </a:cubicBezTo>
                  <a:cubicBezTo>
                    <a:pt x="333" y="15"/>
                    <a:pt x="307" y="14"/>
                    <a:pt x="299" y="15"/>
                  </a:cubicBezTo>
                  <a:cubicBezTo>
                    <a:pt x="292" y="16"/>
                    <a:pt x="311" y="22"/>
                    <a:pt x="311" y="25"/>
                  </a:cubicBezTo>
                  <a:cubicBezTo>
                    <a:pt x="310" y="29"/>
                    <a:pt x="286" y="25"/>
                    <a:pt x="291" y="31"/>
                  </a:cubicBezTo>
                  <a:cubicBezTo>
                    <a:pt x="296" y="37"/>
                    <a:pt x="312" y="42"/>
                    <a:pt x="319" y="49"/>
                  </a:cubicBezTo>
                  <a:cubicBezTo>
                    <a:pt x="327" y="57"/>
                    <a:pt x="313" y="52"/>
                    <a:pt x="305" y="47"/>
                  </a:cubicBezTo>
                  <a:cubicBezTo>
                    <a:pt x="296" y="41"/>
                    <a:pt x="285" y="43"/>
                    <a:pt x="280" y="37"/>
                  </a:cubicBezTo>
                  <a:cubicBezTo>
                    <a:pt x="274" y="32"/>
                    <a:pt x="254" y="27"/>
                    <a:pt x="249" y="31"/>
                  </a:cubicBezTo>
                  <a:cubicBezTo>
                    <a:pt x="243" y="34"/>
                    <a:pt x="263" y="42"/>
                    <a:pt x="263" y="46"/>
                  </a:cubicBezTo>
                  <a:cubicBezTo>
                    <a:pt x="263" y="51"/>
                    <a:pt x="250" y="45"/>
                    <a:pt x="247" y="47"/>
                  </a:cubicBezTo>
                  <a:cubicBezTo>
                    <a:pt x="245" y="49"/>
                    <a:pt x="233" y="36"/>
                    <a:pt x="227" y="36"/>
                  </a:cubicBezTo>
                  <a:cubicBezTo>
                    <a:pt x="220" y="36"/>
                    <a:pt x="226" y="42"/>
                    <a:pt x="226" y="50"/>
                  </a:cubicBezTo>
                  <a:cubicBezTo>
                    <a:pt x="226" y="58"/>
                    <a:pt x="213" y="63"/>
                    <a:pt x="216" y="58"/>
                  </a:cubicBezTo>
                  <a:cubicBezTo>
                    <a:pt x="220" y="52"/>
                    <a:pt x="217" y="37"/>
                    <a:pt x="210" y="35"/>
                  </a:cubicBezTo>
                  <a:cubicBezTo>
                    <a:pt x="203" y="32"/>
                    <a:pt x="185" y="40"/>
                    <a:pt x="176" y="40"/>
                  </a:cubicBezTo>
                  <a:cubicBezTo>
                    <a:pt x="167" y="40"/>
                    <a:pt x="154" y="43"/>
                    <a:pt x="162" y="47"/>
                  </a:cubicBezTo>
                  <a:cubicBezTo>
                    <a:pt x="170" y="52"/>
                    <a:pt x="162" y="55"/>
                    <a:pt x="155" y="50"/>
                  </a:cubicBezTo>
                  <a:cubicBezTo>
                    <a:pt x="148" y="45"/>
                    <a:pt x="125" y="50"/>
                    <a:pt x="130" y="53"/>
                  </a:cubicBezTo>
                  <a:cubicBezTo>
                    <a:pt x="134" y="56"/>
                    <a:pt x="136" y="66"/>
                    <a:pt x="133" y="70"/>
                  </a:cubicBezTo>
                  <a:cubicBezTo>
                    <a:pt x="130" y="74"/>
                    <a:pt x="120" y="66"/>
                    <a:pt x="111" y="67"/>
                  </a:cubicBezTo>
                  <a:cubicBezTo>
                    <a:pt x="102" y="67"/>
                    <a:pt x="58" y="89"/>
                    <a:pt x="60" y="94"/>
                  </a:cubicBezTo>
                  <a:cubicBezTo>
                    <a:pt x="63" y="100"/>
                    <a:pt x="82" y="95"/>
                    <a:pt x="88" y="99"/>
                  </a:cubicBezTo>
                  <a:cubicBezTo>
                    <a:pt x="94" y="102"/>
                    <a:pt x="86" y="114"/>
                    <a:pt x="79" y="119"/>
                  </a:cubicBezTo>
                  <a:cubicBezTo>
                    <a:pt x="71" y="124"/>
                    <a:pt x="44" y="120"/>
                    <a:pt x="43" y="126"/>
                  </a:cubicBezTo>
                  <a:cubicBezTo>
                    <a:pt x="43" y="132"/>
                    <a:pt x="0" y="133"/>
                    <a:pt x="0" y="142"/>
                  </a:cubicBezTo>
                  <a:cubicBezTo>
                    <a:pt x="0" y="146"/>
                    <a:pt x="2" y="150"/>
                    <a:pt x="7" y="151"/>
                  </a:cubicBezTo>
                  <a:cubicBezTo>
                    <a:pt x="13" y="152"/>
                    <a:pt x="20" y="150"/>
                    <a:pt x="26" y="156"/>
                  </a:cubicBezTo>
                  <a:cubicBezTo>
                    <a:pt x="31" y="162"/>
                    <a:pt x="46" y="162"/>
                    <a:pt x="56" y="158"/>
                  </a:cubicBezTo>
                  <a:cubicBezTo>
                    <a:pt x="67" y="154"/>
                    <a:pt x="74" y="159"/>
                    <a:pt x="74" y="165"/>
                  </a:cubicBezTo>
                  <a:cubicBezTo>
                    <a:pt x="74" y="171"/>
                    <a:pt x="51" y="163"/>
                    <a:pt x="44" y="167"/>
                  </a:cubicBezTo>
                  <a:cubicBezTo>
                    <a:pt x="37" y="171"/>
                    <a:pt x="15" y="168"/>
                    <a:pt x="16" y="172"/>
                  </a:cubicBezTo>
                  <a:cubicBezTo>
                    <a:pt x="17" y="177"/>
                    <a:pt x="28" y="176"/>
                    <a:pt x="36" y="178"/>
                  </a:cubicBezTo>
                  <a:cubicBezTo>
                    <a:pt x="45" y="179"/>
                    <a:pt x="37" y="183"/>
                    <a:pt x="37" y="187"/>
                  </a:cubicBezTo>
                  <a:cubicBezTo>
                    <a:pt x="36" y="190"/>
                    <a:pt x="41" y="190"/>
                    <a:pt x="50" y="194"/>
                  </a:cubicBezTo>
                  <a:cubicBezTo>
                    <a:pt x="59" y="198"/>
                    <a:pt x="73" y="201"/>
                    <a:pt x="68" y="196"/>
                  </a:cubicBezTo>
                  <a:cubicBezTo>
                    <a:pt x="64" y="191"/>
                    <a:pt x="77" y="192"/>
                    <a:pt x="80" y="195"/>
                  </a:cubicBezTo>
                  <a:cubicBezTo>
                    <a:pt x="82" y="198"/>
                    <a:pt x="88" y="190"/>
                    <a:pt x="95" y="192"/>
                  </a:cubicBezTo>
                  <a:cubicBezTo>
                    <a:pt x="101" y="194"/>
                    <a:pt x="103" y="186"/>
                    <a:pt x="108" y="189"/>
                  </a:cubicBezTo>
                  <a:cubicBezTo>
                    <a:pt x="113" y="193"/>
                    <a:pt x="137" y="195"/>
                    <a:pt x="145" y="199"/>
                  </a:cubicBezTo>
                  <a:cubicBezTo>
                    <a:pt x="153" y="203"/>
                    <a:pt x="164" y="204"/>
                    <a:pt x="163" y="211"/>
                  </a:cubicBezTo>
                  <a:cubicBezTo>
                    <a:pt x="162" y="217"/>
                    <a:pt x="169" y="222"/>
                    <a:pt x="178" y="226"/>
                  </a:cubicBezTo>
                  <a:cubicBezTo>
                    <a:pt x="187" y="230"/>
                    <a:pt x="189" y="238"/>
                    <a:pt x="189" y="244"/>
                  </a:cubicBezTo>
                  <a:cubicBezTo>
                    <a:pt x="188" y="250"/>
                    <a:pt x="198" y="254"/>
                    <a:pt x="197" y="256"/>
                  </a:cubicBezTo>
                  <a:cubicBezTo>
                    <a:pt x="195" y="259"/>
                    <a:pt x="196" y="263"/>
                    <a:pt x="202" y="268"/>
                  </a:cubicBezTo>
                  <a:cubicBezTo>
                    <a:pt x="208" y="273"/>
                    <a:pt x="193" y="277"/>
                    <a:pt x="197" y="282"/>
                  </a:cubicBezTo>
                  <a:cubicBezTo>
                    <a:pt x="200" y="287"/>
                    <a:pt x="191" y="296"/>
                    <a:pt x="202" y="297"/>
                  </a:cubicBezTo>
                  <a:cubicBezTo>
                    <a:pt x="213" y="299"/>
                    <a:pt x="211" y="290"/>
                    <a:pt x="219" y="290"/>
                  </a:cubicBezTo>
                  <a:cubicBezTo>
                    <a:pt x="227" y="290"/>
                    <a:pt x="219" y="297"/>
                    <a:pt x="223" y="301"/>
                  </a:cubicBezTo>
                  <a:cubicBezTo>
                    <a:pt x="227" y="306"/>
                    <a:pt x="236" y="305"/>
                    <a:pt x="245" y="312"/>
                  </a:cubicBezTo>
                  <a:cubicBezTo>
                    <a:pt x="253" y="319"/>
                    <a:pt x="248" y="322"/>
                    <a:pt x="240" y="316"/>
                  </a:cubicBezTo>
                  <a:cubicBezTo>
                    <a:pt x="232" y="311"/>
                    <a:pt x="210" y="312"/>
                    <a:pt x="210" y="314"/>
                  </a:cubicBezTo>
                  <a:cubicBezTo>
                    <a:pt x="210" y="316"/>
                    <a:pt x="235" y="330"/>
                    <a:pt x="240" y="328"/>
                  </a:cubicBezTo>
                  <a:cubicBezTo>
                    <a:pt x="246" y="326"/>
                    <a:pt x="254" y="336"/>
                    <a:pt x="250" y="340"/>
                  </a:cubicBezTo>
                  <a:cubicBezTo>
                    <a:pt x="247" y="343"/>
                    <a:pt x="249" y="351"/>
                    <a:pt x="248" y="355"/>
                  </a:cubicBezTo>
                  <a:cubicBezTo>
                    <a:pt x="247" y="359"/>
                    <a:pt x="239" y="355"/>
                    <a:pt x="234" y="356"/>
                  </a:cubicBezTo>
                  <a:cubicBezTo>
                    <a:pt x="228" y="357"/>
                    <a:pt x="225" y="358"/>
                    <a:pt x="225" y="364"/>
                  </a:cubicBezTo>
                  <a:cubicBezTo>
                    <a:pt x="225" y="370"/>
                    <a:pt x="216" y="374"/>
                    <a:pt x="215" y="381"/>
                  </a:cubicBezTo>
                  <a:cubicBezTo>
                    <a:pt x="214" y="388"/>
                    <a:pt x="222" y="387"/>
                    <a:pt x="226" y="390"/>
                  </a:cubicBezTo>
                  <a:cubicBezTo>
                    <a:pt x="231" y="393"/>
                    <a:pt x="218" y="395"/>
                    <a:pt x="218" y="400"/>
                  </a:cubicBezTo>
                  <a:cubicBezTo>
                    <a:pt x="217" y="405"/>
                    <a:pt x="229" y="414"/>
                    <a:pt x="233" y="417"/>
                  </a:cubicBezTo>
                  <a:cubicBezTo>
                    <a:pt x="238" y="419"/>
                    <a:pt x="234" y="430"/>
                    <a:pt x="235" y="436"/>
                  </a:cubicBezTo>
                  <a:cubicBezTo>
                    <a:pt x="237" y="442"/>
                    <a:pt x="243" y="435"/>
                    <a:pt x="242" y="442"/>
                  </a:cubicBezTo>
                  <a:cubicBezTo>
                    <a:pt x="241" y="449"/>
                    <a:pt x="247" y="449"/>
                    <a:pt x="248" y="453"/>
                  </a:cubicBezTo>
                  <a:cubicBezTo>
                    <a:pt x="248" y="458"/>
                    <a:pt x="258" y="457"/>
                    <a:pt x="256" y="463"/>
                  </a:cubicBezTo>
                  <a:cubicBezTo>
                    <a:pt x="254" y="469"/>
                    <a:pt x="259" y="473"/>
                    <a:pt x="262" y="477"/>
                  </a:cubicBezTo>
                  <a:cubicBezTo>
                    <a:pt x="264" y="480"/>
                    <a:pt x="273" y="486"/>
                    <a:pt x="274" y="490"/>
                  </a:cubicBezTo>
                  <a:cubicBezTo>
                    <a:pt x="276" y="494"/>
                    <a:pt x="281" y="500"/>
                    <a:pt x="287" y="498"/>
                  </a:cubicBezTo>
                  <a:cubicBezTo>
                    <a:pt x="293" y="497"/>
                    <a:pt x="293" y="502"/>
                    <a:pt x="298" y="502"/>
                  </a:cubicBezTo>
                  <a:cubicBezTo>
                    <a:pt x="303" y="501"/>
                    <a:pt x="310" y="504"/>
                    <a:pt x="311" y="507"/>
                  </a:cubicBezTo>
                  <a:cubicBezTo>
                    <a:pt x="313" y="511"/>
                    <a:pt x="327" y="514"/>
                    <a:pt x="331" y="515"/>
                  </a:cubicBezTo>
                  <a:cubicBezTo>
                    <a:pt x="335" y="516"/>
                    <a:pt x="336" y="508"/>
                    <a:pt x="339" y="506"/>
                  </a:cubicBezTo>
                  <a:cubicBezTo>
                    <a:pt x="343" y="504"/>
                    <a:pt x="342" y="490"/>
                    <a:pt x="345" y="489"/>
                  </a:cubicBezTo>
                  <a:cubicBezTo>
                    <a:pt x="348" y="488"/>
                    <a:pt x="347" y="472"/>
                    <a:pt x="344" y="471"/>
                  </a:cubicBezTo>
                  <a:cubicBezTo>
                    <a:pt x="341" y="470"/>
                    <a:pt x="342" y="464"/>
                    <a:pt x="350" y="465"/>
                  </a:cubicBezTo>
                  <a:cubicBezTo>
                    <a:pt x="357" y="466"/>
                    <a:pt x="355" y="459"/>
                    <a:pt x="358" y="458"/>
                  </a:cubicBezTo>
                  <a:cubicBezTo>
                    <a:pt x="362" y="457"/>
                    <a:pt x="360" y="450"/>
                    <a:pt x="363" y="449"/>
                  </a:cubicBezTo>
                  <a:cubicBezTo>
                    <a:pt x="366" y="448"/>
                    <a:pt x="365" y="444"/>
                    <a:pt x="363" y="441"/>
                  </a:cubicBezTo>
                  <a:cubicBezTo>
                    <a:pt x="361" y="438"/>
                    <a:pt x="364" y="436"/>
                    <a:pt x="368" y="436"/>
                  </a:cubicBezTo>
                  <a:cubicBezTo>
                    <a:pt x="372" y="435"/>
                    <a:pt x="371" y="429"/>
                    <a:pt x="365" y="427"/>
                  </a:cubicBezTo>
                  <a:cubicBezTo>
                    <a:pt x="360" y="425"/>
                    <a:pt x="362" y="419"/>
                    <a:pt x="367" y="423"/>
                  </a:cubicBezTo>
                  <a:cubicBezTo>
                    <a:pt x="372" y="427"/>
                    <a:pt x="376" y="424"/>
                    <a:pt x="373" y="420"/>
                  </a:cubicBezTo>
                  <a:cubicBezTo>
                    <a:pt x="370" y="416"/>
                    <a:pt x="377" y="414"/>
                    <a:pt x="384" y="413"/>
                  </a:cubicBezTo>
                  <a:cubicBezTo>
                    <a:pt x="391" y="413"/>
                    <a:pt x="395" y="409"/>
                    <a:pt x="393" y="404"/>
                  </a:cubicBezTo>
                  <a:cubicBezTo>
                    <a:pt x="392" y="398"/>
                    <a:pt x="401" y="399"/>
                    <a:pt x="399" y="403"/>
                  </a:cubicBezTo>
                  <a:cubicBezTo>
                    <a:pt x="397" y="408"/>
                    <a:pt x="398" y="413"/>
                    <a:pt x="401" y="409"/>
                  </a:cubicBezTo>
                  <a:cubicBezTo>
                    <a:pt x="405" y="406"/>
                    <a:pt x="411" y="408"/>
                    <a:pt x="422" y="405"/>
                  </a:cubicBezTo>
                  <a:cubicBezTo>
                    <a:pt x="434" y="402"/>
                    <a:pt x="445" y="392"/>
                    <a:pt x="447" y="383"/>
                  </a:cubicBezTo>
                  <a:cubicBezTo>
                    <a:pt x="450" y="374"/>
                    <a:pt x="463" y="375"/>
                    <a:pt x="461" y="369"/>
                  </a:cubicBezTo>
                  <a:cubicBezTo>
                    <a:pt x="460" y="363"/>
                    <a:pt x="464" y="361"/>
                    <a:pt x="472" y="365"/>
                  </a:cubicBezTo>
                  <a:cubicBezTo>
                    <a:pt x="480" y="369"/>
                    <a:pt x="474" y="362"/>
                    <a:pt x="483" y="362"/>
                  </a:cubicBezTo>
                  <a:cubicBezTo>
                    <a:pt x="492" y="362"/>
                    <a:pt x="491" y="359"/>
                    <a:pt x="500" y="359"/>
                  </a:cubicBezTo>
                  <a:cubicBezTo>
                    <a:pt x="509" y="358"/>
                    <a:pt x="532" y="354"/>
                    <a:pt x="540" y="348"/>
                  </a:cubicBezTo>
                  <a:cubicBezTo>
                    <a:pt x="548" y="341"/>
                    <a:pt x="565" y="335"/>
                    <a:pt x="572" y="331"/>
                  </a:cubicBezTo>
                  <a:cubicBezTo>
                    <a:pt x="579" y="327"/>
                    <a:pt x="581" y="323"/>
                    <a:pt x="576" y="325"/>
                  </a:cubicBezTo>
                  <a:cubicBezTo>
                    <a:pt x="572" y="328"/>
                    <a:pt x="563" y="328"/>
                    <a:pt x="556" y="326"/>
                  </a:cubicBezTo>
                  <a:cubicBezTo>
                    <a:pt x="550" y="325"/>
                    <a:pt x="539" y="319"/>
                    <a:pt x="531" y="323"/>
                  </a:cubicBezTo>
                  <a:cubicBezTo>
                    <a:pt x="524" y="328"/>
                    <a:pt x="528" y="317"/>
                    <a:pt x="535" y="316"/>
                  </a:cubicBezTo>
                  <a:cubicBezTo>
                    <a:pt x="541" y="315"/>
                    <a:pt x="538" y="312"/>
                    <a:pt x="537" y="305"/>
                  </a:cubicBezTo>
                  <a:cubicBezTo>
                    <a:pt x="535" y="299"/>
                    <a:pt x="547" y="303"/>
                    <a:pt x="553" y="311"/>
                  </a:cubicBezTo>
                  <a:cubicBezTo>
                    <a:pt x="558" y="318"/>
                    <a:pt x="568" y="322"/>
                    <a:pt x="577" y="319"/>
                  </a:cubicBezTo>
                  <a:cubicBezTo>
                    <a:pt x="586" y="316"/>
                    <a:pt x="578" y="309"/>
                    <a:pt x="581" y="304"/>
                  </a:cubicBezTo>
                  <a:cubicBezTo>
                    <a:pt x="585" y="299"/>
                    <a:pt x="554" y="283"/>
                    <a:pt x="552" y="278"/>
                  </a:cubicBezTo>
                  <a:cubicBezTo>
                    <a:pt x="550" y="273"/>
                    <a:pt x="560" y="276"/>
                    <a:pt x="569" y="280"/>
                  </a:cubicBezTo>
                  <a:cubicBezTo>
                    <a:pt x="577" y="284"/>
                    <a:pt x="579" y="273"/>
                    <a:pt x="579" y="268"/>
                  </a:cubicBezTo>
                  <a:cubicBezTo>
                    <a:pt x="579" y="264"/>
                    <a:pt x="561" y="263"/>
                    <a:pt x="552" y="268"/>
                  </a:cubicBezTo>
                  <a:cubicBezTo>
                    <a:pt x="544" y="273"/>
                    <a:pt x="536" y="262"/>
                    <a:pt x="547" y="261"/>
                  </a:cubicBezTo>
                  <a:cubicBezTo>
                    <a:pt x="559" y="259"/>
                    <a:pt x="548" y="255"/>
                    <a:pt x="552" y="251"/>
                  </a:cubicBezTo>
                  <a:cubicBezTo>
                    <a:pt x="555" y="248"/>
                    <a:pt x="569" y="261"/>
                    <a:pt x="577" y="259"/>
                  </a:cubicBezTo>
                  <a:cubicBezTo>
                    <a:pt x="584" y="256"/>
                    <a:pt x="589" y="259"/>
                    <a:pt x="596" y="254"/>
                  </a:cubicBezTo>
                  <a:cubicBezTo>
                    <a:pt x="602" y="249"/>
                    <a:pt x="584" y="244"/>
                    <a:pt x="581" y="240"/>
                  </a:cubicBezTo>
                  <a:cubicBezTo>
                    <a:pt x="577" y="236"/>
                    <a:pt x="599" y="237"/>
                    <a:pt x="606" y="238"/>
                  </a:cubicBezTo>
                  <a:cubicBezTo>
                    <a:pt x="612" y="238"/>
                    <a:pt x="614" y="228"/>
                    <a:pt x="609" y="230"/>
                  </a:cubicBezTo>
                  <a:cubicBezTo>
                    <a:pt x="603" y="232"/>
                    <a:pt x="584" y="223"/>
                    <a:pt x="588" y="217"/>
                  </a:cubicBezTo>
                  <a:cubicBezTo>
                    <a:pt x="592" y="211"/>
                    <a:pt x="600" y="218"/>
                    <a:pt x="608" y="214"/>
                  </a:cubicBezTo>
                  <a:cubicBezTo>
                    <a:pt x="616" y="210"/>
                    <a:pt x="609" y="193"/>
                    <a:pt x="603" y="193"/>
                  </a:cubicBezTo>
                  <a:cubicBezTo>
                    <a:pt x="597" y="193"/>
                    <a:pt x="583" y="191"/>
                    <a:pt x="583" y="188"/>
                  </a:cubicBezTo>
                  <a:cubicBezTo>
                    <a:pt x="583" y="185"/>
                    <a:pt x="571" y="183"/>
                    <a:pt x="574" y="180"/>
                  </a:cubicBezTo>
                  <a:cubicBezTo>
                    <a:pt x="578" y="177"/>
                    <a:pt x="582" y="183"/>
                    <a:pt x="590" y="178"/>
                  </a:cubicBezTo>
                  <a:cubicBezTo>
                    <a:pt x="597" y="172"/>
                    <a:pt x="613" y="179"/>
                    <a:pt x="620" y="178"/>
                  </a:cubicBezTo>
                  <a:cubicBezTo>
                    <a:pt x="627" y="176"/>
                    <a:pt x="617" y="163"/>
                    <a:pt x="613" y="166"/>
                  </a:cubicBezTo>
                  <a:cubicBezTo>
                    <a:pt x="609" y="168"/>
                    <a:pt x="596" y="169"/>
                    <a:pt x="595" y="162"/>
                  </a:cubicBezTo>
                  <a:cubicBezTo>
                    <a:pt x="594" y="155"/>
                    <a:pt x="608" y="162"/>
                    <a:pt x="610" y="158"/>
                  </a:cubicBezTo>
                  <a:cubicBezTo>
                    <a:pt x="612" y="155"/>
                    <a:pt x="591" y="146"/>
                    <a:pt x="587" y="153"/>
                  </a:cubicBezTo>
                  <a:cubicBezTo>
                    <a:pt x="584" y="160"/>
                    <a:pt x="572" y="158"/>
                    <a:pt x="578" y="154"/>
                  </a:cubicBezTo>
                  <a:cubicBezTo>
                    <a:pt x="585" y="150"/>
                    <a:pt x="586" y="139"/>
                    <a:pt x="585" y="133"/>
                  </a:cubicBezTo>
                  <a:cubicBezTo>
                    <a:pt x="585" y="127"/>
                    <a:pt x="608" y="127"/>
                    <a:pt x="605" y="118"/>
                  </a:cubicBezTo>
                  <a:cubicBezTo>
                    <a:pt x="603" y="108"/>
                    <a:pt x="616" y="106"/>
                    <a:pt x="624" y="106"/>
                  </a:cubicBezTo>
                  <a:cubicBezTo>
                    <a:pt x="632" y="106"/>
                    <a:pt x="624" y="96"/>
                    <a:pt x="616" y="97"/>
                  </a:cubicBezTo>
                  <a:cubicBezTo>
                    <a:pt x="609" y="98"/>
                    <a:pt x="601" y="107"/>
                    <a:pt x="598" y="103"/>
                  </a:cubicBezTo>
                  <a:cubicBezTo>
                    <a:pt x="594" y="100"/>
                    <a:pt x="606" y="94"/>
                    <a:pt x="613" y="94"/>
                  </a:cubicBezTo>
                  <a:cubicBezTo>
                    <a:pt x="620" y="94"/>
                    <a:pt x="636" y="93"/>
                    <a:pt x="641" y="90"/>
                  </a:cubicBezTo>
                  <a:cubicBezTo>
                    <a:pt x="647" y="87"/>
                    <a:pt x="631" y="84"/>
                    <a:pt x="621" y="85"/>
                  </a:cubicBezTo>
                  <a:cubicBezTo>
                    <a:pt x="610" y="86"/>
                    <a:pt x="610" y="82"/>
                    <a:pt x="626" y="81"/>
                  </a:cubicBezTo>
                  <a:cubicBezTo>
                    <a:pt x="642" y="81"/>
                    <a:pt x="639" y="78"/>
                    <a:pt x="651" y="76"/>
                  </a:cubicBezTo>
                  <a:cubicBezTo>
                    <a:pt x="662" y="75"/>
                    <a:pt x="658" y="70"/>
                    <a:pt x="665" y="70"/>
                  </a:cubicBezTo>
                  <a:cubicBezTo>
                    <a:pt x="672" y="70"/>
                    <a:pt x="691" y="62"/>
                    <a:pt x="691" y="58"/>
                  </a:cubicBezTo>
                  <a:cubicBezTo>
                    <a:pt x="691" y="55"/>
                    <a:pt x="664" y="47"/>
                    <a:pt x="652" y="47"/>
                  </a:cubicBezTo>
                  <a:close/>
                  <a:moveTo>
                    <a:pt x="237" y="338"/>
                  </a:moveTo>
                  <a:cubicBezTo>
                    <a:pt x="237" y="332"/>
                    <a:pt x="231" y="336"/>
                    <a:pt x="228" y="329"/>
                  </a:cubicBezTo>
                  <a:cubicBezTo>
                    <a:pt x="224" y="323"/>
                    <a:pt x="207" y="320"/>
                    <a:pt x="206" y="325"/>
                  </a:cubicBezTo>
                  <a:cubicBezTo>
                    <a:pt x="205" y="327"/>
                    <a:pt x="200" y="330"/>
                    <a:pt x="204" y="335"/>
                  </a:cubicBezTo>
                  <a:cubicBezTo>
                    <a:pt x="208" y="340"/>
                    <a:pt x="211" y="338"/>
                    <a:pt x="216" y="342"/>
                  </a:cubicBezTo>
                  <a:cubicBezTo>
                    <a:pt x="221" y="347"/>
                    <a:pt x="236" y="343"/>
                    <a:pt x="237" y="33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27" name="Freeform 124">
              <a:extLst>
                <a:ext uri="{FF2B5EF4-FFF2-40B4-BE49-F238E27FC236}">
                  <a16:creationId xmlns:a16="http://schemas.microsoft.com/office/drawing/2014/main" id="{FFDB7E9F-60BD-4616-8438-9BBE5D79E5F2}"/>
                </a:ext>
              </a:extLst>
            </p:cNvPr>
            <p:cNvSpPr>
              <a:spLocks noEditPoints="1"/>
            </p:cNvSpPr>
            <p:nvPr/>
          </p:nvSpPr>
          <p:spPr bwMode="auto">
            <a:xfrm>
              <a:off x="1017564" y="1222749"/>
              <a:ext cx="2293370" cy="1764568"/>
            </a:xfrm>
            <a:custGeom>
              <a:avLst/>
              <a:gdLst/>
              <a:ahLst/>
              <a:cxnLst>
                <a:cxn ang="0">
                  <a:pos x="205" y="683"/>
                </a:cxn>
                <a:cxn ang="0">
                  <a:pos x="189" y="227"/>
                </a:cxn>
                <a:cxn ang="0">
                  <a:pos x="387" y="251"/>
                </a:cxn>
                <a:cxn ang="0">
                  <a:pos x="257" y="269"/>
                </a:cxn>
                <a:cxn ang="0">
                  <a:pos x="386" y="334"/>
                </a:cxn>
                <a:cxn ang="0">
                  <a:pos x="237" y="194"/>
                </a:cxn>
                <a:cxn ang="0">
                  <a:pos x="208" y="185"/>
                </a:cxn>
                <a:cxn ang="0">
                  <a:pos x="369" y="213"/>
                </a:cxn>
                <a:cxn ang="0">
                  <a:pos x="297" y="144"/>
                </a:cxn>
                <a:cxn ang="0">
                  <a:pos x="413" y="119"/>
                </a:cxn>
                <a:cxn ang="0">
                  <a:pos x="416" y="161"/>
                </a:cxn>
                <a:cxn ang="0">
                  <a:pos x="420" y="185"/>
                </a:cxn>
                <a:cxn ang="0">
                  <a:pos x="543" y="147"/>
                </a:cxn>
                <a:cxn ang="0">
                  <a:pos x="492" y="232"/>
                </a:cxn>
                <a:cxn ang="0">
                  <a:pos x="687" y="220"/>
                </a:cxn>
                <a:cxn ang="0">
                  <a:pos x="580" y="151"/>
                </a:cxn>
                <a:cxn ang="0">
                  <a:pos x="598" y="83"/>
                </a:cxn>
                <a:cxn ang="0">
                  <a:pos x="587" y="66"/>
                </a:cxn>
                <a:cxn ang="0">
                  <a:pos x="634" y="120"/>
                </a:cxn>
                <a:cxn ang="0">
                  <a:pos x="698" y="180"/>
                </a:cxn>
                <a:cxn ang="0">
                  <a:pos x="795" y="87"/>
                </a:cxn>
                <a:cxn ang="0">
                  <a:pos x="760" y="9"/>
                </a:cxn>
                <a:cxn ang="0">
                  <a:pos x="569" y="46"/>
                </a:cxn>
                <a:cxn ang="0">
                  <a:pos x="624" y="440"/>
                </a:cxn>
                <a:cxn ang="0">
                  <a:pos x="827" y="340"/>
                </a:cxn>
                <a:cxn ang="0">
                  <a:pos x="746" y="272"/>
                </a:cxn>
                <a:cxn ang="0">
                  <a:pos x="624" y="250"/>
                </a:cxn>
                <a:cxn ang="0">
                  <a:pos x="704" y="309"/>
                </a:cxn>
                <a:cxn ang="0">
                  <a:pos x="736" y="409"/>
                </a:cxn>
                <a:cxn ang="0">
                  <a:pos x="850" y="419"/>
                </a:cxn>
                <a:cxn ang="0">
                  <a:pos x="682" y="241"/>
                </a:cxn>
                <a:cxn ang="0">
                  <a:pos x="963" y="641"/>
                </a:cxn>
                <a:cxn ang="0">
                  <a:pos x="110" y="629"/>
                </a:cxn>
                <a:cxn ang="0">
                  <a:pos x="821" y="686"/>
                </a:cxn>
                <a:cxn ang="0">
                  <a:pos x="963" y="609"/>
                </a:cxn>
                <a:cxn ang="0">
                  <a:pos x="895" y="560"/>
                </a:cxn>
                <a:cxn ang="0">
                  <a:pos x="844" y="528"/>
                </a:cxn>
                <a:cxn ang="0">
                  <a:pos x="763" y="463"/>
                </a:cxn>
                <a:cxn ang="0">
                  <a:pos x="727" y="543"/>
                </a:cxn>
                <a:cxn ang="0">
                  <a:pos x="666" y="617"/>
                </a:cxn>
                <a:cxn ang="0">
                  <a:pos x="538" y="525"/>
                </a:cxn>
                <a:cxn ang="0">
                  <a:pos x="579" y="430"/>
                </a:cxn>
                <a:cxn ang="0">
                  <a:pos x="649" y="387"/>
                </a:cxn>
                <a:cxn ang="0">
                  <a:pos x="636" y="339"/>
                </a:cxn>
                <a:cxn ang="0">
                  <a:pos x="580" y="343"/>
                </a:cxn>
                <a:cxn ang="0">
                  <a:pos x="537" y="271"/>
                </a:cxn>
                <a:cxn ang="0">
                  <a:pos x="518" y="292"/>
                </a:cxn>
                <a:cxn ang="0">
                  <a:pos x="508" y="364"/>
                </a:cxn>
                <a:cxn ang="0">
                  <a:pos x="492" y="348"/>
                </a:cxn>
                <a:cxn ang="0">
                  <a:pos x="399" y="348"/>
                </a:cxn>
                <a:cxn ang="0">
                  <a:pos x="268" y="339"/>
                </a:cxn>
                <a:cxn ang="0">
                  <a:pos x="97" y="340"/>
                </a:cxn>
                <a:cxn ang="0">
                  <a:pos x="47" y="341"/>
                </a:cxn>
                <a:cxn ang="0">
                  <a:pos x="127" y="588"/>
                </a:cxn>
                <a:cxn ang="0">
                  <a:pos x="182" y="658"/>
                </a:cxn>
                <a:cxn ang="0">
                  <a:pos x="623" y="689"/>
                </a:cxn>
                <a:cxn ang="0">
                  <a:pos x="701" y="766"/>
                </a:cxn>
                <a:cxn ang="0">
                  <a:pos x="866" y="722"/>
                </a:cxn>
                <a:cxn ang="0">
                  <a:pos x="243" y="407"/>
                </a:cxn>
                <a:cxn ang="0">
                  <a:pos x="241" y="392"/>
                </a:cxn>
                <a:cxn ang="0">
                  <a:pos x="503" y="656"/>
                </a:cxn>
              </a:cxnLst>
              <a:rect l="0" t="0" r="r" b="b"/>
              <a:pathLst>
                <a:path w="1005" h="774">
                  <a:moveTo>
                    <a:pt x="198" y="678"/>
                  </a:moveTo>
                  <a:cubicBezTo>
                    <a:pt x="195" y="675"/>
                    <a:pt x="187" y="676"/>
                    <a:pt x="185" y="672"/>
                  </a:cubicBezTo>
                  <a:cubicBezTo>
                    <a:pt x="184" y="669"/>
                    <a:pt x="176" y="657"/>
                    <a:pt x="172" y="658"/>
                  </a:cubicBezTo>
                  <a:cubicBezTo>
                    <a:pt x="168" y="658"/>
                    <a:pt x="162" y="658"/>
                    <a:pt x="157" y="654"/>
                  </a:cubicBezTo>
                  <a:cubicBezTo>
                    <a:pt x="152" y="651"/>
                    <a:pt x="149" y="650"/>
                    <a:pt x="146" y="653"/>
                  </a:cubicBezTo>
                  <a:cubicBezTo>
                    <a:pt x="142" y="655"/>
                    <a:pt x="149" y="655"/>
                    <a:pt x="149" y="658"/>
                  </a:cubicBezTo>
                  <a:cubicBezTo>
                    <a:pt x="149" y="660"/>
                    <a:pt x="151" y="662"/>
                    <a:pt x="154" y="661"/>
                  </a:cubicBezTo>
                  <a:cubicBezTo>
                    <a:pt x="157" y="661"/>
                    <a:pt x="159" y="667"/>
                    <a:pt x="162" y="667"/>
                  </a:cubicBezTo>
                  <a:cubicBezTo>
                    <a:pt x="165" y="668"/>
                    <a:pt x="166" y="672"/>
                    <a:pt x="170" y="672"/>
                  </a:cubicBezTo>
                  <a:cubicBezTo>
                    <a:pt x="173" y="672"/>
                    <a:pt x="174" y="676"/>
                    <a:pt x="176" y="679"/>
                  </a:cubicBezTo>
                  <a:cubicBezTo>
                    <a:pt x="177" y="681"/>
                    <a:pt x="181" y="679"/>
                    <a:pt x="181" y="681"/>
                  </a:cubicBezTo>
                  <a:cubicBezTo>
                    <a:pt x="181" y="683"/>
                    <a:pt x="185" y="685"/>
                    <a:pt x="186" y="687"/>
                  </a:cubicBezTo>
                  <a:cubicBezTo>
                    <a:pt x="193" y="688"/>
                    <a:pt x="199" y="689"/>
                    <a:pt x="204" y="687"/>
                  </a:cubicBezTo>
                  <a:cubicBezTo>
                    <a:pt x="204" y="686"/>
                    <a:pt x="205" y="684"/>
                    <a:pt x="205" y="683"/>
                  </a:cubicBezTo>
                  <a:cubicBezTo>
                    <a:pt x="207" y="680"/>
                    <a:pt x="202" y="682"/>
                    <a:pt x="198" y="678"/>
                  </a:cubicBezTo>
                  <a:close/>
                  <a:moveTo>
                    <a:pt x="190" y="281"/>
                  </a:moveTo>
                  <a:cubicBezTo>
                    <a:pt x="199" y="283"/>
                    <a:pt x="200" y="299"/>
                    <a:pt x="206" y="299"/>
                  </a:cubicBezTo>
                  <a:cubicBezTo>
                    <a:pt x="210" y="299"/>
                    <a:pt x="207" y="294"/>
                    <a:pt x="213" y="294"/>
                  </a:cubicBezTo>
                  <a:cubicBezTo>
                    <a:pt x="220" y="294"/>
                    <a:pt x="218" y="291"/>
                    <a:pt x="224" y="291"/>
                  </a:cubicBezTo>
                  <a:cubicBezTo>
                    <a:pt x="230" y="292"/>
                    <a:pt x="235" y="290"/>
                    <a:pt x="235" y="283"/>
                  </a:cubicBezTo>
                  <a:cubicBezTo>
                    <a:pt x="235" y="276"/>
                    <a:pt x="240" y="273"/>
                    <a:pt x="246" y="272"/>
                  </a:cubicBezTo>
                  <a:cubicBezTo>
                    <a:pt x="252" y="270"/>
                    <a:pt x="246" y="263"/>
                    <a:pt x="255" y="261"/>
                  </a:cubicBezTo>
                  <a:cubicBezTo>
                    <a:pt x="263" y="259"/>
                    <a:pt x="287" y="249"/>
                    <a:pt x="291" y="246"/>
                  </a:cubicBezTo>
                  <a:cubicBezTo>
                    <a:pt x="295" y="243"/>
                    <a:pt x="286" y="239"/>
                    <a:pt x="277" y="233"/>
                  </a:cubicBezTo>
                  <a:cubicBezTo>
                    <a:pt x="268" y="228"/>
                    <a:pt x="261" y="226"/>
                    <a:pt x="254" y="231"/>
                  </a:cubicBezTo>
                  <a:cubicBezTo>
                    <a:pt x="247" y="235"/>
                    <a:pt x="252" y="226"/>
                    <a:pt x="247" y="228"/>
                  </a:cubicBezTo>
                  <a:cubicBezTo>
                    <a:pt x="241" y="231"/>
                    <a:pt x="226" y="224"/>
                    <a:pt x="224" y="222"/>
                  </a:cubicBezTo>
                  <a:cubicBezTo>
                    <a:pt x="222" y="219"/>
                    <a:pt x="195" y="227"/>
                    <a:pt x="189" y="227"/>
                  </a:cubicBezTo>
                  <a:cubicBezTo>
                    <a:pt x="182" y="227"/>
                    <a:pt x="189" y="234"/>
                    <a:pt x="194" y="238"/>
                  </a:cubicBezTo>
                  <a:cubicBezTo>
                    <a:pt x="198" y="241"/>
                    <a:pt x="183" y="252"/>
                    <a:pt x="186" y="255"/>
                  </a:cubicBezTo>
                  <a:cubicBezTo>
                    <a:pt x="189" y="257"/>
                    <a:pt x="183" y="264"/>
                    <a:pt x="176" y="272"/>
                  </a:cubicBezTo>
                  <a:cubicBezTo>
                    <a:pt x="169" y="280"/>
                    <a:pt x="181" y="279"/>
                    <a:pt x="190" y="281"/>
                  </a:cubicBezTo>
                  <a:close/>
                  <a:moveTo>
                    <a:pt x="440" y="322"/>
                  </a:moveTo>
                  <a:cubicBezTo>
                    <a:pt x="443" y="319"/>
                    <a:pt x="455" y="329"/>
                    <a:pt x="456" y="322"/>
                  </a:cubicBezTo>
                  <a:cubicBezTo>
                    <a:pt x="456" y="314"/>
                    <a:pt x="442" y="311"/>
                    <a:pt x="436" y="307"/>
                  </a:cubicBezTo>
                  <a:cubicBezTo>
                    <a:pt x="430" y="303"/>
                    <a:pt x="427" y="305"/>
                    <a:pt x="418" y="298"/>
                  </a:cubicBezTo>
                  <a:cubicBezTo>
                    <a:pt x="408" y="291"/>
                    <a:pt x="420" y="287"/>
                    <a:pt x="413" y="282"/>
                  </a:cubicBezTo>
                  <a:cubicBezTo>
                    <a:pt x="406" y="276"/>
                    <a:pt x="404" y="261"/>
                    <a:pt x="409" y="256"/>
                  </a:cubicBezTo>
                  <a:cubicBezTo>
                    <a:pt x="414" y="251"/>
                    <a:pt x="419" y="244"/>
                    <a:pt x="410" y="240"/>
                  </a:cubicBezTo>
                  <a:cubicBezTo>
                    <a:pt x="401" y="237"/>
                    <a:pt x="387" y="243"/>
                    <a:pt x="388" y="245"/>
                  </a:cubicBezTo>
                  <a:cubicBezTo>
                    <a:pt x="390" y="247"/>
                    <a:pt x="402" y="254"/>
                    <a:pt x="402" y="257"/>
                  </a:cubicBezTo>
                  <a:cubicBezTo>
                    <a:pt x="402" y="260"/>
                    <a:pt x="391" y="249"/>
                    <a:pt x="387" y="251"/>
                  </a:cubicBezTo>
                  <a:cubicBezTo>
                    <a:pt x="383" y="254"/>
                    <a:pt x="378" y="246"/>
                    <a:pt x="375" y="251"/>
                  </a:cubicBezTo>
                  <a:cubicBezTo>
                    <a:pt x="371" y="256"/>
                    <a:pt x="379" y="274"/>
                    <a:pt x="382" y="279"/>
                  </a:cubicBezTo>
                  <a:cubicBezTo>
                    <a:pt x="385" y="284"/>
                    <a:pt x="379" y="284"/>
                    <a:pt x="375" y="285"/>
                  </a:cubicBezTo>
                  <a:cubicBezTo>
                    <a:pt x="371" y="286"/>
                    <a:pt x="371" y="271"/>
                    <a:pt x="367" y="265"/>
                  </a:cubicBezTo>
                  <a:cubicBezTo>
                    <a:pt x="363" y="260"/>
                    <a:pt x="347" y="253"/>
                    <a:pt x="346" y="257"/>
                  </a:cubicBezTo>
                  <a:cubicBezTo>
                    <a:pt x="345" y="261"/>
                    <a:pt x="356" y="261"/>
                    <a:pt x="354" y="267"/>
                  </a:cubicBezTo>
                  <a:cubicBezTo>
                    <a:pt x="353" y="272"/>
                    <a:pt x="347" y="263"/>
                    <a:pt x="341" y="268"/>
                  </a:cubicBezTo>
                  <a:cubicBezTo>
                    <a:pt x="336" y="272"/>
                    <a:pt x="337" y="269"/>
                    <a:pt x="338" y="265"/>
                  </a:cubicBezTo>
                  <a:cubicBezTo>
                    <a:pt x="339" y="260"/>
                    <a:pt x="330" y="255"/>
                    <a:pt x="320" y="256"/>
                  </a:cubicBezTo>
                  <a:cubicBezTo>
                    <a:pt x="310" y="257"/>
                    <a:pt x="315" y="264"/>
                    <a:pt x="312" y="267"/>
                  </a:cubicBezTo>
                  <a:cubicBezTo>
                    <a:pt x="309" y="269"/>
                    <a:pt x="294" y="265"/>
                    <a:pt x="304" y="263"/>
                  </a:cubicBezTo>
                  <a:cubicBezTo>
                    <a:pt x="313" y="261"/>
                    <a:pt x="309" y="256"/>
                    <a:pt x="306" y="250"/>
                  </a:cubicBezTo>
                  <a:cubicBezTo>
                    <a:pt x="302" y="245"/>
                    <a:pt x="293" y="251"/>
                    <a:pt x="277" y="257"/>
                  </a:cubicBezTo>
                  <a:cubicBezTo>
                    <a:pt x="262" y="262"/>
                    <a:pt x="255" y="268"/>
                    <a:pt x="257" y="269"/>
                  </a:cubicBezTo>
                  <a:cubicBezTo>
                    <a:pt x="259" y="269"/>
                    <a:pt x="259" y="272"/>
                    <a:pt x="253" y="277"/>
                  </a:cubicBezTo>
                  <a:cubicBezTo>
                    <a:pt x="247" y="282"/>
                    <a:pt x="253" y="286"/>
                    <a:pt x="259" y="286"/>
                  </a:cubicBezTo>
                  <a:cubicBezTo>
                    <a:pt x="264" y="286"/>
                    <a:pt x="260" y="290"/>
                    <a:pt x="263" y="292"/>
                  </a:cubicBezTo>
                  <a:cubicBezTo>
                    <a:pt x="267" y="293"/>
                    <a:pt x="285" y="285"/>
                    <a:pt x="290" y="288"/>
                  </a:cubicBezTo>
                  <a:cubicBezTo>
                    <a:pt x="295" y="292"/>
                    <a:pt x="260" y="294"/>
                    <a:pt x="260" y="300"/>
                  </a:cubicBezTo>
                  <a:cubicBezTo>
                    <a:pt x="260" y="306"/>
                    <a:pt x="279" y="309"/>
                    <a:pt x="293" y="307"/>
                  </a:cubicBezTo>
                  <a:cubicBezTo>
                    <a:pt x="307" y="304"/>
                    <a:pt x="332" y="309"/>
                    <a:pt x="332" y="312"/>
                  </a:cubicBezTo>
                  <a:cubicBezTo>
                    <a:pt x="332" y="316"/>
                    <a:pt x="315" y="315"/>
                    <a:pt x="303" y="314"/>
                  </a:cubicBezTo>
                  <a:cubicBezTo>
                    <a:pt x="290" y="314"/>
                    <a:pt x="269" y="318"/>
                    <a:pt x="270" y="322"/>
                  </a:cubicBezTo>
                  <a:cubicBezTo>
                    <a:pt x="271" y="326"/>
                    <a:pt x="272" y="326"/>
                    <a:pt x="285" y="332"/>
                  </a:cubicBezTo>
                  <a:cubicBezTo>
                    <a:pt x="298" y="338"/>
                    <a:pt x="312" y="329"/>
                    <a:pt x="311" y="338"/>
                  </a:cubicBezTo>
                  <a:cubicBezTo>
                    <a:pt x="311" y="346"/>
                    <a:pt x="318" y="348"/>
                    <a:pt x="336" y="349"/>
                  </a:cubicBezTo>
                  <a:cubicBezTo>
                    <a:pt x="353" y="349"/>
                    <a:pt x="361" y="341"/>
                    <a:pt x="370" y="341"/>
                  </a:cubicBezTo>
                  <a:cubicBezTo>
                    <a:pt x="378" y="342"/>
                    <a:pt x="382" y="340"/>
                    <a:pt x="386" y="334"/>
                  </a:cubicBezTo>
                  <a:cubicBezTo>
                    <a:pt x="390" y="328"/>
                    <a:pt x="394" y="332"/>
                    <a:pt x="395" y="335"/>
                  </a:cubicBezTo>
                  <a:cubicBezTo>
                    <a:pt x="396" y="338"/>
                    <a:pt x="407" y="337"/>
                    <a:pt x="409" y="340"/>
                  </a:cubicBezTo>
                  <a:cubicBezTo>
                    <a:pt x="416" y="346"/>
                    <a:pt x="437" y="344"/>
                    <a:pt x="445" y="340"/>
                  </a:cubicBezTo>
                  <a:cubicBezTo>
                    <a:pt x="453" y="336"/>
                    <a:pt x="441" y="325"/>
                    <a:pt x="437" y="330"/>
                  </a:cubicBezTo>
                  <a:cubicBezTo>
                    <a:pt x="433" y="335"/>
                    <a:pt x="430" y="332"/>
                    <a:pt x="429" y="330"/>
                  </a:cubicBezTo>
                  <a:cubicBezTo>
                    <a:pt x="428" y="327"/>
                    <a:pt x="437" y="326"/>
                    <a:pt x="440" y="322"/>
                  </a:cubicBezTo>
                  <a:close/>
                  <a:moveTo>
                    <a:pt x="250" y="199"/>
                  </a:moveTo>
                  <a:cubicBezTo>
                    <a:pt x="259" y="200"/>
                    <a:pt x="268" y="192"/>
                    <a:pt x="267" y="188"/>
                  </a:cubicBezTo>
                  <a:cubicBezTo>
                    <a:pt x="267" y="183"/>
                    <a:pt x="245" y="199"/>
                    <a:pt x="250" y="199"/>
                  </a:cubicBezTo>
                  <a:close/>
                  <a:moveTo>
                    <a:pt x="208" y="185"/>
                  </a:moveTo>
                  <a:cubicBezTo>
                    <a:pt x="212" y="187"/>
                    <a:pt x="208" y="194"/>
                    <a:pt x="212" y="192"/>
                  </a:cubicBezTo>
                  <a:cubicBezTo>
                    <a:pt x="216" y="190"/>
                    <a:pt x="217" y="189"/>
                    <a:pt x="220" y="190"/>
                  </a:cubicBezTo>
                  <a:cubicBezTo>
                    <a:pt x="226" y="192"/>
                    <a:pt x="227" y="187"/>
                    <a:pt x="229" y="185"/>
                  </a:cubicBezTo>
                  <a:cubicBezTo>
                    <a:pt x="232" y="182"/>
                    <a:pt x="231" y="194"/>
                    <a:pt x="237" y="194"/>
                  </a:cubicBezTo>
                  <a:cubicBezTo>
                    <a:pt x="243" y="194"/>
                    <a:pt x="242" y="182"/>
                    <a:pt x="247" y="185"/>
                  </a:cubicBezTo>
                  <a:cubicBezTo>
                    <a:pt x="252" y="189"/>
                    <a:pt x="253" y="184"/>
                    <a:pt x="254" y="180"/>
                  </a:cubicBezTo>
                  <a:cubicBezTo>
                    <a:pt x="255" y="177"/>
                    <a:pt x="255" y="171"/>
                    <a:pt x="261" y="170"/>
                  </a:cubicBezTo>
                  <a:cubicBezTo>
                    <a:pt x="266" y="169"/>
                    <a:pt x="262" y="175"/>
                    <a:pt x="264" y="180"/>
                  </a:cubicBezTo>
                  <a:cubicBezTo>
                    <a:pt x="268" y="186"/>
                    <a:pt x="274" y="180"/>
                    <a:pt x="275" y="177"/>
                  </a:cubicBezTo>
                  <a:cubicBezTo>
                    <a:pt x="275" y="174"/>
                    <a:pt x="284" y="176"/>
                    <a:pt x="284" y="173"/>
                  </a:cubicBezTo>
                  <a:cubicBezTo>
                    <a:pt x="283" y="169"/>
                    <a:pt x="286" y="168"/>
                    <a:pt x="284" y="164"/>
                  </a:cubicBezTo>
                  <a:cubicBezTo>
                    <a:pt x="281" y="160"/>
                    <a:pt x="288" y="161"/>
                    <a:pt x="291" y="158"/>
                  </a:cubicBezTo>
                  <a:cubicBezTo>
                    <a:pt x="294" y="155"/>
                    <a:pt x="287" y="158"/>
                    <a:pt x="282" y="153"/>
                  </a:cubicBezTo>
                  <a:cubicBezTo>
                    <a:pt x="277" y="149"/>
                    <a:pt x="275" y="155"/>
                    <a:pt x="275" y="158"/>
                  </a:cubicBezTo>
                  <a:cubicBezTo>
                    <a:pt x="275" y="161"/>
                    <a:pt x="265" y="158"/>
                    <a:pt x="260" y="156"/>
                  </a:cubicBezTo>
                  <a:cubicBezTo>
                    <a:pt x="254" y="154"/>
                    <a:pt x="247" y="163"/>
                    <a:pt x="239" y="167"/>
                  </a:cubicBezTo>
                  <a:cubicBezTo>
                    <a:pt x="231" y="171"/>
                    <a:pt x="231" y="178"/>
                    <a:pt x="223" y="177"/>
                  </a:cubicBezTo>
                  <a:cubicBezTo>
                    <a:pt x="216" y="177"/>
                    <a:pt x="205" y="184"/>
                    <a:pt x="208" y="185"/>
                  </a:cubicBezTo>
                  <a:close/>
                  <a:moveTo>
                    <a:pt x="286" y="183"/>
                  </a:moveTo>
                  <a:cubicBezTo>
                    <a:pt x="279" y="183"/>
                    <a:pt x="280" y="190"/>
                    <a:pt x="288" y="190"/>
                  </a:cubicBezTo>
                  <a:cubicBezTo>
                    <a:pt x="296" y="190"/>
                    <a:pt x="298" y="193"/>
                    <a:pt x="287" y="192"/>
                  </a:cubicBezTo>
                  <a:cubicBezTo>
                    <a:pt x="275" y="192"/>
                    <a:pt x="270" y="202"/>
                    <a:pt x="278" y="200"/>
                  </a:cubicBezTo>
                  <a:cubicBezTo>
                    <a:pt x="286" y="198"/>
                    <a:pt x="296" y="198"/>
                    <a:pt x="290" y="200"/>
                  </a:cubicBezTo>
                  <a:cubicBezTo>
                    <a:pt x="284" y="202"/>
                    <a:pt x="268" y="203"/>
                    <a:pt x="270" y="206"/>
                  </a:cubicBezTo>
                  <a:cubicBezTo>
                    <a:pt x="271" y="208"/>
                    <a:pt x="278" y="208"/>
                    <a:pt x="284" y="210"/>
                  </a:cubicBezTo>
                  <a:cubicBezTo>
                    <a:pt x="291" y="213"/>
                    <a:pt x="295" y="214"/>
                    <a:pt x="300" y="209"/>
                  </a:cubicBezTo>
                  <a:cubicBezTo>
                    <a:pt x="305" y="203"/>
                    <a:pt x="311" y="198"/>
                    <a:pt x="309" y="205"/>
                  </a:cubicBezTo>
                  <a:cubicBezTo>
                    <a:pt x="306" y="213"/>
                    <a:pt x="317" y="207"/>
                    <a:pt x="330" y="207"/>
                  </a:cubicBezTo>
                  <a:cubicBezTo>
                    <a:pt x="344" y="206"/>
                    <a:pt x="328" y="215"/>
                    <a:pt x="314" y="216"/>
                  </a:cubicBezTo>
                  <a:cubicBezTo>
                    <a:pt x="300" y="217"/>
                    <a:pt x="302" y="224"/>
                    <a:pt x="313" y="226"/>
                  </a:cubicBezTo>
                  <a:cubicBezTo>
                    <a:pt x="324" y="229"/>
                    <a:pt x="348" y="219"/>
                    <a:pt x="353" y="214"/>
                  </a:cubicBezTo>
                  <a:cubicBezTo>
                    <a:pt x="359" y="208"/>
                    <a:pt x="364" y="217"/>
                    <a:pt x="369" y="213"/>
                  </a:cubicBezTo>
                  <a:cubicBezTo>
                    <a:pt x="375" y="209"/>
                    <a:pt x="385" y="213"/>
                    <a:pt x="395" y="211"/>
                  </a:cubicBezTo>
                  <a:cubicBezTo>
                    <a:pt x="404" y="209"/>
                    <a:pt x="406" y="191"/>
                    <a:pt x="399" y="188"/>
                  </a:cubicBezTo>
                  <a:cubicBezTo>
                    <a:pt x="392" y="185"/>
                    <a:pt x="392" y="192"/>
                    <a:pt x="386" y="193"/>
                  </a:cubicBezTo>
                  <a:cubicBezTo>
                    <a:pt x="381" y="194"/>
                    <a:pt x="378" y="187"/>
                    <a:pt x="373" y="182"/>
                  </a:cubicBezTo>
                  <a:cubicBezTo>
                    <a:pt x="369" y="178"/>
                    <a:pt x="372" y="169"/>
                    <a:pt x="365" y="170"/>
                  </a:cubicBezTo>
                  <a:cubicBezTo>
                    <a:pt x="359" y="171"/>
                    <a:pt x="345" y="182"/>
                    <a:pt x="353" y="183"/>
                  </a:cubicBezTo>
                  <a:cubicBezTo>
                    <a:pt x="362" y="184"/>
                    <a:pt x="359" y="188"/>
                    <a:pt x="354" y="190"/>
                  </a:cubicBezTo>
                  <a:cubicBezTo>
                    <a:pt x="350" y="192"/>
                    <a:pt x="365" y="196"/>
                    <a:pt x="363" y="199"/>
                  </a:cubicBezTo>
                  <a:cubicBezTo>
                    <a:pt x="361" y="202"/>
                    <a:pt x="338" y="199"/>
                    <a:pt x="337" y="194"/>
                  </a:cubicBezTo>
                  <a:cubicBezTo>
                    <a:pt x="336" y="189"/>
                    <a:pt x="318" y="180"/>
                    <a:pt x="310" y="182"/>
                  </a:cubicBezTo>
                  <a:cubicBezTo>
                    <a:pt x="303" y="184"/>
                    <a:pt x="306" y="176"/>
                    <a:pt x="298" y="176"/>
                  </a:cubicBezTo>
                  <a:cubicBezTo>
                    <a:pt x="291" y="175"/>
                    <a:pt x="293" y="182"/>
                    <a:pt x="286" y="183"/>
                  </a:cubicBezTo>
                  <a:close/>
                  <a:moveTo>
                    <a:pt x="312" y="147"/>
                  </a:moveTo>
                  <a:cubicBezTo>
                    <a:pt x="315" y="141"/>
                    <a:pt x="296" y="142"/>
                    <a:pt x="297" y="144"/>
                  </a:cubicBezTo>
                  <a:cubicBezTo>
                    <a:pt x="301" y="148"/>
                    <a:pt x="310" y="153"/>
                    <a:pt x="312" y="147"/>
                  </a:cubicBezTo>
                  <a:close/>
                  <a:moveTo>
                    <a:pt x="354" y="144"/>
                  </a:moveTo>
                  <a:cubicBezTo>
                    <a:pt x="360" y="143"/>
                    <a:pt x="357" y="138"/>
                    <a:pt x="347" y="140"/>
                  </a:cubicBezTo>
                  <a:cubicBezTo>
                    <a:pt x="336" y="141"/>
                    <a:pt x="318" y="141"/>
                    <a:pt x="318" y="149"/>
                  </a:cubicBezTo>
                  <a:cubicBezTo>
                    <a:pt x="318" y="155"/>
                    <a:pt x="322" y="158"/>
                    <a:pt x="333" y="159"/>
                  </a:cubicBezTo>
                  <a:cubicBezTo>
                    <a:pt x="345" y="160"/>
                    <a:pt x="355" y="149"/>
                    <a:pt x="349" y="149"/>
                  </a:cubicBezTo>
                  <a:cubicBezTo>
                    <a:pt x="344" y="149"/>
                    <a:pt x="347" y="145"/>
                    <a:pt x="354" y="144"/>
                  </a:cubicBezTo>
                  <a:close/>
                  <a:moveTo>
                    <a:pt x="329" y="135"/>
                  </a:moveTo>
                  <a:cubicBezTo>
                    <a:pt x="334" y="137"/>
                    <a:pt x="339" y="130"/>
                    <a:pt x="343" y="133"/>
                  </a:cubicBezTo>
                  <a:cubicBezTo>
                    <a:pt x="346" y="136"/>
                    <a:pt x="362" y="139"/>
                    <a:pt x="362" y="131"/>
                  </a:cubicBezTo>
                  <a:cubicBezTo>
                    <a:pt x="362" y="123"/>
                    <a:pt x="342" y="122"/>
                    <a:pt x="337" y="125"/>
                  </a:cubicBezTo>
                  <a:cubicBezTo>
                    <a:pt x="332" y="128"/>
                    <a:pt x="309" y="129"/>
                    <a:pt x="316" y="134"/>
                  </a:cubicBezTo>
                  <a:cubicBezTo>
                    <a:pt x="320" y="137"/>
                    <a:pt x="324" y="133"/>
                    <a:pt x="329" y="135"/>
                  </a:cubicBezTo>
                  <a:close/>
                  <a:moveTo>
                    <a:pt x="413" y="119"/>
                  </a:moveTo>
                  <a:cubicBezTo>
                    <a:pt x="419" y="115"/>
                    <a:pt x="430" y="122"/>
                    <a:pt x="428" y="126"/>
                  </a:cubicBezTo>
                  <a:cubicBezTo>
                    <a:pt x="426" y="131"/>
                    <a:pt x="409" y="125"/>
                    <a:pt x="410" y="129"/>
                  </a:cubicBezTo>
                  <a:cubicBezTo>
                    <a:pt x="410" y="131"/>
                    <a:pt x="412" y="137"/>
                    <a:pt x="424" y="133"/>
                  </a:cubicBezTo>
                  <a:cubicBezTo>
                    <a:pt x="436" y="130"/>
                    <a:pt x="446" y="132"/>
                    <a:pt x="454" y="139"/>
                  </a:cubicBezTo>
                  <a:cubicBezTo>
                    <a:pt x="462" y="145"/>
                    <a:pt x="470" y="148"/>
                    <a:pt x="475" y="141"/>
                  </a:cubicBezTo>
                  <a:cubicBezTo>
                    <a:pt x="481" y="135"/>
                    <a:pt x="468" y="134"/>
                    <a:pt x="471" y="129"/>
                  </a:cubicBezTo>
                  <a:cubicBezTo>
                    <a:pt x="473" y="124"/>
                    <a:pt x="463" y="121"/>
                    <a:pt x="457" y="121"/>
                  </a:cubicBezTo>
                  <a:cubicBezTo>
                    <a:pt x="452" y="121"/>
                    <a:pt x="450" y="111"/>
                    <a:pt x="445" y="113"/>
                  </a:cubicBezTo>
                  <a:cubicBezTo>
                    <a:pt x="441" y="115"/>
                    <a:pt x="438" y="118"/>
                    <a:pt x="438" y="112"/>
                  </a:cubicBezTo>
                  <a:cubicBezTo>
                    <a:pt x="438" y="105"/>
                    <a:pt x="412" y="105"/>
                    <a:pt x="405" y="107"/>
                  </a:cubicBezTo>
                  <a:cubicBezTo>
                    <a:pt x="399" y="110"/>
                    <a:pt x="407" y="123"/>
                    <a:pt x="413" y="119"/>
                  </a:cubicBezTo>
                  <a:close/>
                  <a:moveTo>
                    <a:pt x="416" y="161"/>
                  </a:moveTo>
                  <a:cubicBezTo>
                    <a:pt x="420" y="156"/>
                    <a:pt x="400" y="140"/>
                    <a:pt x="399" y="148"/>
                  </a:cubicBezTo>
                  <a:cubicBezTo>
                    <a:pt x="398" y="155"/>
                    <a:pt x="412" y="166"/>
                    <a:pt x="416" y="161"/>
                  </a:cubicBezTo>
                  <a:close/>
                  <a:moveTo>
                    <a:pt x="481" y="96"/>
                  </a:moveTo>
                  <a:cubicBezTo>
                    <a:pt x="485" y="90"/>
                    <a:pt x="460" y="85"/>
                    <a:pt x="466" y="90"/>
                  </a:cubicBezTo>
                  <a:cubicBezTo>
                    <a:pt x="470" y="93"/>
                    <a:pt x="478" y="102"/>
                    <a:pt x="481" y="96"/>
                  </a:cubicBezTo>
                  <a:close/>
                  <a:moveTo>
                    <a:pt x="425" y="209"/>
                  </a:moveTo>
                  <a:cubicBezTo>
                    <a:pt x="428" y="205"/>
                    <a:pt x="417" y="197"/>
                    <a:pt x="414" y="204"/>
                  </a:cubicBezTo>
                  <a:cubicBezTo>
                    <a:pt x="411" y="211"/>
                    <a:pt x="421" y="213"/>
                    <a:pt x="425" y="209"/>
                  </a:cubicBezTo>
                  <a:close/>
                  <a:moveTo>
                    <a:pt x="481" y="174"/>
                  </a:moveTo>
                  <a:cubicBezTo>
                    <a:pt x="481" y="179"/>
                    <a:pt x="469" y="173"/>
                    <a:pt x="460" y="170"/>
                  </a:cubicBezTo>
                  <a:cubicBezTo>
                    <a:pt x="451" y="166"/>
                    <a:pt x="457" y="177"/>
                    <a:pt x="464" y="183"/>
                  </a:cubicBezTo>
                  <a:cubicBezTo>
                    <a:pt x="471" y="189"/>
                    <a:pt x="460" y="186"/>
                    <a:pt x="451" y="179"/>
                  </a:cubicBezTo>
                  <a:cubicBezTo>
                    <a:pt x="441" y="173"/>
                    <a:pt x="442" y="184"/>
                    <a:pt x="447" y="187"/>
                  </a:cubicBezTo>
                  <a:cubicBezTo>
                    <a:pt x="451" y="191"/>
                    <a:pt x="446" y="196"/>
                    <a:pt x="440" y="188"/>
                  </a:cubicBezTo>
                  <a:cubicBezTo>
                    <a:pt x="434" y="180"/>
                    <a:pt x="431" y="171"/>
                    <a:pt x="421" y="171"/>
                  </a:cubicBezTo>
                  <a:cubicBezTo>
                    <a:pt x="412" y="170"/>
                    <a:pt x="416" y="180"/>
                    <a:pt x="420" y="185"/>
                  </a:cubicBezTo>
                  <a:cubicBezTo>
                    <a:pt x="425" y="191"/>
                    <a:pt x="430" y="193"/>
                    <a:pt x="438" y="197"/>
                  </a:cubicBezTo>
                  <a:cubicBezTo>
                    <a:pt x="446" y="202"/>
                    <a:pt x="459" y="195"/>
                    <a:pt x="465" y="197"/>
                  </a:cubicBezTo>
                  <a:cubicBezTo>
                    <a:pt x="471" y="198"/>
                    <a:pt x="458" y="206"/>
                    <a:pt x="462" y="211"/>
                  </a:cubicBezTo>
                  <a:cubicBezTo>
                    <a:pt x="466" y="216"/>
                    <a:pt x="477" y="212"/>
                    <a:pt x="486" y="212"/>
                  </a:cubicBezTo>
                  <a:cubicBezTo>
                    <a:pt x="494" y="211"/>
                    <a:pt x="490" y="206"/>
                    <a:pt x="495" y="203"/>
                  </a:cubicBezTo>
                  <a:cubicBezTo>
                    <a:pt x="500" y="199"/>
                    <a:pt x="490" y="200"/>
                    <a:pt x="494" y="191"/>
                  </a:cubicBezTo>
                  <a:cubicBezTo>
                    <a:pt x="498" y="183"/>
                    <a:pt x="482" y="169"/>
                    <a:pt x="481" y="174"/>
                  </a:cubicBezTo>
                  <a:close/>
                  <a:moveTo>
                    <a:pt x="502" y="145"/>
                  </a:moveTo>
                  <a:cubicBezTo>
                    <a:pt x="510" y="145"/>
                    <a:pt x="516" y="144"/>
                    <a:pt x="522" y="141"/>
                  </a:cubicBezTo>
                  <a:cubicBezTo>
                    <a:pt x="529" y="139"/>
                    <a:pt x="519" y="139"/>
                    <a:pt x="523" y="133"/>
                  </a:cubicBezTo>
                  <a:cubicBezTo>
                    <a:pt x="528" y="127"/>
                    <a:pt x="512" y="126"/>
                    <a:pt x="511" y="128"/>
                  </a:cubicBezTo>
                  <a:cubicBezTo>
                    <a:pt x="510" y="130"/>
                    <a:pt x="491" y="116"/>
                    <a:pt x="488" y="121"/>
                  </a:cubicBezTo>
                  <a:cubicBezTo>
                    <a:pt x="485" y="125"/>
                    <a:pt x="495" y="145"/>
                    <a:pt x="502" y="145"/>
                  </a:cubicBezTo>
                  <a:close/>
                  <a:moveTo>
                    <a:pt x="543" y="147"/>
                  </a:moveTo>
                  <a:cubicBezTo>
                    <a:pt x="542" y="144"/>
                    <a:pt x="504" y="149"/>
                    <a:pt x="510" y="153"/>
                  </a:cubicBezTo>
                  <a:cubicBezTo>
                    <a:pt x="520" y="161"/>
                    <a:pt x="544" y="150"/>
                    <a:pt x="543" y="147"/>
                  </a:cubicBezTo>
                  <a:close/>
                  <a:moveTo>
                    <a:pt x="537" y="220"/>
                  </a:moveTo>
                  <a:cubicBezTo>
                    <a:pt x="546" y="220"/>
                    <a:pt x="542" y="209"/>
                    <a:pt x="532" y="201"/>
                  </a:cubicBezTo>
                  <a:cubicBezTo>
                    <a:pt x="522" y="194"/>
                    <a:pt x="499" y="209"/>
                    <a:pt x="503" y="212"/>
                  </a:cubicBezTo>
                  <a:cubicBezTo>
                    <a:pt x="508" y="216"/>
                    <a:pt x="528" y="221"/>
                    <a:pt x="537" y="220"/>
                  </a:cubicBezTo>
                  <a:close/>
                  <a:moveTo>
                    <a:pt x="473" y="290"/>
                  </a:moveTo>
                  <a:cubicBezTo>
                    <a:pt x="484" y="298"/>
                    <a:pt x="481" y="284"/>
                    <a:pt x="493" y="285"/>
                  </a:cubicBezTo>
                  <a:cubicBezTo>
                    <a:pt x="506" y="285"/>
                    <a:pt x="506" y="265"/>
                    <a:pt x="508" y="257"/>
                  </a:cubicBezTo>
                  <a:cubicBezTo>
                    <a:pt x="510" y="250"/>
                    <a:pt x="498" y="250"/>
                    <a:pt x="501" y="256"/>
                  </a:cubicBezTo>
                  <a:cubicBezTo>
                    <a:pt x="504" y="261"/>
                    <a:pt x="501" y="267"/>
                    <a:pt x="500" y="260"/>
                  </a:cubicBezTo>
                  <a:cubicBezTo>
                    <a:pt x="499" y="254"/>
                    <a:pt x="489" y="260"/>
                    <a:pt x="486" y="255"/>
                  </a:cubicBezTo>
                  <a:cubicBezTo>
                    <a:pt x="482" y="250"/>
                    <a:pt x="497" y="249"/>
                    <a:pt x="500" y="243"/>
                  </a:cubicBezTo>
                  <a:cubicBezTo>
                    <a:pt x="504" y="236"/>
                    <a:pt x="489" y="237"/>
                    <a:pt x="492" y="232"/>
                  </a:cubicBezTo>
                  <a:cubicBezTo>
                    <a:pt x="496" y="227"/>
                    <a:pt x="470" y="233"/>
                    <a:pt x="478" y="236"/>
                  </a:cubicBezTo>
                  <a:cubicBezTo>
                    <a:pt x="485" y="239"/>
                    <a:pt x="478" y="243"/>
                    <a:pt x="471" y="238"/>
                  </a:cubicBezTo>
                  <a:cubicBezTo>
                    <a:pt x="464" y="233"/>
                    <a:pt x="445" y="241"/>
                    <a:pt x="452" y="247"/>
                  </a:cubicBezTo>
                  <a:cubicBezTo>
                    <a:pt x="457" y="251"/>
                    <a:pt x="474" y="244"/>
                    <a:pt x="464" y="257"/>
                  </a:cubicBezTo>
                  <a:cubicBezTo>
                    <a:pt x="455" y="270"/>
                    <a:pt x="451" y="253"/>
                    <a:pt x="442" y="255"/>
                  </a:cubicBezTo>
                  <a:cubicBezTo>
                    <a:pt x="433" y="256"/>
                    <a:pt x="437" y="267"/>
                    <a:pt x="450" y="271"/>
                  </a:cubicBezTo>
                  <a:cubicBezTo>
                    <a:pt x="464" y="275"/>
                    <a:pt x="462" y="283"/>
                    <a:pt x="473" y="290"/>
                  </a:cubicBezTo>
                  <a:close/>
                  <a:moveTo>
                    <a:pt x="555" y="210"/>
                  </a:moveTo>
                  <a:cubicBezTo>
                    <a:pt x="558" y="220"/>
                    <a:pt x="562" y="213"/>
                    <a:pt x="568" y="217"/>
                  </a:cubicBezTo>
                  <a:cubicBezTo>
                    <a:pt x="573" y="221"/>
                    <a:pt x="582" y="224"/>
                    <a:pt x="586" y="220"/>
                  </a:cubicBezTo>
                  <a:cubicBezTo>
                    <a:pt x="591" y="216"/>
                    <a:pt x="593" y="213"/>
                    <a:pt x="594" y="216"/>
                  </a:cubicBezTo>
                  <a:cubicBezTo>
                    <a:pt x="597" y="222"/>
                    <a:pt x="608" y="223"/>
                    <a:pt x="632" y="223"/>
                  </a:cubicBezTo>
                  <a:cubicBezTo>
                    <a:pt x="656" y="224"/>
                    <a:pt x="650" y="213"/>
                    <a:pt x="657" y="217"/>
                  </a:cubicBezTo>
                  <a:cubicBezTo>
                    <a:pt x="664" y="221"/>
                    <a:pt x="680" y="221"/>
                    <a:pt x="687" y="220"/>
                  </a:cubicBezTo>
                  <a:cubicBezTo>
                    <a:pt x="694" y="218"/>
                    <a:pt x="697" y="207"/>
                    <a:pt x="697" y="202"/>
                  </a:cubicBezTo>
                  <a:cubicBezTo>
                    <a:pt x="696" y="196"/>
                    <a:pt x="643" y="192"/>
                    <a:pt x="633" y="197"/>
                  </a:cubicBezTo>
                  <a:cubicBezTo>
                    <a:pt x="624" y="203"/>
                    <a:pt x="609" y="195"/>
                    <a:pt x="601" y="199"/>
                  </a:cubicBezTo>
                  <a:cubicBezTo>
                    <a:pt x="594" y="203"/>
                    <a:pt x="596" y="194"/>
                    <a:pt x="583" y="193"/>
                  </a:cubicBezTo>
                  <a:cubicBezTo>
                    <a:pt x="569" y="193"/>
                    <a:pt x="584" y="186"/>
                    <a:pt x="586" y="183"/>
                  </a:cubicBezTo>
                  <a:cubicBezTo>
                    <a:pt x="589" y="180"/>
                    <a:pt x="566" y="172"/>
                    <a:pt x="556" y="174"/>
                  </a:cubicBezTo>
                  <a:cubicBezTo>
                    <a:pt x="547" y="176"/>
                    <a:pt x="541" y="171"/>
                    <a:pt x="532" y="167"/>
                  </a:cubicBezTo>
                  <a:cubicBezTo>
                    <a:pt x="523" y="163"/>
                    <a:pt x="499" y="163"/>
                    <a:pt x="504" y="171"/>
                  </a:cubicBezTo>
                  <a:cubicBezTo>
                    <a:pt x="507" y="176"/>
                    <a:pt x="536" y="186"/>
                    <a:pt x="539" y="181"/>
                  </a:cubicBezTo>
                  <a:cubicBezTo>
                    <a:pt x="542" y="176"/>
                    <a:pt x="550" y="187"/>
                    <a:pt x="554" y="193"/>
                  </a:cubicBezTo>
                  <a:cubicBezTo>
                    <a:pt x="559" y="198"/>
                    <a:pt x="551" y="200"/>
                    <a:pt x="555" y="210"/>
                  </a:cubicBezTo>
                  <a:close/>
                  <a:moveTo>
                    <a:pt x="580" y="151"/>
                  </a:moveTo>
                  <a:cubicBezTo>
                    <a:pt x="571" y="147"/>
                    <a:pt x="560" y="156"/>
                    <a:pt x="569" y="160"/>
                  </a:cubicBezTo>
                  <a:cubicBezTo>
                    <a:pt x="577" y="163"/>
                    <a:pt x="589" y="156"/>
                    <a:pt x="580" y="151"/>
                  </a:cubicBezTo>
                  <a:close/>
                  <a:moveTo>
                    <a:pt x="508" y="95"/>
                  </a:moveTo>
                  <a:cubicBezTo>
                    <a:pt x="516" y="99"/>
                    <a:pt x="511" y="104"/>
                    <a:pt x="519" y="107"/>
                  </a:cubicBezTo>
                  <a:cubicBezTo>
                    <a:pt x="527" y="111"/>
                    <a:pt x="550" y="103"/>
                    <a:pt x="552" y="108"/>
                  </a:cubicBezTo>
                  <a:cubicBezTo>
                    <a:pt x="554" y="114"/>
                    <a:pt x="529" y="114"/>
                    <a:pt x="532" y="118"/>
                  </a:cubicBezTo>
                  <a:cubicBezTo>
                    <a:pt x="536" y="121"/>
                    <a:pt x="550" y="127"/>
                    <a:pt x="548" y="130"/>
                  </a:cubicBezTo>
                  <a:cubicBezTo>
                    <a:pt x="546" y="133"/>
                    <a:pt x="572" y="141"/>
                    <a:pt x="575" y="137"/>
                  </a:cubicBezTo>
                  <a:cubicBezTo>
                    <a:pt x="577" y="133"/>
                    <a:pt x="584" y="134"/>
                    <a:pt x="591" y="137"/>
                  </a:cubicBezTo>
                  <a:cubicBezTo>
                    <a:pt x="597" y="139"/>
                    <a:pt x="598" y="121"/>
                    <a:pt x="602" y="124"/>
                  </a:cubicBezTo>
                  <a:cubicBezTo>
                    <a:pt x="607" y="127"/>
                    <a:pt x="606" y="118"/>
                    <a:pt x="614" y="115"/>
                  </a:cubicBezTo>
                  <a:cubicBezTo>
                    <a:pt x="621" y="112"/>
                    <a:pt x="632" y="111"/>
                    <a:pt x="633" y="108"/>
                  </a:cubicBezTo>
                  <a:cubicBezTo>
                    <a:pt x="633" y="106"/>
                    <a:pt x="631" y="102"/>
                    <a:pt x="622" y="103"/>
                  </a:cubicBezTo>
                  <a:cubicBezTo>
                    <a:pt x="613" y="104"/>
                    <a:pt x="607" y="101"/>
                    <a:pt x="611" y="96"/>
                  </a:cubicBezTo>
                  <a:cubicBezTo>
                    <a:pt x="615" y="91"/>
                    <a:pt x="601" y="89"/>
                    <a:pt x="606" y="85"/>
                  </a:cubicBezTo>
                  <a:cubicBezTo>
                    <a:pt x="611" y="81"/>
                    <a:pt x="596" y="77"/>
                    <a:pt x="598" y="83"/>
                  </a:cubicBezTo>
                  <a:cubicBezTo>
                    <a:pt x="599" y="89"/>
                    <a:pt x="589" y="84"/>
                    <a:pt x="587" y="78"/>
                  </a:cubicBezTo>
                  <a:cubicBezTo>
                    <a:pt x="586" y="73"/>
                    <a:pt x="565" y="71"/>
                    <a:pt x="552" y="59"/>
                  </a:cubicBezTo>
                  <a:cubicBezTo>
                    <a:pt x="538" y="47"/>
                    <a:pt x="524" y="55"/>
                    <a:pt x="532" y="56"/>
                  </a:cubicBezTo>
                  <a:cubicBezTo>
                    <a:pt x="540" y="58"/>
                    <a:pt x="540" y="62"/>
                    <a:pt x="533" y="61"/>
                  </a:cubicBezTo>
                  <a:cubicBezTo>
                    <a:pt x="527" y="61"/>
                    <a:pt x="515" y="62"/>
                    <a:pt x="526" y="66"/>
                  </a:cubicBezTo>
                  <a:cubicBezTo>
                    <a:pt x="536" y="70"/>
                    <a:pt x="525" y="71"/>
                    <a:pt x="516" y="71"/>
                  </a:cubicBezTo>
                  <a:cubicBezTo>
                    <a:pt x="508" y="71"/>
                    <a:pt x="507" y="82"/>
                    <a:pt x="518" y="84"/>
                  </a:cubicBezTo>
                  <a:cubicBezTo>
                    <a:pt x="529" y="85"/>
                    <a:pt x="521" y="92"/>
                    <a:pt x="512" y="89"/>
                  </a:cubicBezTo>
                  <a:cubicBezTo>
                    <a:pt x="503" y="87"/>
                    <a:pt x="500" y="91"/>
                    <a:pt x="508" y="95"/>
                  </a:cubicBezTo>
                  <a:close/>
                  <a:moveTo>
                    <a:pt x="569" y="46"/>
                  </a:moveTo>
                  <a:cubicBezTo>
                    <a:pt x="576" y="41"/>
                    <a:pt x="581" y="44"/>
                    <a:pt x="575" y="47"/>
                  </a:cubicBezTo>
                  <a:cubicBezTo>
                    <a:pt x="569" y="50"/>
                    <a:pt x="571" y="52"/>
                    <a:pt x="580" y="52"/>
                  </a:cubicBezTo>
                  <a:cubicBezTo>
                    <a:pt x="588" y="51"/>
                    <a:pt x="576" y="54"/>
                    <a:pt x="576" y="59"/>
                  </a:cubicBezTo>
                  <a:cubicBezTo>
                    <a:pt x="576" y="64"/>
                    <a:pt x="586" y="61"/>
                    <a:pt x="587" y="66"/>
                  </a:cubicBezTo>
                  <a:cubicBezTo>
                    <a:pt x="587" y="71"/>
                    <a:pt x="609" y="73"/>
                    <a:pt x="615" y="67"/>
                  </a:cubicBezTo>
                  <a:cubicBezTo>
                    <a:pt x="622" y="61"/>
                    <a:pt x="619" y="69"/>
                    <a:pt x="619" y="73"/>
                  </a:cubicBezTo>
                  <a:cubicBezTo>
                    <a:pt x="618" y="77"/>
                    <a:pt x="649" y="80"/>
                    <a:pt x="651" y="75"/>
                  </a:cubicBezTo>
                  <a:cubicBezTo>
                    <a:pt x="652" y="70"/>
                    <a:pt x="657" y="72"/>
                    <a:pt x="663" y="74"/>
                  </a:cubicBezTo>
                  <a:cubicBezTo>
                    <a:pt x="669" y="75"/>
                    <a:pt x="698" y="68"/>
                    <a:pt x="699" y="62"/>
                  </a:cubicBezTo>
                  <a:cubicBezTo>
                    <a:pt x="699" y="56"/>
                    <a:pt x="708" y="65"/>
                    <a:pt x="699" y="72"/>
                  </a:cubicBezTo>
                  <a:cubicBezTo>
                    <a:pt x="689" y="78"/>
                    <a:pt x="670" y="77"/>
                    <a:pt x="662" y="80"/>
                  </a:cubicBezTo>
                  <a:cubicBezTo>
                    <a:pt x="653" y="82"/>
                    <a:pt x="667" y="88"/>
                    <a:pt x="676" y="95"/>
                  </a:cubicBezTo>
                  <a:cubicBezTo>
                    <a:pt x="684" y="101"/>
                    <a:pt x="665" y="98"/>
                    <a:pt x="657" y="89"/>
                  </a:cubicBezTo>
                  <a:cubicBezTo>
                    <a:pt x="649" y="81"/>
                    <a:pt x="631" y="81"/>
                    <a:pt x="621" y="81"/>
                  </a:cubicBezTo>
                  <a:cubicBezTo>
                    <a:pt x="612" y="82"/>
                    <a:pt x="615" y="99"/>
                    <a:pt x="622" y="99"/>
                  </a:cubicBezTo>
                  <a:cubicBezTo>
                    <a:pt x="629" y="99"/>
                    <a:pt x="636" y="102"/>
                    <a:pt x="643" y="113"/>
                  </a:cubicBezTo>
                  <a:cubicBezTo>
                    <a:pt x="650" y="124"/>
                    <a:pt x="665" y="121"/>
                    <a:pt x="665" y="126"/>
                  </a:cubicBezTo>
                  <a:cubicBezTo>
                    <a:pt x="665" y="131"/>
                    <a:pt x="645" y="122"/>
                    <a:pt x="634" y="120"/>
                  </a:cubicBezTo>
                  <a:cubicBezTo>
                    <a:pt x="623" y="118"/>
                    <a:pt x="606" y="125"/>
                    <a:pt x="605" y="133"/>
                  </a:cubicBezTo>
                  <a:cubicBezTo>
                    <a:pt x="605" y="141"/>
                    <a:pt x="621" y="140"/>
                    <a:pt x="632" y="134"/>
                  </a:cubicBezTo>
                  <a:cubicBezTo>
                    <a:pt x="643" y="127"/>
                    <a:pt x="635" y="136"/>
                    <a:pt x="630" y="141"/>
                  </a:cubicBezTo>
                  <a:cubicBezTo>
                    <a:pt x="624" y="146"/>
                    <a:pt x="643" y="150"/>
                    <a:pt x="643" y="156"/>
                  </a:cubicBezTo>
                  <a:cubicBezTo>
                    <a:pt x="643" y="162"/>
                    <a:pt x="629" y="160"/>
                    <a:pt x="628" y="154"/>
                  </a:cubicBezTo>
                  <a:cubicBezTo>
                    <a:pt x="626" y="149"/>
                    <a:pt x="621" y="143"/>
                    <a:pt x="608" y="144"/>
                  </a:cubicBezTo>
                  <a:cubicBezTo>
                    <a:pt x="595" y="145"/>
                    <a:pt x="599" y="154"/>
                    <a:pt x="607" y="155"/>
                  </a:cubicBezTo>
                  <a:cubicBezTo>
                    <a:pt x="615" y="156"/>
                    <a:pt x="615" y="162"/>
                    <a:pt x="606" y="162"/>
                  </a:cubicBezTo>
                  <a:cubicBezTo>
                    <a:pt x="597" y="162"/>
                    <a:pt x="577" y="168"/>
                    <a:pt x="583" y="174"/>
                  </a:cubicBezTo>
                  <a:cubicBezTo>
                    <a:pt x="590" y="180"/>
                    <a:pt x="616" y="174"/>
                    <a:pt x="620" y="178"/>
                  </a:cubicBezTo>
                  <a:cubicBezTo>
                    <a:pt x="625" y="182"/>
                    <a:pt x="637" y="183"/>
                    <a:pt x="640" y="179"/>
                  </a:cubicBezTo>
                  <a:cubicBezTo>
                    <a:pt x="643" y="174"/>
                    <a:pt x="653" y="176"/>
                    <a:pt x="663" y="176"/>
                  </a:cubicBezTo>
                  <a:cubicBezTo>
                    <a:pt x="673" y="176"/>
                    <a:pt x="676" y="178"/>
                    <a:pt x="680" y="182"/>
                  </a:cubicBezTo>
                  <a:cubicBezTo>
                    <a:pt x="685" y="186"/>
                    <a:pt x="693" y="184"/>
                    <a:pt x="698" y="180"/>
                  </a:cubicBezTo>
                  <a:cubicBezTo>
                    <a:pt x="704" y="176"/>
                    <a:pt x="704" y="176"/>
                    <a:pt x="711" y="176"/>
                  </a:cubicBezTo>
                  <a:cubicBezTo>
                    <a:pt x="718" y="176"/>
                    <a:pt x="719" y="172"/>
                    <a:pt x="716" y="166"/>
                  </a:cubicBezTo>
                  <a:cubicBezTo>
                    <a:pt x="712" y="161"/>
                    <a:pt x="703" y="170"/>
                    <a:pt x="702" y="166"/>
                  </a:cubicBezTo>
                  <a:cubicBezTo>
                    <a:pt x="701" y="161"/>
                    <a:pt x="693" y="160"/>
                    <a:pt x="679" y="162"/>
                  </a:cubicBezTo>
                  <a:cubicBezTo>
                    <a:pt x="665" y="164"/>
                    <a:pt x="671" y="153"/>
                    <a:pt x="679" y="155"/>
                  </a:cubicBezTo>
                  <a:cubicBezTo>
                    <a:pt x="688" y="158"/>
                    <a:pt x="699" y="157"/>
                    <a:pt x="709" y="154"/>
                  </a:cubicBezTo>
                  <a:cubicBezTo>
                    <a:pt x="718" y="152"/>
                    <a:pt x="711" y="147"/>
                    <a:pt x="711" y="143"/>
                  </a:cubicBezTo>
                  <a:cubicBezTo>
                    <a:pt x="711" y="139"/>
                    <a:pt x="723" y="142"/>
                    <a:pt x="732" y="142"/>
                  </a:cubicBezTo>
                  <a:cubicBezTo>
                    <a:pt x="741" y="142"/>
                    <a:pt x="754" y="127"/>
                    <a:pt x="754" y="119"/>
                  </a:cubicBezTo>
                  <a:cubicBezTo>
                    <a:pt x="755" y="110"/>
                    <a:pt x="734" y="112"/>
                    <a:pt x="724" y="112"/>
                  </a:cubicBezTo>
                  <a:cubicBezTo>
                    <a:pt x="714" y="112"/>
                    <a:pt x="731" y="105"/>
                    <a:pt x="750" y="106"/>
                  </a:cubicBezTo>
                  <a:cubicBezTo>
                    <a:pt x="769" y="107"/>
                    <a:pt x="760" y="98"/>
                    <a:pt x="764" y="95"/>
                  </a:cubicBezTo>
                  <a:cubicBezTo>
                    <a:pt x="767" y="92"/>
                    <a:pt x="776" y="99"/>
                    <a:pt x="786" y="97"/>
                  </a:cubicBezTo>
                  <a:cubicBezTo>
                    <a:pt x="795" y="95"/>
                    <a:pt x="789" y="87"/>
                    <a:pt x="795" y="87"/>
                  </a:cubicBezTo>
                  <a:cubicBezTo>
                    <a:pt x="800" y="87"/>
                    <a:pt x="810" y="80"/>
                    <a:pt x="831" y="68"/>
                  </a:cubicBezTo>
                  <a:cubicBezTo>
                    <a:pt x="851" y="57"/>
                    <a:pt x="867" y="59"/>
                    <a:pt x="868" y="52"/>
                  </a:cubicBezTo>
                  <a:cubicBezTo>
                    <a:pt x="869" y="46"/>
                    <a:pt x="840" y="52"/>
                    <a:pt x="835" y="50"/>
                  </a:cubicBezTo>
                  <a:cubicBezTo>
                    <a:pt x="830" y="48"/>
                    <a:pt x="855" y="43"/>
                    <a:pt x="861" y="44"/>
                  </a:cubicBezTo>
                  <a:cubicBezTo>
                    <a:pt x="867" y="46"/>
                    <a:pt x="875" y="44"/>
                    <a:pt x="896" y="34"/>
                  </a:cubicBezTo>
                  <a:cubicBezTo>
                    <a:pt x="916" y="24"/>
                    <a:pt x="907" y="22"/>
                    <a:pt x="899" y="23"/>
                  </a:cubicBezTo>
                  <a:cubicBezTo>
                    <a:pt x="890" y="25"/>
                    <a:pt x="881" y="22"/>
                    <a:pt x="881" y="16"/>
                  </a:cubicBezTo>
                  <a:cubicBezTo>
                    <a:pt x="882" y="11"/>
                    <a:pt x="869" y="16"/>
                    <a:pt x="868" y="13"/>
                  </a:cubicBezTo>
                  <a:cubicBezTo>
                    <a:pt x="868" y="10"/>
                    <a:pt x="856" y="11"/>
                    <a:pt x="843" y="16"/>
                  </a:cubicBezTo>
                  <a:cubicBezTo>
                    <a:pt x="830" y="21"/>
                    <a:pt x="842" y="11"/>
                    <a:pt x="847" y="9"/>
                  </a:cubicBezTo>
                  <a:cubicBezTo>
                    <a:pt x="853" y="7"/>
                    <a:pt x="814" y="9"/>
                    <a:pt x="808" y="5"/>
                  </a:cubicBezTo>
                  <a:cubicBezTo>
                    <a:pt x="801" y="0"/>
                    <a:pt x="794" y="12"/>
                    <a:pt x="788" y="6"/>
                  </a:cubicBezTo>
                  <a:cubicBezTo>
                    <a:pt x="782" y="0"/>
                    <a:pt x="766" y="5"/>
                    <a:pt x="768" y="10"/>
                  </a:cubicBezTo>
                  <a:cubicBezTo>
                    <a:pt x="770" y="14"/>
                    <a:pt x="766" y="14"/>
                    <a:pt x="760" y="9"/>
                  </a:cubicBezTo>
                  <a:cubicBezTo>
                    <a:pt x="754" y="4"/>
                    <a:pt x="742" y="10"/>
                    <a:pt x="732" y="8"/>
                  </a:cubicBezTo>
                  <a:cubicBezTo>
                    <a:pt x="721" y="7"/>
                    <a:pt x="726" y="17"/>
                    <a:pt x="714" y="12"/>
                  </a:cubicBezTo>
                  <a:cubicBezTo>
                    <a:pt x="703" y="7"/>
                    <a:pt x="690" y="9"/>
                    <a:pt x="694" y="11"/>
                  </a:cubicBezTo>
                  <a:cubicBezTo>
                    <a:pt x="697" y="12"/>
                    <a:pt x="693" y="15"/>
                    <a:pt x="688" y="14"/>
                  </a:cubicBezTo>
                  <a:cubicBezTo>
                    <a:pt x="683" y="12"/>
                    <a:pt x="678" y="14"/>
                    <a:pt x="681" y="19"/>
                  </a:cubicBezTo>
                  <a:cubicBezTo>
                    <a:pt x="683" y="24"/>
                    <a:pt x="662" y="18"/>
                    <a:pt x="662" y="23"/>
                  </a:cubicBezTo>
                  <a:cubicBezTo>
                    <a:pt x="662" y="29"/>
                    <a:pt x="655" y="32"/>
                    <a:pt x="649" y="27"/>
                  </a:cubicBezTo>
                  <a:cubicBezTo>
                    <a:pt x="643" y="22"/>
                    <a:pt x="624" y="20"/>
                    <a:pt x="629" y="25"/>
                  </a:cubicBezTo>
                  <a:cubicBezTo>
                    <a:pt x="635" y="29"/>
                    <a:pt x="612" y="27"/>
                    <a:pt x="618" y="31"/>
                  </a:cubicBezTo>
                  <a:cubicBezTo>
                    <a:pt x="624" y="36"/>
                    <a:pt x="611" y="39"/>
                    <a:pt x="611" y="37"/>
                  </a:cubicBezTo>
                  <a:cubicBezTo>
                    <a:pt x="611" y="34"/>
                    <a:pt x="598" y="30"/>
                    <a:pt x="593" y="34"/>
                  </a:cubicBezTo>
                  <a:cubicBezTo>
                    <a:pt x="588" y="39"/>
                    <a:pt x="587" y="44"/>
                    <a:pt x="584" y="41"/>
                  </a:cubicBezTo>
                  <a:cubicBezTo>
                    <a:pt x="582" y="38"/>
                    <a:pt x="571" y="39"/>
                    <a:pt x="560" y="43"/>
                  </a:cubicBezTo>
                  <a:cubicBezTo>
                    <a:pt x="550" y="47"/>
                    <a:pt x="562" y="50"/>
                    <a:pt x="569" y="46"/>
                  </a:cubicBezTo>
                  <a:close/>
                  <a:moveTo>
                    <a:pt x="695" y="477"/>
                  </a:moveTo>
                  <a:cubicBezTo>
                    <a:pt x="698" y="477"/>
                    <a:pt x="705" y="464"/>
                    <a:pt x="696" y="465"/>
                  </a:cubicBezTo>
                  <a:cubicBezTo>
                    <a:pt x="687" y="465"/>
                    <a:pt x="689" y="478"/>
                    <a:pt x="695" y="477"/>
                  </a:cubicBezTo>
                  <a:close/>
                  <a:moveTo>
                    <a:pt x="651" y="466"/>
                  </a:moveTo>
                  <a:cubicBezTo>
                    <a:pt x="659" y="471"/>
                    <a:pt x="671" y="458"/>
                    <a:pt x="670" y="454"/>
                  </a:cubicBezTo>
                  <a:cubicBezTo>
                    <a:pt x="669" y="450"/>
                    <a:pt x="641" y="460"/>
                    <a:pt x="651" y="466"/>
                  </a:cubicBezTo>
                  <a:close/>
                  <a:moveTo>
                    <a:pt x="687" y="439"/>
                  </a:moveTo>
                  <a:cubicBezTo>
                    <a:pt x="688" y="434"/>
                    <a:pt x="670" y="432"/>
                    <a:pt x="671" y="426"/>
                  </a:cubicBezTo>
                  <a:cubicBezTo>
                    <a:pt x="672" y="421"/>
                    <a:pt x="655" y="416"/>
                    <a:pt x="649" y="413"/>
                  </a:cubicBezTo>
                  <a:cubicBezTo>
                    <a:pt x="644" y="410"/>
                    <a:pt x="635" y="409"/>
                    <a:pt x="635" y="403"/>
                  </a:cubicBezTo>
                  <a:cubicBezTo>
                    <a:pt x="635" y="397"/>
                    <a:pt x="623" y="401"/>
                    <a:pt x="623" y="410"/>
                  </a:cubicBezTo>
                  <a:cubicBezTo>
                    <a:pt x="622" y="419"/>
                    <a:pt x="617" y="417"/>
                    <a:pt x="620" y="426"/>
                  </a:cubicBezTo>
                  <a:cubicBezTo>
                    <a:pt x="622" y="434"/>
                    <a:pt x="609" y="436"/>
                    <a:pt x="610" y="441"/>
                  </a:cubicBezTo>
                  <a:cubicBezTo>
                    <a:pt x="612" y="445"/>
                    <a:pt x="618" y="440"/>
                    <a:pt x="624" y="440"/>
                  </a:cubicBezTo>
                  <a:cubicBezTo>
                    <a:pt x="630" y="440"/>
                    <a:pt x="623" y="448"/>
                    <a:pt x="630" y="449"/>
                  </a:cubicBezTo>
                  <a:cubicBezTo>
                    <a:pt x="636" y="450"/>
                    <a:pt x="647" y="443"/>
                    <a:pt x="649" y="439"/>
                  </a:cubicBezTo>
                  <a:cubicBezTo>
                    <a:pt x="652" y="435"/>
                    <a:pt x="657" y="433"/>
                    <a:pt x="664" y="438"/>
                  </a:cubicBezTo>
                  <a:cubicBezTo>
                    <a:pt x="671" y="443"/>
                    <a:pt x="686" y="444"/>
                    <a:pt x="687" y="439"/>
                  </a:cubicBezTo>
                  <a:close/>
                  <a:moveTo>
                    <a:pt x="850" y="395"/>
                  </a:moveTo>
                  <a:cubicBezTo>
                    <a:pt x="856" y="395"/>
                    <a:pt x="857" y="403"/>
                    <a:pt x="867" y="411"/>
                  </a:cubicBezTo>
                  <a:cubicBezTo>
                    <a:pt x="876" y="419"/>
                    <a:pt x="877" y="413"/>
                    <a:pt x="879" y="408"/>
                  </a:cubicBezTo>
                  <a:cubicBezTo>
                    <a:pt x="880" y="402"/>
                    <a:pt x="891" y="407"/>
                    <a:pt x="890" y="401"/>
                  </a:cubicBezTo>
                  <a:cubicBezTo>
                    <a:pt x="890" y="396"/>
                    <a:pt x="899" y="389"/>
                    <a:pt x="905" y="387"/>
                  </a:cubicBezTo>
                  <a:cubicBezTo>
                    <a:pt x="911" y="384"/>
                    <a:pt x="900" y="378"/>
                    <a:pt x="892" y="379"/>
                  </a:cubicBezTo>
                  <a:cubicBezTo>
                    <a:pt x="884" y="379"/>
                    <a:pt x="882" y="374"/>
                    <a:pt x="882" y="370"/>
                  </a:cubicBezTo>
                  <a:cubicBezTo>
                    <a:pt x="882" y="367"/>
                    <a:pt x="867" y="358"/>
                    <a:pt x="862" y="360"/>
                  </a:cubicBezTo>
                  <a:cubicBezTo>
                    <a:pt x="857" y="361"/>
                    <a:pt x="849" y="353"/>
                    <a:pt x="842" y="353"/>
                  </a:cubicBezTo>
                  <a:cubicBezTo>
                    <a:pt x="836" y="352"/>
                    <a:pt x="826" y="347"/>
                    <a:pt x="827" y="340"/>
                  </a:cubicBezTo>
                  <a:cubicBezTo>
                    <a:pt x="828" y="333"/>
                    <a:pt x="840" y="342"/>
                    <a:pt x="843" y="337"/>
                  </a:cubicBezTo>
                  <a:cubicBezTo>
                    <a:pt x="845" y="331"/>
                    <a:pt x="830" y="334"/>
                    <a:pt x="830" y="330"/>
                  </a:cubicBezTo>
                  <a:cubicBezTo>
                    <a:pt x="829" y="326"/>
                    <a:pt x="833" y="328"/>
                    <a:pt x="836" y="325"/>
                  </a:cubicBezTo>
                  <a:cubicBezTo>
                    <a:pt x="839" y="323"/>
                    <a:pt x="834" y="318"/>
                    <a:pt x="830" y="316"/>
                  </a:cubicBezTo>
                  <a:cubicBezTo>
                    <a:pt x="827" y="314"/>
                    <a:pt x="826" y="320"/>
                    <a:pt x="822" y="320"/>
                  </a:cubicBezTo>
                  <a:cubicBezTo>
                    <a:pt x="819" y="320"/>
                    <a:pt x="822" y="314"/>
                    <a:pt x="824" y="311"/>
                  </a:cubicBezTo>
                  <a:cubicBezTo>
                    <a:pt x="827" y="307"/>
                    <a:pt x="813" y="303"/>
                    <a:pt x="807" y="305"/>
                  </a:cubicBezTo>
                  <a:cubicBezTo>
                    <a:pt x="801" y="307"/>
                    <a:pt x="799" y="304"/>
                    <a:pt x="799" y="300"/>
                  </a:cubicBezTo>
                  <a:cubicBezTo>
                    <a:pt x="799" y="296"/>
                    <a:pt x="788" y="300"/>
                    <a:pt x="784" y="303"/>
                  </a:cubicBezTo>
                  <a:cubicBezTo>
                    <a:pt x="780" y="306"/>
                    <a:pt x="775" y="300"/>
                    <a:pt x="780" y="299"/>
                  </a:cubicBezTo>
                  <a:cubicBezTo>
                    <a:pt x="785" y="299"/>
                    <a:pt x="791" y="295"/>
                    <a:pt x="790" y="290"/>
                  </a:cubicBezTo>
                  <a:cubicBezTo>
                    <a:pt x="788" y="286"/>
                    <a:pt x="775" y="285"/>
                    <a:pt x="773" y="291"/>
                  </a:cubicBezTo>
                  <a:cubicBezTo>
                    <a:pt x="770" y="296"/>
                    <a:pt x="760" y="285"/>
                    <a:pt x="760" y="280"/>
                  </a:cubicBezTo>
                  <a:cubicBezTo>
                    <a:pt x="760" y="276"/>
                    <a:pt x="744" y="280"/>
                    <a:pt x="746" y="272"/>
                  </a:cubicBezTo>
                  <a:cubicBezTo>
                    <a:pt x="748" y="265"/>
                    <a:pt x="727" y="263"/>
                    <a:pt x="722" y="263"/>
                  </a:cubicBezTo>
                  <a:cubicBezTo>
                    <a:pt x="716" y="263"/>
                    <a:pt x="708" y="267"/>
                    <a:pt x="709" y="272"/>
                  </a:cubicBezTo>
                  <a:cubicBezTo>
                    <a:pt x="710" y="277"/>
                    <a:pt x="703" y="275"/>
                    <a:pt x="702" y="270"/>
                  </a:cubicBezTo>
                  <a:cubicBezTo>
                    <a:pt x="701" y="264"/>
                    <a:pt x="688" y="276"/>
                    <a:pt x="684" y="276"/>
                  </a:cubicBezTo>
                  <a:cubicBezTo>
                    <a:pt x="680" y="276"/>
                    <a:pt x="686" y="261"/>
                    <a:pt x="684" y="257"/>
                  </a:cubicBezTo>
                  <a:cubicBezTo>
                    <a:pt x="682" y="252"/>
                    <a:pt x="679" y="251"/>
                    <a:pt x="676" y="243"/>
                  </a:cubicBezTo>
                  <a:cubicBezTo>
                    <a:pt x="673" y="236"/>
                    <a:pt x="658" y="239"/>
                    <a:pt x="654" y="243"/>
                  </a:cubicBezTo>
                  <a:cubicBezTo>
                    <a:pt x="650" y="248"/>
                    <a:pt x="637" y="246"/>
                    <a:pt x="630" y="253"/>
                  </a:cubicBezTo>
                  <a:cubicBezTo>
                    <a:pt x="623" y="260"/>
                    <a:pt x="631" y="267"/>
                    <a:pt x="634" y="269"/>
                  </a:cubicBezTo>
                  <a:cubicBezTo>
                    <a:pt x="637" y="272"/>
                    <a:pt x="623" y="276"/>
                    <a:pt x="628" y="280"/>
                  </a:cubicBezTo>
                  <a:cubicBezTo>
                    <a:pt x="632" y="284"/>
                    <a:pt x="639" y="282"/>
                    <a:pt x="640" y="288"/>
                  </a:cubicBezTo>
                  <a:cubicBezTo>
                    <a:pt x="640" y="295"/>
                    <a:pt x="623" y="286"/>
                    <a:pt x="621" y="281"/>
                  </a:cubicBezTo>
                  <a:cubicBezTo>
                    <a:pt x="618" y="275"/>
                    <a:pt x="622" y="270"/>
                    <a:pt x="618" y="266"/>
                  </a:cubicBezTo>
                  <a:cubicBezTo>
                    <a:pt x="615" y="262"/>
                    <a:pt x="618" y="257"/>
                    <a:pt x="624" y="250"/>
                  </a:cubicBezTo>
                  <a:cubicBezTo>
                    <a:pt x="631" y="243"/>
                    <a:pt x="636" y="244"/>
                    <a:pt x="636" y="240"/>
                  </a:cubicBezTo>
                  <a:cubicBezTo>
                    <a:pt x="636" y="236"/>
                    <a:pt x="608" y="236"/>
                    <a:pt x="591" y="251"/>
                  </a:cubicBezTo>
                  <a:cubicBezTo>
                    <a:pt x="575" y="266"/>
                    <a:pt x="580" y="286"/>
                    <a:pt x="581" y="290"/>
                  </a:cubicBezTo>
                  <a:cubicBezTo>
                    <a:pt x="582" y="294"/>
                    <a:pt x="596" y="292"/>
                    <a:pt x="605" y="295"/>
                  </a:cubicBezTo>
                  <a:cubicBezTo>
                    <a:pt x="613" y="297"/>
                    <a:pt x="609" y="301"/>
                    <a:pt x="602" y="300"/>
                  </a:cubicBezTo>
                  <a:cubicBezTo>
                    <a:pt x="596" y="299"/>
                    <a:pt x="585" y="297"/>
                    <a:pt x="585" y="301"/>
                  </a:cubicBezTo>
                  <a:cubicBezTo>
                    <a:pt x="586" y="306"/>
                    <a:pt x="599" y="314"/>
                    <a:pt x="607" y="312"/>
                  </a:cubicBezTo>
                  <a:cubicBezTo>
                    <a:pt x="615" y="310"/>
                    <a:pt x="615" y="310"/>
                    <a:pt x="619" y="315"/>
                  </a:cubicBezTo>
                  <a:cubicBezTo>
                    <a:pt x="622" y="319"/>
                    <a:pt x="632" y="318"/>
                    <a:pt x="641" y="318"/>
                  </a:cubicBezTo>
                  <a:cubicBezTo>
                    <a:pt x="651" y="319"/>
                    <a:pt x="662" y="322"/>
                    <a:pt x="666" y="323"/>
                  </a:cubicBezTo>
                  <a:cubicBezTo>
                    <a:pt x="671" y="323"/>
                    <a:pt x="676" y="320"/>
                    <a:pt x="678" y="318"/>
                  </a:cubicBezTo>
                  <a:cubicBezTo>
                    <a:pt x="679" y="315"/>
                    <a:pt x="698" y="322"/>
                    <a:pt x="703" y="321"/>
                  </a:cubicBezTo>
                  <a:cubicBezTo>
                    <a:pt x="709" y="321"/>
                    <a:pt x="705" y="316"/>
                    <a:pt x="702" y="314"/>
                  </a:cubicBezTo>
                  <a:cubicBezTo>
                    <a:pt x="698" y="313"/>
                    <a:pt x="700" y="306"/>
                    <a:pt x="704" y="309"/>
                  </a:cubicBezTo>
                  <a:cubicBezTo>
                    <a:pt x="709" y="311"/>
                    <a:pt x="716" y="313"/>
                    <a:pt x="718" y="317"/>
                  </a:cubicBezTo>
                  <a:cubicBezTo>
                    <a:pt x="719" y="321"/>
                    <a:pt x="723" y="319"/>
                    <a:pt x="724" y="323"/>
                  </a:cubicBezTo>
                  <a:cubicBezTo>
                    <a:pt x="724" y="326"/>
                    <a:pt x="740" y="330"/>
                    <a:pt x="741" y="334"/>
                  </a:cubicBezTo>
                  <a:cubicBezTo>
                    <a:pt x="741" y="338"/>
                    <a:pt x="725" y="340"/>
                    <a:pt x="730" y="344"/>
                  </a:cubicBezTo>
                  <a:cubicBezTo>
                    <a:pt x="734" y="347"/>
                    <a:pt x="741" y="339"/>
                    <a:pt x="747" y="339"/>
                  </a:cubicBezTo>
                  <a:cubicBezTo>
                    <a:pt x="753" y="338"/>
                    <a:pt x="753" y="352"/>
                    <a:pt x="758" y="350"/>
                  </a:cubicBezTo>
                  <a:cubicBezTo>
                    <a:pt x="764" y="347"/>
                    <a:pt x="769" y="352"/>
                    <a:pt x="775" y="361"/>
                  </a:cubicBezTo>
                  <a:cubicBezTo>
                    <a:pt x="781" y="369"/>
                    <a:pt x="774" y="377"/>
                    <a:pt x="775" y="380"/>
                  </a:cubicBezTo>
                  <a:cubicBezTo>
                    <a:pt x="775" y="383"/>
                    <a:pt x="787" y="382"/>
                    <a:pt x="793" y="379"/>
                  </a:cubicBezTo>
                  <a:cubicBezTo>
                    <a:pt x="800" y="375"/>
                    <a:pt x="806" y="383"/>
                    <a:pt x="811" y="387"/>
                  </a:cubicBezTo>
                  <a:cubicBezTo>
                    <a:pt x="816" y="392"/>
                    <a:pt x="792" y="399"/>
                    <a:pt x="794" y="395"/>
                  </a:cubicBezTo>
                  <a:cubicBezTo>
                    <a:pt x="796" y="391"/>
                    <a:pt x="780" y="379"/>
                    <a:pt x="766" y="385"/>
                  </a:cubicBezTo>
                  <a:cubicBezTo>
                    <a:pt x="751" y="390"/>
                    <a:pt x="761" y="399"/>
                    <a:pt x="763" y="404"/>
                  </a:cubicBezTo>
                  <a:cubicBezTo>
                    <a:pt x="764" y="409"/>
                    <a:pt x="750" y="414"/>
                    <a:pt x="736" y="409"/>
                  </a:cubicBezTo>
                  <a:cubicBezTo>
                    <a:pt x="723" y="405"/>
                    <a:pt x="727" y="412"/>
                    <a:pt x="721" y="412"/>
                  </a:cubicBezTo>
                  <a:cubicBezTo>
                    <a:pt x="716" y="412"/>
                    <a:pt x="710" y="421"/>
                    <a:pt x="715" y="426"/>
                  </a:cubicBezTo>
                  <a:cubicBezTo>
                    <a:pt x="720" y="432"/>
                    <a:pt x="731" y="427"/>
                    <a:pt x="740" y="427"/>
                  </a:cubicBezTo>
                  <a:cubicBezTo>
                    <a:pt x="749" y="428"/>
                    <a:pt x="750" y="430"/>
                    <a:pt x="751" y="425"/>
                  </a:cubicBezTo>
                  <a:cubicBezTo>
                    <a:pt x="752" y="420"/>
                    <a:pt x="761" y="423"/>
                    <a:pt x="768" y="424"/>
                  </a:cubicBezTo>
                  <a:cubicBezTo>
                    <a:pt x="774" y="426"/>
                    <a:pt x="773" y="435"/>
                    <a:pt x="781" y="436"/>
                  </a:cubicBezTo>
                  <a:cubicBezTo>
                    <a:pt x="789" y="437"/>
                    <a:pt x="782" y="445"/>
                    <a:pt x="787" y="450"/>
                  </a:cubicBezTo>
                  <a:cubicBezTo>
                    <a:pt x="792" y="456"/>
                    <a:pt x="808" y="453"/>
                    <a:pt x="814" y="459"/>
                  </a:cubicBezTo>
                  <a:cubicBezTo>
                    <a:pt x="820" y="465"/>
                    <a:pt x="846" y="476"/>
                    <a:pt x="849" y="472"/>
                  </a:cubicBezTo>
                  <a:cubicBezTo>
                    <a:pt x="853" y="467"/>
                    <a:pt x="827" y="444"/>
                    <a:pt x="820" y="442"/>
                  </a:cubicBezTo>
                  <a:cubicBezTo>
                    <a:pt x="812" y="440"/>
                    <a:pt x="827" y="438"/>
                    <a:pt x="837" y="445"/>
                  </a:cubicBezTo>
                  <a:cubicBezTo>
                    <a:pt x="846" y="453"/>
                    <a:pt x="860" y="456"/>
                    <a:pt x="867" y="447"/>
                  </a:cubicBezTo>
                  <a:cubicBezTo>
                    <a:pt x="874" y="438"/>
                    <a:pt x="861" y="441"/>
                    <a:pt x="861" y="434"/>
                  </a:cubicBezTo>
                  <a:cubicBezTo>
                    <a:pt x="861" y="428"/>
                    <a:pt x="857" y="419"/>
                    <a:pt x="850" y="419"/>
                  </a:cubicBezTo>
                  <a:cubicBezTo>
                    <a:pt x="843" y="419"/>
                    <a:pt x="825" y="405"/>
                    <a:pt x="831" y="402"/>
                  </a:cubicBezTo>
                  <a:cubicBezTo>
                    <a:pt x="838" y="399"/>
                    <a:pt x="829" y="395"/>
                    <a:pt x="834" y="389"/>
                  </a:cubicBezTo>
                  <a:cubicBezTo>
                    <a:pt x="839" y="384"/>
                    <a:pt x="844" y="394"/>
                    <a:pt x="850" y="395"/>
                  </a:cubicBezTo>
                  <a:close/>
                  <a:moveTo>
                    <a:pt x="745" y="371"/>
                  </a:moveTo>
                  <a:cubicBezTo>
                    <a:pt x="751" y="370"/>
                    <a:pt x="750" y="360"/>
                    <a:pt x="746" y="356"/>
                  </a:cubicBezTo>
                  <a:cubicBezTo>
                    <a:pt x="744" y="352"/>
                    <a:pt x="737" y="352"/>
                    <a:pt x="732" y="352"/>
                  </a:cubicBezTo>
                  <a:cubicBezTo>
                    <a:pt x="726" y="353"/>
                    <a:pt x="717" y="361"/>
                    <a:pt x="722" y="370"/>
                  </a:cubicBezTo>
                  <a:cubicBezTo>
                    <a:pt x="727" y="378"/>
                    <a:pt x="739" y="372"/>
                    <a:pt x="745" y="371"/>
                  </a:cubicBezTo>
                  <a:close/>
                  <a:moveTo>
                    <a:pt x="682" y="241"/>
                  </a:moveTo>
                  <a:cubicBezTo>
                    <a:pt x="679" y="247"/>
                    <a:pt x="689" y="247"/>
                    <a:pt x="689" y="255"/>
                  </a:cubicBezTo>
                  <a:cubicBezTo>
                    <a:pt x="690" y="262"/>
                    <a:pt x="699" y="265"/>
                    <a:pt x="706" y="260"/>
                  </a:cubicBezTo>
                  <a:cubicBezTo>
                    <a:pt x="713" y="256"/>
                    <a:pt x="733" y="261"/>
                    <a:pt x="733" y="256"/>
                  </a:cubicBezTo>
                  <a:cubicBezTo>
                    <a:pt x="733" y="250"/>
                    <a:pt x="712" y="240"/>
                    <a:pt x="705" y="242"/>
                  </a:cubicBezTo>
                  <a:cubicBezTo>
                    <a:pt x="697" y="243"/>
                    <a:pt x="685" y="234"/>
                    <a:pt x="682" y="241"/>
                  </a:cubicBezTo>
                  <a:close/>
                  <a:moveTo>
                    <a:pt x="870" y="666"/>
                  </a:moveTo>
                  <a:cubicBezTo>
                    <a:pt x="871" y="670"/>
                    <a:pt x="900" y="682"/>
                    <a:pt x="901" y="677"/>
                  </a:cubicBezTo>
                  <a:cubicBezTo>
                    <a:pt x="902" y="671"/>
                    <a:pt x="869" y="663"/>
                    <a:pt x="870" y="666"/>
                  </a:cubicBezTo>
                  <a:close/>
                  <a:moveTo>
                    <a:pt x="997" y="696"/>
                  </a:moveTo>
                  <a:cubicBezTo>
                    <a:pt x="995" y="700"/>
                    <a:pt x="992" y="693"/>
                    <a:pt x="996" y="690"/>
                  </a:cubicBezTo>
                  <a:cubicBezTo>
                    <a:pt x="1000" y="687"/>
                    <a:pt x="995" y="685"/>
                    <a:pt x="991" y="687"/>
                  </a:cubicBezTo>
                  <a:cubicBezTo>
                    <a:pt x="987" y="689"/>
                    <a:pt x="988" y="678"/>
                    <a:pt x="992" y="676"/>
                  </a:cubicBezTo>
                  <a:cubicBezTo>
                    <a:pt x="996" y="674"/>
                    <a:pt x="983" y="670"/>
                    <a:pt x="983" y="674"/>
                  </a:cubicBezTo>
                  <a:cubicBezTo>
                    <a:pt x="983" y="678"/>
                    <a:pt x="974" y="675"/>
                    <a:pt x="973" y="672"/>
                  </a:cubicBezTo>
                  <a:cubicBezTo>
                    <a:pt x="972" y="669"/>
                    <a:pt x="966" y="668"/>
                    <a:pt x="968" y="665"/>
                  </a:cubicBezTo>
                  <a:cubicBezTo>
                    <a:pt x="970" y="663"/>
                    <a:pt x="960" y="662"/>
                    <a:pt x="959" y="666"/>
                  </a:cubicBezTo>
                  <a:cubicBezTo>
                    <a:pt x="958" y="670"/>
                    <a:pt x="955" y="663"/>
                    <a:pt x="960" y="658"/>
                  </a:cubicBezTo>
                  <a:cubicBezTo>
                    <a:pt x="965" y="652"/>
                    <a:pt x="964" y="648"/>
                    <a:pt x="968" y="645"/>
                  </a:cubicBezTo>
                  <a:cubicBezTo>
                    <a:pt x="973" y="642"/>
                    <a:pt x="968" y="639"/>
                    <a:pt x="963" y="641"/>
                  </a:cubicBezTo>
                  <a:cubicBezTo>
                    <a:pt x="958" y="643"/>
                    <a:pt x="945" y="662"/>
                    <a:pt x="945" y="667"/>
                  </a:cubicBezTo>
                  <a:cubicBezTo>
                    <a:pt x="945" y="672"/>
                    <a:pt x="944" y="678"/>
                    <a:pt x="940" y="677"/>
                  </a:cubicBezTo>
                  <a:cubicBezTo>
                    <a:pt x="935" y="677"/>
                    <a:pt x="930" y="681"/>
                    <a:pt x="933" y="684"/>
                  </a:cubicBezTo>
                  <a:cubicBezTo>
                    <a:pt x="937" y="687"/>
                    <a:pt x="924" y="694"/>
                    <a:pt x="930" y="698"/>
                  </a:cubicBezTo>
                  <a:cubicBezTo>
                    <a:pt x="934" y="700"/>
                    <a:pt x="941" y="697"/>
                    <a:pt x="947" y="697"/>
                  </a:cubicBezTo>
                  <a:cubicBezTo>
                    <a:pt x="953" y="698"/>
                    <a:pt x="958" y="698"/>
                    <a:pt x="963" y="695"/>
                  </a:cubicBezTo>
                  <a:cubicBezTo>
                    <a:pt x="968" y="691"/>
                    <a:pt x="968" y="698"/>
                    <a:pt x="974" y="697"/>
                  </a:cubicBezTo>
                  <a:cubicBezTo>
                    <a:pt x="979" y="697"/>
                    <a:pt x="971" y="702"/>
                    <a:pt x="971" y="705"/>
                  </a:cubicBezTo>
                  <a:cubicBezTo>
                    <a:pt x="971" y="709"/>
                    <a:pt x="977" y="703"/>
                    <a:pt x="981" y="701"/>
                  </a:cubicBezTo>
                  <a:cubicBezTo>
                    <a:pt x="985" y="699"/>
                    <a:pt x="990" y="701"/>
                    <a:pt x="988" y="705"/>
                  </a:cubicBezTo>
                  <a:cubicBezTo>
                    <a:pt x="986" y="708"/>
                    <a:pt x="999" y="711"/>
                    <a:pt x="1002" y="706"/>
                  </a:cubicBezTo>
                  <a:cubicBezTo>
                    <a:pt x="1005" y="701"/>
                    <a:pt x="999" y="692"/>
                    <a:pt x="997" y="696"/>
                  </a:cubicBezTo>
                  <a:close/>
                  <a:moveTo>
                    <a:pt x="93" y="604"/>
                  </a:moveTo>
                  <a:cubicBezTo>
                    <a:pt x="84" y="609"/>
                    <a:pt x="106" y="632"/>
                    <a:pt x="110" y="629"/>
                  </a:cubicBezTo>
                  <a:cubicBezTo>
                    <a:pt x="113" y="627"/>
                    <a:pt x="105" y="617"/>
                    <a:pt x="105" y="611"/>
                  </a:cubicBezTo>
                  <a:cubicBezTo>
                    <a:pt x="105" y="605"/>
                    <a:pt x="102" y="599"/>
                    <a:pt x="93" y="604"/>
                  </a:cubicBezTo>
                  <a:close/>
                  <a:moveTo>
                    <a:pt x="917" y="718"/>
                  </a:moveTo>
                  <a:cubicBezTo>
                    <a:pt x="913" y="719"/>
                    <a:pt x="916" y="713"/>
                    <a:pt x="917" y="710"/>
                  </a:cubicBezTo>
                  <a:cubicBezTo>
                    <a:pt x="917" y="708"/>
                    <a:pt x="909" y="712"/>
                    <a:pt x="909" y="715"/>
                  </a:cubicBezTo>
                  <a:cubicBezTo>
                    <a:pt x="909" y="718"/>
                    <a:pt x="903" y="719"/>
                    <a:pt x="903" y="721"/>
                  </a:cubicBezTo>
                  <a:cubicBezTo>
                    <a:pt x="903" y="727"/>
                    <a:pt x="902" y="724"/>
                    <a:pt x="898" y="726"/>
                  </a:cubicBezTo>
                  <a:cubicBezTo>
                    <a:pt x="894" y="728"/>
                    <a:pt x="879" y="726"/>
                    <a:pt x="878" y="723"/>
                  </a:cubicBezTo>
                  <a:cubicBezTo>
                    <a:pt x="878" y="719"/>
                    <a:pt x="867" y="717"/>
                    <a:pt x="866" y="713"/>
                  </a:cubicBezTo>
                  <a:cubicBezTo>
                    <a:pt x="866" y="708"/>
                    <a:pt x="860" y="706"/>
                    <a:pt x="865" y="701"/>
                  </a:cubicBezTo>
                  <a:cubicBezTo>
                    <a:pt x="869" y="696"/>
                    <a:pt x="864" y="693"/>
                    <a:pt x="860" y="697"/>
                  </a:cubicBezTo>
                  <a:cubicBezTo>
                    <a:pt x="855" y="701"/>
                    <a:pt x="853" y="695"/>
                    <a:pt x="859" y="693"/>
                  </a:cubicBezTo>
                  <a:cubicBezTo>
                    <a:pt x="864" y="691"/>
                    <a:pt x="875" y="688"/>
                    <a:pt x="870" y="678"/>
                  </a:cubicBezTo>
                  <a:cubicBezTo>
                    <a:pt x="864" y="668"/>
                    <a:pt x="830" y="681"/>
                    <a:pt x="821" y="686"/>
                  </a:cubicBezTo>
                  <a:cubicBezTo>
                    <a:pt x="812" y="691"/>
                    <a:pt x="801" y="707"/>
                    <a:pt x="796" y="707"/>
                  </a:cubicBezTo>
                  <a:cubicBezTo>
                    <a:pt x="792" y="707"/>
                    <a:pt x="805" y="699"/>
                    <a:pt x="807" y="696"/>
                  </a:cubicBezTo>
                  <a:cubicBezTo>
                    <a:pt x="809" y="692"/>
                    <a:pt x="806" y="689"/>
                    <a:pt x="809" y="690"/>
                  </a:cubicBezTo>
                  <a:cubicBezTo>
                    <a:pt x="812" y="692"/>
                    <a:pt x="819" y="680"/>
                    <a:pt x="825" y="676"/>
                  </a:cubicBezTo>
                  <a:cubicBezTo>
                    <a:pt x="830" y="672"/>
                    <a:pt x="836" y="675"/>
                    <a:pt x="836" y="672"/>
                  </a:cubicBezTo>
                  <a:cubicBezTo>
                    <a:pt x="837" y="669"/>
                    <a:pt x="840" y="667"/>
                    <a:pt x="845" y="662"/>
                  </a:cubicBezTo>
                  <a:cubicBezTo>
                    <a:pt x="850" y="658"/>
                    <a:pt x="909" y="658"/>
                    <a:pt x="915" y="659"/>
                  </a:cubicBezTo>
                  <a:cubicBezTo>
                    <a:pt x="921" y="659"/>
                    <a:pt x="932" y="651"/>
                    <a:pt x="935" y="646"/>
                  </a:cubicBezTo>
                  <a:cubicBezTo>
                    <a:pt x="939" y="641"/>
                    <a:pt x="943" y="641"/>
                    <a:pt x="951" y="642"/>
                  </a:cubicBezTo>
                  <a:cubicBezTo>
                    <a:pt x="959" y="642"/>
                    <a:pt x="963" y="635"/>
                    <a:pt x="967" y="632"/>
                  </a:cubicBezTo>
                  <a:cubicBezTo>
                    <a:pt x="971" y="629"/>
                    <a:pt x="969" y="628"/>
                    <a:pt x="966" y="627"/>
                  </a:cubicBezTo>
                  <a:cubicBezTo>
                    <a:pt x="962" y="627"/>
                    <a:pt x="959" y="624"/>
                    <a:pt x="962" y="624"/>
                  </a:cubicBezTo>
                  <a:cubicBezTo>
                    <a:pt x="966" y="624"/>
                    <a:pt x="968" y="622"/>
                    <a:pt x="969" y="617"/>
                  </a:cubicBezTo>
                  <a:cubicBezTo>
                    <a:pt x="971" y="613"/>
                    <a:pt x="968" y="615"/>
                    <a:pt x="963" y="609"/>
                  </a:cubicBezTo>
                  <a:cubicBezTo>
                    <a:pt x="958" y="602"/>
                    <a:pt x="956" y="611"/>
                    <a:pt x="951" y="610"/>
                  </a:cubicBezTo>
                  <a:cubicBezTo>
                    <a:pt x="946" y="610"/>
                    <a:pt x="954" y="604"/>
                    <a:pt x="950" y="601"/>
                  </a:cubicBezTo>
                  <a:cubicBezTo>
                    <a:pt x="946" y="599"/>
                    <a:pt x="939" y="600"/>
                    <a:pt x="933" y="605"/>
                  </a:cubicBezTo>
                  <a:cubicBezTo>
                    <a:pt x="927" y="610"/>
                    <a:pt x="927" y="605"/>
                    <a:pt x="922" y="610"/>
                  </a:cubicBezTo>
                  <a:cubicBezTo>
                    <a:pt x="917" y="615"/>
                    <a:pt x="917" y="608"/>
                    <a:pt x="919" y="606"/>
                  </a:cubicBezTo>
                  <a:cubicBezTo>
                    <a:pt x="922" y="604"/>
                    <a:pt x="924" y="606"/>
                    <a:pt x="926" y="603"/>
                  </a:cubicBezTo>
                  <a:cubicBezTo>
                    <a:pt x="928" y="600"/>
                    <a:pt x="930" y="603"/>
                    <a:pt x="936" y="599"/>
                  </a:cubicBezTo>
                  <a:cubicBezTo>
                    <a:pt x="942" y="595"/>
                    <a:pt x="947" y="597"/>
                    <a:pt x="949" y="594"/>
                  </a:cubicBezTo>
                  <a:cubicBezTo>
                    <a:pt x="950" y="592"/>
                    <a:pt x="946" y="588"/>
                    <a:pt x="940" y="589"/>
                  </a:cubicBezTo>
                  <a:cubicBezTo>
                    <a:pt x="935" y="590"/>
                    <a:pt x="931" y="582"/>
                    <a:pt x="928" y="584"/>
                  </a:cubicBezTo>
                  <a:cubicBezTo>
                    <a:pt x="924" y="587"/>
                    <a:pt x="925" y="580"/>
                    <a:pt x="921" y="583"/>
                  </a:cubicBezTo>
                  <a:cubicBezTo>
                    <a:pt x="917" y="585"/>
                    <a:pt x="915" y="582"/>
                    <a:pt x="913" y="577"/>
                  </a:cubicBezTo>
                  <a:cubicBezTo>
                    <a:pt x="911" y="573"/>
                    <a:pt x="900" y="565"/>
                    <a:pt x="894" y="563"/>
                  </a:cubicBezTo>
                  <a:cubicBezTo>
                    <a:pt x="887" y="561"/>
                    <a:pt x="892" y="557"/>
                    <a:pt x="895" y="560"/>
                  </a:cubicBezTo>
                  <a:cubicBezTo>
                    <a:pt x="899" y="562"/>
                    <a:pt x="903" y="557"/>
                    <a:pt x="904" y="555"/>
                  </a:cubicBezTo>
                  <a:cubicBezTo>
                    <a:pt x="906" y="552"/>
                    <a:pt x="902" y="550"/>
                    <a:pt x="900" y="550"/>
                  </a:cubicBezTo>
                  <a:cubicBezTo>
                    <a:pt x="898" y="550"/>
                    <a:pt x="898" y="546"/>
                    <a:pt x="898" y="544"/>
                  </a:cubicBezTo>
                  <a:cubicBezTo>
                    <a:pt x="899" y="541"/>
                    <a:pt x="891" y="538"/>
                    <a:pt x="891" y="536"/>
                  </a:cubicBezTo>
                  <a:cubicBezTo>
                    <a:pt x="891" y="533"/>
                    <a:pt x="886" y="531"/>
                    <a:pt x="887" y="529"/>
                  </a:cubicBezTo>
                  <a:cubicBezTo>
                    <a:pt x="887" y="527"/>
                    <a:pt x="882" y="524"/>
                    <a:pt x="882" y="521"/>
                  </a:cubicBezTo>
                  <a:cubicBezTo>
                    <a:pt x="882" y="518"/>
                    <a:pt x="875" y="512"/>
                    <a:pt x="875" y="508"/>
                  </a:cubicBezTo>
                  <a:cubicBezTo>
                    <a:pt x="874" y="505"/>
                    <a:pt x="870" y="502"/>
                    <a:pt x="869" y="498"/>
                  </a:cubicBezTo>
                  <a:cubicBezTo>
                    <a:pt x="867" y="494"/>
                    <a:pt x="865" y="496"/>
                    <a:pt x="864" y="502"/>
                  </a:cubicBezTo>
                  <a:cubicBezTo>
                    <a:pt x="862" y="508"/>
                    <a:pt x="857" y="507"/>
                    <a:pt x="859" y="509"/>
                  </a:cubicBezTo>
                  <a:cubicBezTo>
                    <a:pt x="862" y="513"/>
                    <a:pt x="859" y="514"/>
                    <a:pt x="857" y="516"/>
                  </a:cubicBezTo>
                  <a:cubicBezTo>
                    <a:pt x="855" y="519"/>
                    <a:pt x="859" y="522"/>
                    <a:pt x="855" y="522"/>
                  </a:cubicBezTo>
                  <a:cubicBezTo>
                    <a:pt x="851" y="522"/>
                    <a:pt x="853" y="530"/>
                    <a:pt x="851" y="527"/>
                  </a:cubicBezTo>
                  <a:cubicBezTo>
                    <a:pt x="849" y="523"/>
                    <a:pt x="844" y="524"/>
                    <a:pt x="844" y="528"/>
                  </a:cubicBezTo>
                  <a:cubicBezTo>
                    <a:pt x="844" y="531"/>
                    <a:pt x="836" y="534"/>
                    <a:pt x="833" y="534"/>
                  </a:cubicBezTo>
                  <a:cubicBezTo>
                    <a:pt x="830" y="534"/>
                    <a:pt x="830" y="527"/>
                    <a:pt x="827" y="529"/>
                  </a:cubicBezTo>
                  <a:cubicBezTo>
                    <a:pt x="824" y="531"/>
                    <a:pt x="825" y="523"/>
                    <a:pt x="820" y="524"/>
                  </a:cubicBezTo>
                  <a:cubicBezTo>
                    <a:pt x="816" y="524"/>
                    <a:pt x="813" y="523"/>
                    <a:pt x="814" y="520"/>
                  </a:cubicBezTo>
                  <a:cubicBezTo>
                    <a:pt x="816" y="516"/>
                    <a:pt x="807" y="514"/>
                    <a:pt x="810" y="512"/>
                  </a:cubicBezTo>
                  <a:cubicBezTo>
                    <a:pt x="813" y="510"/>
                    <a:pt x="809" y="506"/>
                    <a:pt x="809" y="499"/>
                  </a:cubicBezTo>
                  <a:cubicBezTo>
                    <a:pt x="808" y="493"/>
                    <a:pt x="812" y="492"/>
                    <a:pt x="812" y="490"/>
                  </a:cubicBezTo>
                  <a:cubicBezTo>
                    <a:pt x="812" y="487"/>
                    <a:pt x="809" y="487"/>
                    <a:pt x="806" y="489"/>
                  </a:cubicBezTo>
                  <a:cubicBezTo>
                    <a:pt x="803" y="491"/>
                    <a:pt x="803" y="486"/>
                    <a:pt x="800" y="487"/>
                  </a:cubicBezTo>
                  <a:cubicBezTo>
                    <a:pt x="797" y="487"/>
                    <a:pt x="787" y="486"/>
                    <a:pt x="787" y="482"/>
                  </a:cubicBezTo>
                  <a:cubicBezTo>
                    <a:pt x="786" y="477"/>
                    <a:pt x="783" y="480"/>
                    <a:pt x="781" y="475"/>
                  </a:cubicBezTo>
                  <a:cubicBezTo>
                    <a:pt x="780" y="471"/>
                    <a:pt x="776" y="474"/>
                    <a:pt x="776" y="471"/>
                  </a:cubicBezTo>
                  <a:cubicBezTo>
                    <a:pt x="776" y="468"/>
                    <a:pt x="774" y="467"/>
                    <a:pt x="771" y="467"/>
                  </a:cubicBezTo>
                  <a:cubicBezTo>
                    <a:pt x="768" y="467"/>
                    <a:pt x="767" y="463"/>
                    <a:pt x="763" y="463"/>
                  </a:cubicBezTo>
                  <a:cubicBezTo>
                    <a:pt x="759" y="462"/>
                    <a:pt x="754" y="466"/>
                    <a:pt x="752" y="467"/>
                  </a:cubicBezTo>
                  <a:cubicBezTo>
                    <a:pt x="750" y="468"/>
                    <a:pt x="744" y="463"/>
                    <a:pt x="742" y="465"/>
                  </a:cubicBezTo>
                  <a:cubicBezTo>
                    <a:pt x="739" y="467"/>
                    <a:pt x="739" y="464"/>
                    <a:pt x="733" y="462"/>
                  </a:cubicBezTo>
                  <a:cubicBezTo>
                    <a:pt x="726" y="460"/>
                    <a:pt x="718" y="460"/>
                    <a:pt x="718" y="462"/>
                  </a:cubicBezTo>
                  <a:cubicBezTo>
                    <a:pt x="717" y="464"/>
                    <a:pt x="712" y="465"/>
                    <a:pt x="713" y="470"/>
                  </a:cubicBezTo>
                  <a:cubicBezTo>
                    <a:pt x="714" y="475"/>
                    <a:pt x="719" y="474"/>
                    <a:pt x="720" y="478"/>
                  </a:cubicBezTo>
                  <a:cubicBezTo>
                    <a:pt x="721" y="481"/>
                    <a:pt x="718" y="480"/>
                    <a:pt x="717" y="483"/>
                  </a:cubicBezTo>
                  <a:cubicBezTo>
                    <a:pt x="717" y="487"/>
                    <a:pt x="714" y="486"/>
                    <a:pt x="714" y="489"/>
                  </a:cubicBezTo>
                  <a:cubicBezTo>
                    <a:pt x="714" y="491"/>
                    <a:pt x="716" y="490"/>
                    <a:pt x="717" y="495"/>
                  </a:cubicBezTo>
                  <a:cubicBezTo>
                    <a:pt x="719" y="499"/>
                    <a:pt x="721" y="499"/>
                    <a:pt x="722" y="505"/>
                  </a:cubicBezTo>
                  <a:cubicBezTo>
                    <a:pt x="723" y="511"/>
                    <a:pt x="720" y="510"/>
                    <a:pt x="717" y="511"/>
                  </a:cubicBezTo>
                  <a:cubicBezTo>
                    <a:pt x="715" y="511"/>
                    <a:pt x="718" y="514"/>
                    <a:pt x="714" y="518"/>
                  </a:cubicBezTo>
                  <a:cubicBezTo>
                    <a:pt x="711" y="522"/>
                    <a:pt x="708" y="527"/>
                    <a:pt x="710" y="529"/>
                  </a:cubicBezTo>
                  <a:cubicBezTo>
                    <a:pt x="713" y="532"/>
                    <a:pt x="723" y="536"/>
                    <a:pt x="727" y="543"/>
                  </a:cubicBezTo>
                  <a:cubicBezTo>
                    <a:pt x="731" y="549"/>
                    <a:pt x="731" y="560"/>
                    <a:pt x="730" y="567"/>
                  </a:cubicBezTo>
                  <a:cubicBezTo>
                    <a:pt x="729" y="575"/>
                    <a:pt x="720" y="577"/>
                    <a:pt x="714" y="583"/>
                  </a:cubicBezTo>
                  <a:cubicBezTo>
                    <a:pt x="708" y="590"/>
                    <a:pt x="701" y="589"/>
                    <a:pt x="698" y="589"/>
                  </a:cubicBezTo>
                  <a:cubicBezTo>
                    <a:pt x="695" y="589"/>
                    <a:pt x="697" y="595"/>
                    <a:pt x="701" y="600"/>
                  </a:cubicBezTo>
                  <a:cubicBezTo>
                    <a:pt x="705" y="605"/>
                    <a:pt x="702" y="606"/>
                    <a:pt x="704" y="611"/>
                  </a:cubicBezTo>
                  <a:cubicBezTo>
                    <a:pt x="706" y="616"/>
                    <a:pt x="704" y="620"/>
                    <a:pt x="707" y="625"/>
                  </a:cubicBezTo>
                  <a:cubicBezTo>
                    <a:pt x="711" y="629"/>
                    <a:pt x="709" y="631"/>
                    <a:pt x="705" y="634"/>
                  </a:cubicBezTo>
                  <a:cubicBezTo>
                    <a:pt x="701" y="637"/>
                    <a:pt x="706" y="636"/>
                    <a:pt x="707" y="640"/>
                  </a:cubicBezTo>
                  <a:cubicBezTo>
                    <a:pt x="707" y="644"/>
                    <a:pt x="705" y="642"/>
                    <a:pt x="702" y="639"/>
                  </a:cubicBezTo>
                  <a:cubicBezTo>
                    <a:pt x="698" y="637"/>
                    <a:pt x="695" y="644"/>
                    <a:pt x="695" y="646"/>
                  </a:cubicBezTo>
                  <a:cubicBezTo>
                    <a:pt x="695" y="649"/>
                    <a:pt x="688" y="643"/>
                    <a:pt x="686" y="643"/>
                  </a:cubicBezTo>
                  <a:cubicBezTo>
                    <a:pt x="684" y="643"/>
                    <a:pt x="686" y="639"/>
                    <a:pt x="682" y="635"/>
                  </a:cubicBezTo>
                  <a:cubicBezTo>
                    <a:pt x="677" y="632"/>
                    <a:pt x="674" y="631"/>
                    <a:pt x="674" y="627"/>
                  </a:cubicBezTo>
                  <a:cubicBezTo>
                    <a:pt x="674" y="624"/>
                    <a:pt x="666" y="621"/>
                    <a:pt x="666" y="617"/>
                  </a:cubicBezTo>
                  <a:cubicBezTo>
                    <a:pt x="666" y="613"/>
                    <a:pt x="667" y="603"/>
                    <a:pt x="665" y="600"/>
                  </a:cubicBezTo>
                  <a:cubicBezTo>
                    <a:pt x="664" y="597"/>
                    <a:pt x="665" y="594"/>
                    <a:pt x="667" y="591"/>
                  </a:cubicBezTo>
                  <a:cubicBezTo>
                    <a:pt x="668" y="588"/>
                    <a:pt x="665" y="584"/>
                    <a:pt x="660" y="584"/>
                  </a:cubicBezTo>
                  <a:cubicBezTo>
                    <a:pt x="656" y="584"/>
                    <a:pt x="650" y="583"/>
                    <a:pt x="643" y="583"/>
                  </a:cubicBezTo>
                  <a:cubicBezTo>
                    <a:pt x="637" y="584"/>
                    <a:pt x="634" y="583"/>
                    <a:pt x="632" y="581"/>
                  </a:cubicBezTo>
                  <a:cubicBezTo>
                    <a:pt x="630" y="579"/>
                    <a:pt x="624" y="575"/>
                    <a:pt x="616" y="573"/>
                  </a:cubicBezTo>
                  <a:cubicBezTo>
                    <a:pt x="608" y="571"/>
                    <a:pt x="605" y="567"/>
                    <a:pt x="604" y="565"/>
                  </a:cubicBezTo>
                  <a:cubicBezTo>
                    <a:pt x="603" y="563"/>
                    <a:pt x="596" y="561"/>
                    <a:pt x="594" y="559"/>
                  </a:cubicBezTo>
                  <a:cubicBezTo>
                    <a:pt x="592" y="557"/>
                    <a:pt x="585" y="555"/>
                    <a:pt x="582" y="556"/>
                  </a:cubicBezTo>
                  <a:cubicBezTo>
                    <a:pt x="579" y="556"/>
                    <a:pt x="571" y="550"/>
                    <a:pt x="567" y="550"/>
                  </a:cubicBezTo>
                  <a:cubicBezTo>
                    <a:pt x="562" y="550"/>
                    <a:pt x="552" y="555"/>
                    <a:pt x="550" y="555"/>
                  </a:cubicBezTo>
                  <a:cubicBezTo>
                    <a:pt x="548" y="555"/>
                    <a:pt x="550" y="551"/>
                    <a:pt x="551" y="549"/>
                  </a:cubicBezTo>
                  <a:cubicBezTo>
                    <a:pt x="553" y="548"/>
                    <a:pt x="548" y="540"/>
                    <a:pt x="546" y="535"/>
                  </a:cubicBezTo>
                  <a:cubicBezTo>
                    <a:pt x="545" y="530"/>
                    <a:pt x="543" y="525"/>
                    <a:pt x="538" y="525"/>
                  </a:cubicBezTo>
                  <a:cubicBezTo>
                    <a:pt x="533" y="526"/>
                    <a:pt x="527" y="523"/>
                    <a:pt x="526" y="522"/>
                  </a:cubicBezTo>
                  <a:cubicBezTo>
                    <a:pt x="524" y="521"/>
                    <a:pt x="524" y="507"/>
                    <a:pt x="525" y="501"/>
                  </a:cubicBezTo>
                  <a:cubicBezTo>
                    <a:pt x="526" y="495"/>
                    <a:pt x="533" y="486"/>
                    <a:pt x="533" y="482"/>
                  </a:cubicBezTo>
                  <a:cubicBezTo>
                    <a:pt x="533" y="479"/>
                    <a:pt x="537" y="477"/>
                    <a:pt x="541" y="476"/>
                  </a:cubicBezTo>
                  <a:cubicBezTo>
                    <a:pt x="545" y="475"/>
                    <a:pt x="542" y="468"/>
                    <a:pt x="545" y="467"/>
                  </a:cubicBezTo>
                  <a:cubicBezTo>
                    <a:pt x="549" y="467"/>
                    <a:pt x="549" y="465"/>
                    <a:pt x="550" y="462"/>
                  </a:cubicBezTo>
                  <a:cubicBezTo>
                    <a:pt x="551" y="459"/>
                    <a:pt x="555" y="461"/>
                    <a:pt x="553" y="459"/>
                  </a:cubicBezTo>
                  <a:cubicBezTo>
                    <a:pt x="550" y="456"/>
                    <a:pt x="552" y="455"/>
                    <a:pt x="558" y="455"/>
                  </a:cubicBezTo>
                  <a:cubicBezTo>
                    <a:pt x="564" y="455"/>
                    <a:pt x="572" y="453"/>
                    <a:pt x="571" y="448"/>
                  </a:cubicBezTo>
                  <a:cubicBezTo>
                    <a:pt x="570" y="442"/>
                    <a:pt x="555" y="446"/>
                    <a:pt x="555" y="441"/>
                  </a:cubicBezTo>
                  <a:cubicBezTo>
                    <a:pt x="555" y="437"/>
                    <a:pt x="536" y="436"/>
                    <a:pt x="537" y="434"/>
                  </a:cubicBezTo>
                  <a:cubicBezTo>
                    <a:pt x="538" y="431"/>
                    <a:pt x="556" y="436"/>
                    <a:pt x="563" y="438"/>
                  </a:cubicBezTo>
                  <a:cubicBezTo>
                    <a:pt x="569" y="441"/>
                    <a:pt x="571" y="440"/>
                    <a:pt x="576" y="440"/>
                  </a:cubicBezTo>
                  <a:cubicBezTo>
                    <a:pt x="581" y="440"/>
                    <a:pt x="578" y="433"/>
                    <a:pt x="579" y="430"/>
                  </a:cubicBezTo>
                  <a:cubicBezTo>
                    <a:pt x="580" y="428"/>
                    <a:pt x="590" y="435"/>
                    <a:pt x="596" y="433"/>
                  </a:cubicBezTo>
                  <a:cubicBezTo>
                    <a:pt x="601" y="432"/>
                    <a:pt x="607" y="420"/>
                    <a:pt x="612" y="417"/>
                  </a:cubicBezTo>
                  <a:cubicBezTo>
                    <a:pt x="616" y="413"/>
                    <a:pt x="612" y="410"/>
                    <a:pt x="603" y="411"/>
                  </a:cubicBezTo>
                  <a:cubicBezTo>
                    <a:pt x="594" y="412"/>
                    <a:pt x="588" y="408"/>
                    <a:pt x="583" y="405"/>
                  </a:cubicBezTo>
                  <a:cubicBezTo>
                    <a:pt x="578" y="401"/>
                    <a:pt x="579" y="398"/>
                    <a:pt x="584" y="398"/>
                  </a:cubicBezTo>
                  <a:cubicBezTo>
                    <a:pt x="589" y="399"/>
                    <a:pt x="602" y="409"/>
                    <a:pt x="607" y="409"/>
                  </a:cubicBezTo>
                  <a:cubicBezTo>
                    <a:pt x="611" y="410"/>
                    <a:pt x="620" y="400"/>
                    <a:pt x="624" y="397"/>
                  </a:cubicBezTo>
                  <a:cubicBezTo>
                    <a:pt x="628" y="394"/>
                    <a:pt x="620" y="393"/>
                    <a:pt x="617" y="391"/>
                  </a:cubicBezTo>
                  <a:cubicBezTo>
                    <a:pt x="614" y="388"/>
                    <a:pt x="622" y="387"/>
                    <a:pt x="626" y="387"/>
                  </a:cubicBezTo>
                  <a:cubicBezTo>
                    <a:pt x="630" y="387"/>
                    <a:pt x="632" y="390"/>
                    <a:pt x="633" y="392"/>
                  </a:cubicBezTo>
                  <a:cubicBezTo>
                    <a:pt x="635" y="394"/>
                    <a:pt x="642" y="391"/>
                    <a:pt x="645" y="391"/>
                  </a:cubicBezTo>
                  <a:cubicBezTo>
                    <a:pt x="649" y="391"/>
                    <a:pt x="645" y="385"/>
                    <a:pt x="639" y="383"/>
                  </a:cubicBezTo>
                  <a:cubicBezTo>
                    <a:pt x="633" y="381"/>
                    <a:pt x="639" y="376"/>
                    <a:pt x="641" y="380"/>
                  </a:cubicBezTo>
                  <a:cubicBezTo>
                    <a:pt x="643" y="383"/>
                    <a:pt x="647" y="383"/>
                    <a:pt x="649" y="387"/>
                  </a:cubicBezTo>
                  <a:cubicBezTo>
                    <a:pt x="652" y="392"/>
                    <a:pt x="653" y="389"/>
                    <a:pt x="658" y="387"/>
                  </a:cubicBezTo>
                  <a:cubicBezTo>
                    <a:pt x="663" y="385"/>
                    <a:pt x="666" y="382"/>
                    <a:pt x="669" y="379"/>
                  </a:cubicBezTo>
                  <a:cubicBezTo>
                    <a:pt x="671" y="376"/>
                    <a:pt x="672" y="380"/>
                    <a:pt x="675" y="375"/>
                  </a:cubicBezTo>
                  <a:cubicBezTo>
                    <a:pt x="678" y="370"/>
                    <a:pt x="674" y="366"/>
                    <a:pt x="670" y="363"/>
                  </a:cubicBezTo>
                  <a:cubicBezTo>
                    <a:pt x="666" y="360"/>
                    <a:pt x="670" y="357"/>
                    <a:pt x="666" y="355"/>
                  </a:cubicBezTo>
                  <a:cubicBezTo>
                    <a:pt x="662" y="353"/>
                    <a:pt x="661" y="349"/>
                    <a:pt x="666" y="350"/>
                  </a:cubicBezTo>
                  <a:cubicBezTo>
                    <a:pt x="671" y="351"/>
                    <a:pt x="675" y="349"/>
                    <a:pt x="677" y="346"/>
                  </a:cubicBezTo>
                  <a:cubicBezTo>
                    <a:pt x="680" y="342"/>
                    <a:pt x="670" y="342"/>
                    <a:pt x="674" y="339"/>
                  </a:cubicBezTo>
                  <a:cubicBezTo>
                    <a:pt x="679" y="337"/>
                    <a:pt x="675" y="334"/>
                    <a:pt x="671" y="334"/>
                  </a:cubicBezTo>
                  <a:cubicBezTo>
                    <a:pt x="666" y="334"/>
                    <a:pt x="662" y="332"/>
                    <a:pt x="662" y="328"/>
                  </a:cubicBezTo>
                  <a:cubicBezTo>
                    <a:pt x="662" y="324"/>
                    <a:pt x="654" y="327"/>
                    <a:pt x="649" y="325"/>
                  </a:cubicBezTo>
                  <a:cubicBezTo>
                    <a:pt x="645" y="322"/>
                    <a:pt x="634" y="323"/>
                    <a:pt x="632" y="323"/>
                  </a:cubicBezTo>
                  <a:cubicBezTo>
                    <a:pt x="629" y="323"/>
                    <a:pt x="629" y="334"/>
                    <a:pt x="633" y="334"/>
                  </a:cubicBezTo>
                  <a:cubicBezTo>
                    <a:pt x="636" y="334"/>
                    <a:pt x="639" y="338"/>
                    <a:pt x="636" y="339"/>
                  </a:cubicBezTo>
                  <a:cubicBezTo>
                    <a:pt x="633" y="341"/>
                    <a:pt x="637" y="345"/>
                    <a:pt x="634" y="344"/>
                  </a:cubicBezTo>
                  <a:cubicBezTo>
                    <a:pt x="632" y="344"/>
                    <a:pt x="628" y="343"/>
                    <a:pt x="627" y="349"/>
                  </a:cubicBezTo>
                  <a:cubicBezTo>
                    <a:pt x="626" y="356"/>
                    <a:pt x="626" y="358"/>
                    <a:pt x="621" y="361"/>
                  </a:cubicBezTo>
                  <a:cubicBezTo>
                    <a:pt x="617" y="363"/>
                    <a:pt x="620" y="353"/>
                    <a:pt x="616" y="354"/>
                  </a:cubicBezTo>
                  <a:cubicBezTo>
                    <a:pt x="612" y="354"/>
                    <a:pt x="612" y="362"/>
                    <a:pt x="615" y="362"/>
                  </a:cubicBezTo>
                  <a:cubicBezTo>
                    <a:pt x="618" y="363"/>
                    <a:pt x="618" y="366"/>
                    <a:pt x="619" y="369"/>
                  </a:cubicBezTo>
                  <a:cubicBezTo>
                    <a:pt x="620" y="373"/>
                    <a:pt x="614" y="370"/>
                    <a:pt x="611" y="375"/>
                  </a:cubicBezTo>
                  <a:cubicBezTo>
                    <a:pt x="609" y="379"/>
                    <a:pt x="608" y="373"/>
                    <a:pt x="605" y="370"/>
                  </a:cubicBezTo>
                  <a:cubicBezTo>
                    <a:pt x="601" y="367"/>
                    <a:pt x="597" y="362"/>
                    <a:pt x="597" y="358"/>
                  </a:cubicBezTo>
                  <a:cubicBezTo>
                    <a:pt x="598" y="355"/>
                    <a:pt x="599" y="354"/>
                    <a:pt x="602" y="353"/>
                  </a:cubicBezTo>
                  <a:cubicBezTo>
                    <a:pt x="605" y="353"/>
                    <a:pt x="602" y="350"/>
                    <a:pt x="602" y="346"/>
                  </a:cubicBezTo>
                  <a:cubicBezTo>
                    <a:pt x="602" y="341"/>
                    <a:pt x="598" y="343"/>
                    <a:pt x="594" y="338"/>
                  </a:cubicBezTo>
                  <a:cubicBezTo>
                    <a:pt x="590" y="333"/>
                    <a:pt x="586" y="333"/>
                    <a:pt x="584" y="335"/>
                  </a:cubicBezTo>
                  <a:cubicBezTo>
                    <a:pt x="582" y="338"/>
                    <a:pt x="583" y="342"/>
                    <a:pt x="580" y="343"/>
                  </a:cubicBezTo>
                  <a:cubicBezTo>
                    <a:pt x="576" y="345"/>
                    <a:pt x="578" y="352"/>
                    <a:pt x="575" y="352"/>
                  </a:cubicBezTo>
                  <a:cubicBezTo>
                    <a:pt x="572" y="353"/>
                    <a:pt x="573" y="340"/>
                    <a:pt x="571" y="339"/>
                  </a:cubicBezTo>
                  <a:cubicBezTo>
                    <a:pt x="568" y="338"/>
                    <a:pt x="569" y="335"/>
                    <a:pt x="572" y="334"/>
                  </a:cubicBezTo>
                  <a:cubicBezTo>
                    <a:pt x="576" y="334"/>
                    <a:pt x="578" y="330"/>
                    <a:pt x="575" y="330"/>
                  </a:cubicBezTo>
                  <a:cubicBezTo>
                    <a:pt x="572" y="330"/>
                    <a:pt x="566" y="326"/>
                    <a:pt x="564" y="325"/>
                  </a:cubicBezTo>
                  <a:cubicBezTo>
                    <a:pt x="562" y="324"/>
                    <a:pt x="558" y="329"/>
                    <a:pt x="555" y="327"/>
                  </a:cubicBezTo>
                  <a:cubicBezTo>
                    <a:pt x="553" y="325"/>
                    <a:pt x="556" y="320"/>
                    <a:pt x="556" y="318"/>
                  </a:cubicBezTo>
                  <a:cubicBezTo>
                    <a:pt x="556" y="315"/>
                    <a:pt x="560" y="319"/>
                    <a:pt x="562" y="315"/>
                  </a:cubicBezTo>
                  <a:cubicBezTo>
                    <a:pt x="565" y="312"/>
                    <a:pt x="555" y="312"/>
                    <a:pt x="555" y="308"/>
                  </a:cubicBezTo>
                  <a:cubicBezTo>
                    <a:pt x="555" y="304"/>
                    <a:pt x="548" y="303"/>
                    <a:pt x="545" y="302"/>
                  </a:cubicBezTo>
                  <a:cubicBezTo>
                    <a:pt x="543" y="301"/>
                    <a:pt x="547" y="295"/>
                    <a:pt x="546" y="292"/>
                  </a:cubicBezTo>
                  <a:cubicBezTo>
                    <a:pt x="545" y="290"/>
                    <a:pt x="535" y="281"/>
                    <a:pt x="531" y="282"/>
                  </a:cubicBezTo>
                  <a:cubicBezTo>
                    <a:pt x="527" y="283"/>
                    <a:pt x="526" y="277"/>
                    <a:pt x="529" y="277"/>
                  </a:cubicBezTo>
                  <a:cubicBezTo>
                    <a:pt x="531" y="277"/>
                    <a:pt x="533" y="276"/>
                    <a:pt x="537" y="271"/>
                  </a:cubicBezTo>
                  <a:cubicBezTo>
                    <a:pt x="541" y="266"/>
                    <a:pt x="542" y="265"/>
                    <a:pt x="539" y="264"/>
                  </a:cubicBezTo>
                  <a:cubicBezTo>
                    <a:pt x="536" y="263"/>
                    <a:pt x="534" y="260"/>
                    <a:pt x="539" y="260"/>
                  </a:cubicBezTo>
                  <a:cubicBezTo>
                    <a:pt x="545" y="260"/>
                    <a:pt x="554" y="264"/>
                    <a:pt x="557" y="262"/>
                  </a:cubicBezTo>
                  <a:cubicBezTo>
                    <a:pt x="560" y="259"/>
                    <a:pt x="569" y="245"/>
                    <a:pt x="573" y="239"/>
                  </a:cubicBezTo>
                  <a:cubicBezTo>
                    <a:pt x="577" y="234"/>
                    <a:pt x="570" y="234"/>
                    <a:pt x="561" y="234"/>
                  </a:cubicBezTo>
                  <a:cubicBezTo>
                    <a:pt x="552" y="235"/>
                    <a:pt x="550" y="231"/>
                    <a:pt x="543" y="230"/>
                  </a:cubicBezTo>
                  <a:cubicBezTo>
                    <a:pt x="535" y="230"/>
                    <a:pt x="521" y="232"/>
                    <a:pt x="519" y="234"/>
                  </a:cubicBezTo>
                  <a:cubicBezTo>
                    <a:pt x="517" y="236"/>
                    <a:pt x="523" y="238"/>
                    <a:pt x="522" y="241"/>
                  </a:cubicBezTo>
                  <a:cubicBezTo>
                    <a:pt x="522" y="243"/>
                    <a:pt x="517" y="239"/>
                    <a:pt x="515" y="240"/>
                  </a:cubicBezTo>
                  <a:cubicBezTo>
                    <a:pt x="513" y="241"/>
                    <a:pt x="516" y="244"/>
                    <a:pt x="515" y="253"/>
                  </a:cubicBezTo>
                  <a:cubicBezTo>
                    <a:pt x="514" y="262"/>
                    <a:pt x="517" y="262"/>
                    <a:pt x="519" y="266"/>
                  </a:cubicBezTo>
                  <a:cubicBezTo>
                    <a:pt x="522" y="269"/>
                    <a:pt x="521" y="273"/>
                    <a:pt x="521" y="279"/>
                  </a:cubicBezTo>
                  <a:cubicBezTo>
                    <a:pt x="521" y="284"/>
                    <a:pt x="516" y="284"/>
                    <a:pt x="514" y="285"/>
                  </a:cubicBezTo>
                  <a:cubicBezTo>
                    <a:pt x="513" y="286"/>
                    <a:pt x="519" y="288"/>
                    <a:pt x="518" y="292"/>
                  </a:cubicBezTo>
                  <a:cubicBezTo>
                    <a:pt x="517" y="295"/>
                    <a:pt x="512" y="290"/>
                    <a:pt x="509" y="291"/>
                  </a:cubicBezTo>
                  <a:cubicBezTo>
                    <a:pt x="506" y="292"/>
                    <a:pt x="503" y="300"/>
                    <a:pt x="506" y="303"/>
                  </a:cubicBezTo>
                  <a:cubicBezTo>
                    <a:pt x="510" y="306"/>
                    <a:pt x="511" y="305"/>
                    <a:pt x="508" y="309"/>
                  </a:cubicBezTo>
                  <a:cubicBezTo>
                    <a:pt x="506" y="312"/>
                    <a:pt x="503" y="317"/>
                    <a:pt x="509" y="321"/>
                  </a:cubicBezTo>
                  <a:cubicBezTo>
                    <a:pt x="515" y="326"/>
                    <a:pt x="526" y="326"/>
                    <a:pt x="532" y="329"/>
                  </a:cubicBezTo>
                  <a:cubicBezTo>
                    <a:pt x="538" y="333"/>
                    <a:pt x="529" y="331"/>
                    <a:pt x="532" y="335"/>
                  </a:cubicBezTo>
                  <a:cubicBezTo>
                    <a:pt x="534" y="339"/>
                    <a:pt x="528" y="341"/>
                    <a:pt x="528" y="344"/>
                  </a:cubicBezTo>
                  <a:cubicBezTo>
                    <a:pt x="528" y="347"/>
                    <a:pt x="531" y="346"/>
                    <a:pt x="534" y="340"/>
                  </a:cubicBezTo>
                  <a:cubicBezTo>
                    <a:pt x="537" y="335"/>
                    <a:pt x="539" y="342"/>
                    <a:pt x="539" y="346"/>
                  </a:cubicBezTo>
                  <a:cubicBezTo>
                    <a:pt x="538" y="351"/>
                    <a:pt x="534" y="348"/>
                    <a:pt x="531" y="353"/>
                  </a:cubicBezTo>
                  <a:cubicBezTo>
                    <a:pt x="528" y="358"/>
                    <a:pt x="525" y="359"/>
                    <a:pt x="520" y="358"/>
                  </a:cubicBezTo>
                  <a:cubicBezTo>
                    <a:pt x="515" y="357"/>
                    <a:pt x="518" y="364"/>
                    <a:pt x="520" y="369"/>
                  </a:cubicBezTo>
                  <a:cubicBezTo>
                    <a:pt x="522" y="373"/>
                    <a:pt x="519" y="374"/>
                    <a:pt x="514" y="373"/>
                  </a:cubicBezTo>
                  <a:cubicBezTo>
                    <a:pt x="508" y="371"/>
                    <a:pt x="505" y="368"/>
                    <a:pt x="508" y="364"/>
                  </a:cubicBezTo>
                  <a:cubicBezTo>
                    <a:pt x="511" y="359"/>
                    <a:pt x="513" y="354"/>
                    <a:pt x="509" y="355"/>
                  </a:cubicBezTo>
                  <a:cubicBezTo>
                    <a:pt x="506" y="355"/>
                    <a:pt x="499" y="355"/>
                    <a:pt x="496" y="351"/>
                  </a:cubicBezTo>
                  <a:cubicBezTo>
                    <a:pt x="494" y="348"/>
                    <a:pt x="498" y="349"/>
                    <a:pt x="505" y="350"/>
                  </a:cubicBezTo>
                  <a:cubicBezTo>
                    <a:pt x="511" y="351"/>
                    <a:pt x="506" y="345"/>
                    <a:pt x="511" y="345"/>
                  </a:cubicBezTo>
                  <a:cubicBezTo>
                    <a:pt x="516" y="345"/>
                    <a:pt x="519" y="348"/>
                    <a:pt x="524" y="344"/>
                  </a:cubicBezTo>
                  <a:cubicBezTo>
                    <a:pt x="528" y="341"/>
                    <a:pt x="521" y="333"/>
                    <a:pt x="517" y="335"/>
                  </a:cubicBezTo>
                  <a:cubicBezTo>
                    <a:pt x="514" y="336"/>
                    <a:pt x="508" y="337"/>
                    <a:pt x="508" y="334"/>
                  </a:cubicBezTo>
                  <a:cubicBezTo>
                    <a:pt x="508" y="330"/>
                    <a:pt x="514" y="333"/>
                    <a:pt x="518" y="332"/>
                  </a:cubicBezTo>
                  <a:cubicBezTo>
                    <a:pt x="521" y="331"/>
                    <a:pt x="516" y="327"/>
                    <a:pt x="511" y="328"/>
                  </a:cubicBezTo>
                  <a:cubicBezTo>
                    <a:pt x="506" y="329"/>
                    <a:pt x="502" y="330"/>
                    <a:pt x="498" y="325"/>
                  </a:cubicBezTo>
                  <a:cubicBezTo>
                    <a:pt x="494" y="321"/>
                    <a:pt x="487" y="319"/>
                    <a:pt x="485" y="328"/>
                  </a:cubicBezTo>
                  <a:cubicBezTo>
                    <a:pt x="484" y="338"/>
                    <a:pt x="477" y="333"/>
                    <a:pt x="474" y="336"/>
                  </a:cubicBezTo>
                  <a:cubicBezTo>
                    <a:pt x="471" y="339"/>
                    <a:pt x="477" y="342"/>
                    <a:pt x="484" y="342"/>
                  </a:cubicBezTo>
                  <a:cubicBezTo>
                    <a:pt x="491" y="342"/>
                    <a:pt x="496" y="348"/>
                    <a:pt x="492" y="348"/>
                  </a:cubicBezTo>
                  <a:cubicBezTo>
                    <a:pt x="489" y="348"/>
                    <a:pt x="491" y="353"/>
                    <a:pt x="487" y="351"/>
                  </a:cubicBezTo>
                  <a:cubicBezTo>
                    <a:pt x="484" y="350"/>
                    <a:pt x="480" y="351"/>
                    <a:pt x="483" y="354"/>
                  </a:cubicBezTo>
                  <a:cubicBezTo>
                    <a:pt x="485" y="357"/>
                    <a:pt x="482" y="359"/>
                    <a:pt x="482" y="362"/>
                  </a:cubicBezTo>
                  <a:cubicBezTo>
                    <a:pt x="482" y="365"/>
                    <a:pt x="477" y="362"/>
                    <a:pt x="471" y="361"/>
                  </a:cubicBezTo>
                  <a:cubicBezTo>
                    <a:pt x="466" y="361"/>
                    <a:pt x="456" y="363"/>
                    <a:pt x="449" y="364"/>
                  </a:cubicBezTo>
                  <a:cubicBezTo>
                    <a:pt x="442" y="366"/>
                    <a:pt x="435" y="363"/>
                    <a:pt x="432" y="360"/>
                  </a:cubicBezTo>
                  <a:cubicBezTo>
                    <a:pt x="429" y="357"/>
                    <a:pt x="425" y="357"/>
                    <a:pt x="420" y="357"/>
                  </a:cubicBezTo>
                  <a:cubicBezTo>
                    <a:pt x="415" y="357"/>
                    <a:pt x="416" y="352"/>
                    <a:pt x="410" y="352"/>
                  </a:cubicBezTo>
                  <a:cubicBezTo>
                    <a:pt x="403" y="352"/>
                    <a:pt x="405" y="346"/>
                    <a:pt x="404" y="343"/>
                  </a:cubicBezTo>
                  <a:cubicBezTo>
                    <a:pt x="403" y="340"/>
                    <a:pt x="390" y="341"/>
                    <a:pt x="385" y="344"/>
                  </a:cubicBezTo>
                  <a:cubicBezTo>
                    <a:pt x="381" y="347"/>
                    <a:pt x="371" y="346"/>
                    <a:pt x="369" y="351"/>
                  </a:cubicBezTo>
                  <a:cubicBezTo>
                    <a:pt x="366" y="357"/>
                    <a:pt x="371" y="356"/>
                    <a:pt x="374" y="356"/>
                  </a:cubicBezTo>
                  <a:cubicBezTo>
                    <a:pt x="378" y="356"/>
                    <a:pt x="377" y="351"/>
                    <a:pt x="384" y="352"/>
                  </a:cubicBezTo>
                  <a:cubicBezTo>
                    <a:pt x="391" y="353"/>
                    <a:pt x="396" y="345"/>
                    <a:pt x="399" y="348"/>
                  </a:cubicBezTo>
                  <a:cubicBezTo>
                    <a:pt x="402" y="351"/>
                    <a:pt x="387" y="357"/>
                    <a:pt x="381" y="358"/>
                  </a:cubicBezTo>
                  <a:cubicBezTo>
                    <a:pt x="374" y="359"/>
                    <a:pt x="376" y="364"/>
                    <a:pt x="382" y="373"/>
                  </a:cubicBezTo>
                  <a:cubicBezTo>
                    <a:pt x="388" y="383"/>
                    <a:pt x="379" y="377"/>
                    <a:pt x="379" y="382"/>
                  </a:cubicBezTo>
                  <a:cubicBezTo>
                    <a:pt x="379" y="386"/>
                    <a:pt x="368" y="380"/>
                    <a:pt x="372" y="379"/>
                  </a:cubicBezTo>
                  <a:cubicBezTo>
                    <a:pt x="377" y="377"/>
                    <a:pt x="375" y="373"/>
                    <a:pt x="371" y="370"/>
                  </a:cubicBezTo>
                  <a:cubicBezTo>
                    <a:pt x="367" y="367"/>
                    <a:pt x="365" y="370"/>
                    <a:pt x="365" y="366"/>
                  </a:cubicBezTo>
                  <a:cubicBezTo>
                    <a:pt x="366" y="363"/>
                    <a:pt x="361" y="367"/>
                    <a:pt x="358" y="364"/>
                  </a:cubicBezTo>
                  <a:cubicBezTo>
                    <a:pt x="354" y="361"/>
                    <a:pt x="353" y="359"/>
                    <a:pt x="348" y="361"/>
                  </a:cubicBezTo>
                  <a:cubicBezTo>
                    <a:pt x="343" y="364"/>
                    <a:pt x="338" y="363"/>
                    <a:pt x="327" y="365"/>
                  </a:cubicBezTo>
                  <a:cubicBezTo>
                    <a:pt x="317" y="367"/>
                    <a:pt x="297" y="366"/>
                    <a:pt x="294" y="363"/>
                  </a:cubicBezTo>
                  <a:cubicBezTo>
                    <a:pt x="290" y="359"/>
                    <a:pt x="303" y="353"/>
                    <a:pt x="307" y="354"/>
                  </a:cubicBezTo>
                  <a:cubicBezTo>
                    <a:pt x="310" y="355"/>
                    <a:pt x="308" y="350"/>
                    <a:pt x="302" y="345"/>
                  </a:cubicBezTo>
                  <a:cubicBezTo>
                    <a:pt x="297" y="341"/>
                    <a:pt x="284" y="338"/>
                    <a:pt x="284" y="341"/>
                  </a:cubicBezTo>
                  <a:cubicBezTo>
                    <a:pt x="284" y="344"/>
                    <a:pt x="277" y="341"/>
                    <a:pt x="268" y="339"/>
                  </a:cubicBezTo>
                  <a:cubicBezTo>
                    <a:pt x="258" y="338"/>
                    <a:pt x="257" y="334"/>
                    <a:pt x="251" y="334"/>
                  </a:cubicBezTo>
                  <a:cubicBezTo>
                    <a:pt x="245" y="334"/>
                    <a:pt x="236" y="332"/>
                    <a:pt x="229" y="327"/>
                  </a:cubicBezTo>
                  <a:cubicBezTo>
                    <a:pt x="222" y="321"/>
                    <a:pt x="206" y="323"/>
                    <a:pt x="204" y="328"/>
                  </a:cubicBezTo>
                  <a:cubicBezTo>
                    <a:pt x="202" y="333"/>
                    <a:pt x="196" y="332"/>
                    <a:pt x="191" y="332"/>
                  </a:cubicBezTo>
                  <a:cubicBezTo>
                    <a:pt x="185" y="332"/>
                    <a:pt x="193" y="326"/>
                    <a:pt x="191" y="325"/>
                  </a:cubicBezTo>
                  <a:cubicBezTo>
                    <a:pt x="188" y="324"/>
                    <a:pt x="191" y="317"/>
                    <a:pt x="187" y="316"/>
                  </a:cubicBezTo>
                  <a:cubicBezTo>
                    <a:pt x="183" y="316"/>
                    <a:pt x="180" y="333"/>
                    <a:pt x="172" y="332"/>
                  </a:cubicBezTo>
                  <a:cubicBezTo>
                    <a:pt x="165" y="332"/>
                    <a:pt x="161" y="314"/>
                    <a:pt x="155" y="310"/>
                  </a:cubicBezTo>
                  <a:cubicBezTo>
                    <a:pt x="149" y="305"/>
                    <a:pt x="143" y="305"/>
                    <a:pt x="148" y="312"/>
                  </a:cubicBezTo>
                  <a:cubicBezTo>
                    <a:pt x="154" y="319"/>
                    <a:pt x="144" y="314"/>
                    <a:pt x="144" y="318"/>
                  </a:cubicBezTo>
                  <a:cubicBezTo>
                    <a:pt x="145" y="323"/>
                    <a:pt x="136" y="328"/>
                    <a:pt x="136" y="326"/>
                  </a:cubicBezTo>
                  <a:cubicBezTo>
                    <a:pt x="136" y="323"/>
                    <a:pt x="131" y="320"/>
                    <a:pt x="125" y="327"/>
                  </a:cubicBezTo>
                  <a:cubicBezTo>
                    <a:pt x="119" y="334"/>
                    <a:pt x="115" y="333"/>
                    <a:pt x="114" y="331"/>
                  </a:cubicBezTo>
                  <a:cubicBezTo>
                    <a:pt x="114" y="328"/>
                    <a:pt x="96" y="337"/>
                    <a:pt x="97" y="340"/>
                  </a:cubicBezTo>
                  <a:cubicBezTo>
                    <a:pt x="98" y="343"/>
                    <a:pt x="94" y="346"/>
                    <a:pt x="89" y="345"/>
                  </a:cubicBezTo>
                  <a:cubicBezTo>
                    <a:pt x="85" y="345"/>
                    <a:pt x="88" y="341"/>
                    <a:pt x="92" y="339"/>
                  </a:cubicBezTo>
                  <a:cubicBezTo>
                    <a:pt x="96" y="337"/>
                    <a:pt x="108" y="328"/>
                    <a:pt x="114" y="327"/>
                  </a:cubicBezTo>
                  <a:cubicBezTo>
                    <a:pt x="120" y="326"/>
                    <a:pt x="131" y="321"/>
                    <a:pt x="132" y="318"/>
                  </a:cubicBezTo>
                  <a:cubicBezTo>
                    <a:pt x="132" y="315"/>
                    <a:pt x="126" y="318"/>
                    <a:pt x="122" y="317"/>
                  </a:cubicBezTo>
                  <a:cubicBezTo>
                    <a:pt x="118" y="316"/>
                    <a:pt x="111" y="321"/>
                    <a:pt x="104" y="324"/>
                  </a:cubicBezTo>
                  <a:cubicBezTo>
                    <a:pt x="97" y="327"/>
                    <a:pt x="90" y="326"/>
                    <a:pt x="92" y="330"/>
                  </a:cubicBezTo>
                  <a:cubicBezTo>
                    <a:pt x="94" y="334"/>
                    <a:pt x="85" y="329"/>
                    <a:pt x="84" y="332"/>
                  </a:cubicBezTo>
                  <a:cubicBezTo>
                    <a:pt x="82" y="335"/>
                    <a:pt x="79" y="332"/>
                    <a:pt x="81" y="330"/>
                  </a:cubicBezTo>
                  <a:cubicBezTo>
                    <a:pt x="84" y="329"/>
                    <a:pt x="75" y="326"/>
                    <a:pt x="75" y="328"/>
                  </a:cubicBezTo>
                  <a:cubicBezTo>
                    <a:pt x="75" y="329"/>
                    <a:pt x="74" y="332"/>
                    <a:pt x="68" y="332"/>
                  </a:cubicBezTo>
                  <a:cubicBezTo>
                    <a:pt x="62" y="332"/>
                    <a:pt x="56" y="336"/>
                    <a:pt x="60" y="339"/>
                  </a:cubicBezTo>
                  <a:cubicBezTo>
                    <a:pt x="64" y="342"/>
                    <a:pt x="66" y="343"/>
                    <a:pt x="64" y="345"/>
                  </a:cubicBezTo>
                  <a:cubicBezTo>
                    <a:pt x="62" y="347"/>
                    <a:pt x="56" y="340"/>
                    <a:pt x="47" y="341"/>
                  </a:cubicBezTo>
                  <a:cubicBezTo>
                    <a:pt x="38" y="342"/>
                    <a:pt x="21" y="331"/>
                    <a:pt x="21" y="329"/>
                  </a:cubicBezTo>
                  <a:cubicBezTo>
                    <a:pt x="21" y="326"/>
                    <a:pt x="9" y="328"/>
                    <a:pt x="0" y="327"/>
                  </a:cubicBezTo>
                  <a:cubicBezTo>
                    <a:pt x="0" y="500"/>
                    <a:pt x="0" y="500"/>
                    <a:pt x="0" y="500"/>
                  </a:cubicBezTo>
                  <a:cubicBezTo>
                    <a:pt x="0" y="500"/>
                    <a:pt x="4" y="503"/>
                    <a:pt x="6" y="501"/>
                  </a:cubicBezTo>
                  <a:cubicBezTo>
                    <a:pt x="8" y="499"/>
                    <a:pt x="11" y="502"/>
                    <a:pt x="16" y="499"/>
                  </a:cubicBezTo>
                  <a:cubicBezTo>
                    <a:pt x="22" y="496"/>
                    <a:pt x="24" y="502"/>
                    <a:pt x="24" y="505"/>
                  </a:cubicBezTo>
                  <a:cubicBezTo>
                    <a:pt x="24" y="507"/>
                    <a:pt x="32" y="512"/>
                    <a:pt x="35" y="516"/>
                  </a:cubicBezTo>
                  <a:cubicBezTo>
                    <a:pt x="39" y="520"/>
                    <a:pt x="40" y="524"/>
                    <a:pt x="44" y="522"/>
                  </a:cubicBezTo>
                  <a:cubicBezTo>
                    <a:pt x="48" y="519"/>
                    <a:pt x="54" y="518"/>
                    <a:pt x="54" y="514"/>
                  </a:cubicBezTo>
                  <a:cubicBezTo>
                    <a:pt x="54" y="509"/>
                    <a:pt x="70" y="509"/>
                    <a:pt x="70" y="514"/>
                  </a:cubicBezTo>
                  <a:cubicBezTo>
                    <a:pt x="70" y="520"/>
                    <a:pt x="85" y="527"/>
                    <a:pt x="94" y="542"/>
                  </a:cubicBezTo>
                  <a:cubicBezTo>
                    <a:pt x="103" y="557"/>
                    <a:pt x="101" y="561"/>
                    <a:pt x="114" y="566"/>
                  </a:cubicBezTo>
                  <a:cubicBezTo>
                    <a:pt x="127" y="571"/>
                    <a:pt x="126" y="573"/>
                    <a:pt x="125" y="578"/>
                  </a:cubicBezTo>
                  <a:cubicBezTo>
                    <a:pt x="123" y="582"/>
                    <a:pt x="132" y="584"/>
                    <a:pt x="127" y="588"/>
                  </a:cubicBezTo>
                  <a:cubicBezTo>
                    <a:pt x="125" y="589"/>
                    <a:pt x="122" y="591"/>
                    <a:pt x="119" y="593"/>
                  </a:cubicBezTo>
                  <a:cubicBezTo>
                    <a:pt x="120" y="595"/>
                    <a:pt x="122" y="597"/>
                    <a:pt x="124" y="599"/>
                  </a:cubicBezTo>
                  <a:cubicBezTo>
                    <a:pt x="127" y="602"/>
                    <a:pt x="119" y="602"/>
                    <a:pt x="121" y="604"/>
                  </a:cubicBezTo>
                  <a:cubicBezTo>
                    <a:pt x="124" y="606"/>
                    <a:pt x="121" y="610"/>
                    <a:pt x="123" y="612"/>
                  </a:cubicBezTo>
                  <a:cubicBezTo>
                    <a:pt x="126" y="615"/>
                    <a:pt x="130" y="614"/>
                    <a:pt x="133" y="612"/>
                  </a:cubicBezTo>
                  <a:cubicBezTo>
                    <a:pt x="136" y="610"/>
                    <a:pt x="138" y="615"/>
                    <a:pt x="135" y="618"/>
                  </a:cubicBezTo>
                  <a:cubicBezTo>
                    <a:pt x="133" y="622"/>
                    <a:pt x="138" y="625"/>
                    <a:pt x="140" y="622"/>
                  </a:cubicBezTo>
                  <a:cubicBezTo>
                    <a:pt x="142" y="619"/>
                    <a:pt x="147" y="627"/>
                    <a:pt x="149" y="628"/>
                  </a:cubicBezTo>
                  <a:cubicBezTo>
                    <a:pt x="152" y="629"/>
                    <a:pt x="154" y="633"/>
                    <a:pt x="150" y="633"/>
                  </a:cubicBezTo>
                  <a:cubicBezTo>
                    <a:pt x="146" y="633"/>
                    <a:pt x="147" y="639"/>
                    <a:pt x="150" y="640"/>
                  </a:cubicBezTo>
                  <a:cubicBezTo>
                    <a:pt x="152" y="640"/>
                    <a:pt x="152" y="643"/>
                    <a:pt x="152" y="646"/>
                  </a:cubicBezTo>
                  <a:cubicBezTo>
                    <a:pt x="152" y="648"/>
                    <a:pt x="161" y="651"/>
                    <a:pt x="164" y="650"/>
                  </a:cubicBezTo>
                  <a:cubicBezTo>
                    <a:pt x="167" y="649"/>
                    <a:pt x="170" y="652"/>
                    <a:pt x="172" y="655"/>
                  </a:cubicBezTo>
                  <a:cubicBezTo>
                    <a:pt x="173" y="658"/>
                    <a:pt x="179" y="660"/>
                    <a:pt x="182" y="658"/>
                  </a:cubicBezTo>
                  <a:cubicBezTo>
                    <a:pt x="184" y="656"/>
                    <a:pt x="185" y="661"/>
                    <a:pt x="186" y="665"/>
                  </a:cubicBezTo>
                  <a:cubicBezTo>
                    <a:pt x="186" y="668"/>
                    <a:pt x="191" y="666"/>
                    <a:pt x="194" y="666"/>
                  </a:cubicBezTo>
                  <a:cubicBezTo>
                    <a:pt x="197" y="666"/>
                    <a:pt x="199" y="670"/>
                    <a:pt x="201" y="669"/>
                  </a:cubicBezTo>
                  <a:cubicBezTo>
                    <a:pt x="206" y="667"/>
                    <a:pt x="207" y="675"/>
                    <a:pt x="210" y="680"/>
                  </a:cubicBezTo>
                  <a:cubicBezTo>
                    <a:pt x="520" y="678"/>
                    <a:pt x="520" y="678"/>
                    <a:pt x="520" y="678"/>
                  </a:cubicBezTo>
                  <a:cubicBezTo>
                    <a:pt x="520" y="678"/>
                    <a:pt x="521" y="670"/>
                    <a:pt x="524" y="673"/>
                  </a:cubicBezTo>
                  <a:cubicBezTo>
                    <a:pt x="528" y="676"/>
                    <a:pt x="525" y="680"/>
                    <a:pt x="529" y="682"/>
                  </a:cubicBezTo>
                  <a:cubicBezTo>
                    <a:pt x="533" y="683"/>
                    <a:pt x="536" y="686"/>
                    <a:pt x="539" y="685"/>
                  </a:cubicBezTo>
                  <a:cubicBezTo>
                    <a:pt x="541" y="684"/>
                    <a:pt x="545" y="681"/>
                    <a:pt x="549" y="685"/>
                  </a:cubicBezTo>
                  <a:cubicBezTo>
                    <a:pt x="553" y="690"/>
                    <a:pt x="556" y="686"/>
                    <a:pt x="558" y="689"/>
                  </a:cubicBezTo>
                  <a:cubicBezTo>
                    <a:pt x="561" y="692"/>
                    <a:pt x="565" y="694"/>
                    <a:pt x="568" y="691"/>
                  </a:cubicBezTo>
                  <a:cubicBezTo>
                    <a:pt x="570" y="688"/>
                    <a:pt x="580" y="691"/>
                    <a:pt x="584" y="693"/>
                  </a:cubicBezTo>
                  <a:cubicBezTo>
                    <a:pt x="590" y="688"/>
                    <a:pt x="594" y="679"/>
                    <a:pt x="599" y="679"/>
                  </a:cubicBezTo>
                  <a:cubicBezTo>
                    <a:pt x="605" y="679"/>
                    <a:pt x="622" y="681"/>
                    <a:pt x="623" y="689"/>
                  </a:cubicBezTo>
                  <a:cubicBezTo>
                    <a:pt x="624" y="698"/>
                    <a:pt x="634" y="690"/>
                    <a:pt x="635" y="698"/>
                  </a:cubicBezTo>
                  <a:cubicBezTo>
                    <a:pt x="636" y="704"/>
                    <a:pt x="642" y="710"/>
                    <a:pt x="641" y="713"/>
                  </a:cubicBezTo>
                  <a:cubicBezTo>
                    <a:pt x="643" y="714"/>
                    <a:pt x="645" y="716"/>
                    <a:pt x="648" y="718"/>
                  </a:cubicBezTo>
                  <a:cubicBezTo>
                    <a:pt x="651" y="717"/>
                    <a:pt x="659" y="718"/>
                    <a:pt x="665" y="720"/>
                  </a:cubicBezTo>
                  <a:cubicBezTo>
                    <a:pt x="672" y="723"/>
                    <a:pt x="682" y="717"/>
                    <a:pt x="686" y="726"/>
                  </a:cubicBezTo>
                  <a:cubicBezTo>
                    <a:pt x="689" y="734"/>
                    <a:pt x="697" y="740"/>
                    <a:pt x="690" y="741"/>
                  </a:cubicBezTo>
                  <a:cubicBezTo>
                    <a:pt x="683" y="742"/>
                    <a:pt x="675" y="733"/>
                    <a:pt x="675" y="738"/>
                  </a:cubicBezTo>
                  <a:cubicBezTo>
                    <a:pt x="676" y="743"/>
                    <a:pt x="672" y="740"/>
                    <a:pt x="672" y="748"/>
                  </a:cubicBezTo>
                  <a:cubicBezTo>
                    <a:pt x="672" y="755"/>
                    <a:pt x="667" y="766"/>
                    <a:pt x="664" y="765"/>
                  </a:cubicBezTo>
                  <a:cubicBezTo>
                    <a:pt x="664" y="765"/>
                    <a:pt x="664" y="765"/>
                    <a:pt x="664" y="765"/>
                  </a:cubicBezTo>
                  <a:cubicBezTo>
                    <a:pt x="663" y="768"/>
                    <a:pt x="663" y="771"/>
                    <a:pt x="665" y="774"/>
                  </a:cubicBezTo>
                  <a:cubicBezTo>
                    <a:pt x="669" y="771"/>
                    <a:pt x="675" y="766"/>
                    <a:pt x="679" y="767"/>
                  </a:cubicBezTo>
                  <a:cubicBezTo>
                    <a:pt x="687" y="767"/>
                    <a:pt x="689" y="772"/>
                    <a:pt x="694" y="768"/>
                  </a:cubicBezTo>
                  <a:cubicBezTo>
                    <a:pt x="699" y="765"/>
                    <a:pt x="700" y="763"/>
                    <a:pt x="701" y="766"/>
                  </a:cubicBezTo>
                  <a:cubicBezTo>
                    <a:pt x="701" y="766"/>
                    <a:pt x="701" y="766"/>
                    <a:pt x="701" y="767"/>
                  </a:cubicBezTo>
                  <a:cubicBezTo>
                    <a:pt x="703" y="766"/>
                    <a:pt x="704" y="765"/>
                    <a:pt x="704" y="764"/>
                  </a:cubicBezTo>
                  <a:cubicBezTo>
                    <a:pt x="704" y="763"/>
                    <a:pt x="704" y="761"/>
                    <a:pt x="703" y="759"/>
                  </a:cubicBezTo>
                  <a:cubicBezTo>
                    <a:pt x="698" y="760"/>
                    <a:pt x="697" y="760"/>
                    <a:pt x="695" y="757"/>
                  </a:cubicBezTo>
                  <a:cubicBezTo>
                    <a:pt x="693" y="752"/>
                    <a:pt x="710" y="747"/>
                    <a:pt x="718" y="748"/>
                  </a:cubicBezTo>
                  <a:cubicBezTo>
                    <a:pt x="726" y="749"/>
                    <a:pt x="731" y="744"/>
                    <a:pt x="734" y="747"/>
                  </a:cubicBezTo>
                  <a:cubicBezTo>
                    <a:pt x="739" y="743"/>
                    <a:pt x="747" y="736"/>
                    <a:pt x="749" y="736"/>
                  </a:cubicBezTo>
                  <a:cubicBezTo>
                    <a:pt x="752" y="736"/>
                    <a:pt x="788" y="735"/>
                    <a:pt x="788" y="735"/>
                  </a:cubicBezTo>
                  <a:cubicBezTo>
                    <a:pt x="788" y="735"/>
                    <a:pt x="800" y="728"/>
                    <a:pt x="802" y="721"/>
                  </a:cubicBezTo>
                  <a:cubicBezTo>
                    <a:pt x="803" y="714"/>
                    <a:pt x="811" y="697"/>
                    <a:pt x="816" y="701"/>
                  </a:cubicBezTo>
                  <a:cubicBezTo>
                    <a:pt x="821" y="704"/>
                    <a:pt x="831" y="702"/>
                    <a:pt x="831" y="705"/>
                  </a:cubicBezTo>
                  <a:cubicBezTo>
                    <a:pt x="831" y="708"/>
                    <a:pt x="828" y="719"/>
                    <a:pt x="841" y="736"/>
                  </a:cubicBezTo>
                  <a:cubicBezTo>
                    <a:pt x="845" y="733"/>
                    <a:pt x="850" y="731"/>
                    <a:pt x="852" y="731"/>
                  </a:cubicBezTo>
                  <a:cubicBezTo>
                    <a:pt x="857" y="732"/>
                    <a:pt x="864" y="726"/>
                    <a:pt x="866" y="722"/>
                  </a:cubicBezTo>
                  <a:cubicBezTo>
                    <a:pt x="868" y="718"/>
                    <a:pt x="870" y="725"/>
                    <a:pt x="866" y="727"/>
                  </a:cubicBezTo>
                  <a:cubicBezTo>
                    <a:pt x="862" y="728"/>
                    <a:pt x="870" y="731"/>
                    <a:pt x="877" y="731"/>
                  </a:cubicBezTo>
                  <a:cubicBezTo>
                    <a:pt x="884" y="730"/>
                    <a:pt x="873" y="733"/>
                    <a:pt x="868" y="733"/>
                  </a:cubicBezTo>
                  <a:cubicBezTo>
                    <a:pt x="863" y="733"/>
                    <a:pt x="861" y="733"/>
                    <a:pt x="854" y="740"/>
                  </a:cubicBezTo>
                  <a:cubicBezTo>
                    <a:pt x="847" y="747"/>
                    <a:pt x="848" y="749"/>
                    <a:pt x="852" y="753"/>
                  </a:cubicBezTo>
                  <a:cubicBezTo>
                    <a:pt x="856" y="756"/>
                    <a:pt x="862" y="755"/>
                    <a:pt x="867" y="750"/>
                  </a:cubicBezTo>
                  <a:cubicBezTo>
                    <a:pt x="873" y="745"/>
                    <a:pt x="872" y="741"/>
                    <a:pt x="878" y="741"/>
                  </a:cubicBezTo>
                  <a:cubicBezTo>
                    <a:pt x="883" y="741"/>
                    <a:pt x="898" y="736"/>
                    <a:pt x="904" y="734"/>
                  </a:cubicBezTo>
                  <a:cubicBezTo>
                    <a:pt x="910" y="732"/>
                    <a:pt x="906" y="731"/>
                    <a:pt x="906" y="728"/>
                  </a:cubicBezTo>
                  <a:cubicBezTo>
                    <a:pt x="906" y="725"/>
                    <a:pt x="917" y="725"/>
                    <a:pt x="921" y="723"/>
                  </a:cubicBezTo>
                  <a:cubicBezTo>
                    <a:pt x="925" y="720"/>
                    <a:pt x="920" y="718"/>
                    <a:pt x="917" y="718"/>
                  </a:cubicBezTo>
                  <a:close/>
                  <a:moveTo>
                    <a:pt x="266" y="394"/>
                  </a:moveTo>
                  <a:cubicBezTo>
                    <a:pt x="260" y="402"/>
                    <a:pt x="257" y="403"/>
                    <a:pt x="251" y="402"/>
                  </a:cubicBezTo>
                  <a:cubicBezTo>
                    <a:pt x="244" y="401"/>
                    <a:pt x="240" y="404"/>
                    <a:pt x="243" y="407"/>
                  </a:cubicBezTo>
                  <a:cubicBezTo>
                    <a:pt x="246" y="409"/>
                    <a:pt x="247" y="411"/>
                    <a:pt x="240" y="413"/>
                  </a:cubicBezTo>
                  <a:cubicBezTo>
                    <a:pt x="233" y="414"/>
                    <a:pt x="228" y="420"/>
                    <a:pt x="225" y="419"/>
                  </a:cubicBezTo>
                  <a:cubicBezTo>
                    <a:pt x="223" y="418"/>
                    <a:pt x="237" y="408"/>
                    <a:pt x="234" y="405"/>
                  </a:cubicBezTo>
                  <a:cubicBezTo>
                    <a:pt x="230" y="402"/>
                    <a:pt x="220" y="410"/>
                    <a:pt x="220" y="413"/>
                  </a:cubicBezTo>
                  <a:cubicBezTo>
                    <a:pt x="220" y="417"/>
                    <a:pt x="214" y="417"/>
                    <a:pt x="210" y="417"/>
                  </a:cubicBezTo>
                  <a:cubicBezTo>
                    <a:pt x="206" y="416"/>
                    <a:pt x="201" y="413"/>
                    <a:pt x="205" y="412"/>
                  </a:cubicBezTo>
                  <a:cubicBezTo>
                    <a:pt x="209" y="412"/>
                    <a:pt x="206" y="408"/>
                    <a:pt x="211" y="406"/>
                  </a:cubicBezTo>
                  <a:cubicBezTo>
                    <a:pt x="217" y="404"/>
                    <a:pt x="210" y="401"/>
                    <a:pt x="212" y="399"/>
                  </a:cubicBezTo>
                  <a:cubicBezTo>
                    <a:pt x="214" y="397"/>
                    <a:pt x="224" y="401"/>
                    <a:pt x="224" y="397"/>
                  </a:cubicBezTo>
                  <a:cubicBezTo>
                    <a:pt x="225" y="393"/>
                    <a:pt x="214" y="390"/>
                    <a:pt x="210" y="392"/>
                  </a:cubicBezTo>
                  <a:cubicBezTo>
                    <a:pt x="207" y="394"/>
                    <a:pt x="198" y="400"/>
                    <a:pt x="188" y="396"/>
                  </a:cubicBezTo>
                  <a:cubicBezTo>
                    <a:pt x="185" y="394"/>
                    <a:pt x="213" y="391"/>
                    <a:pt x="218" y="387"/>
                  </a:cubicBezTo>
                  <a:cubicBezTo>
                    <a:pt x="223" y="382"/>
                    <a:pt x="244" y="377"/>
                    <a:pt x="246" y="381"/>
                  </a:cubicBezTo>
                  <a:cubicBezTo>
                    <a:pt x="248" y="385"/>
                    <a:pt x="235" y="388"/>
                    <a:pt x="241" y="392"/>
                  </a:cubicBezTo>
                  <a:cubicBezTo>
                    <a:pt x="247" y="395"/>
                    <a:pt x="258" y="393"/>
                    <a:pt x="260" y="389"/>
                  </a:cubicBezTo>
                  <a:cubicBezTo>
                    <a:pt x="262" y="385"/>
                    <a:pt x="273" y="386"/>
                    <a:pt x="266" y="394"/>
                  </a:cubicBezTo>
                  <a:close/>
                  <a:moveTo>
                    <a:pt x="329" y="474"/>
                  </a:moveTo>
                  <a:cubicBezTo>
                    <a:pt x="322" y="481"/>
                    <a:pt x="322" y="479"/>
                    <a:pt x="315" y="480"/>
                  </a:cubicBezTo>
                  <a:cubicBezTo>
                    <a:pt x="309" y="482"/>
                    <a:pt x="314" y="488"/>
                    <a:pt x="306" y="489"/>
                  </a:cubicBezTo>
                  <a:cubicBezTo>
                    <a:pt x="298" y="490"/>
                    <a:pt x="278" y="490"/>
                    <a:pt x="275" y="486"/>
                  </a:cubicBezTo>
                  <a:cubicBezTo>
                    <a:pt x="274" y="484"/>
                    <a:pt x="286" y="485"/>
                    <a:pt x="287" y="482"/>
                  </a:cubicBezTo>
                  <a:cubicBezTo>
                    <a:pt x="288" y="479"/>
                    <a:pt x="291" y="473"/>
                    <a:pt x="296" y="473"/>
                  </a:cubicBezTo>
                  <a:cubicBezTo>
                    <a:pt x="301" y="473"/>
                    <a:pt x="300" y="467"/>
                    <a:pt x="292" y="463"/>
                  </a:cubicBezTo>
                  <a:cubicBezTo>
                    <a:pt x="284" y="459"/>
                    <a:pt x="304" y="456"/>
                    <a:pt x="308" y="463"/>
                  </a:cubicBezTo>
                  <a:cubicBezTo>
                    <a:pt x="313" y="469"/>
                    <a:pt x="321" y="473"/>
                    <a:pt x="326" y="469"/>
                  </a:cubicBezTo>
                  <a:cubicBezTo>
                    <a:pt x="330" y="464"/>
                    <a:pt x="356" y="452"/>
                    <a:pt x="356" y="458"/>
                  </a:cubicBezTo>
                  <a:cubicBezTo>
                    <a:pt x="356" y="464"/>
                    <a:pt x="337" y="468"/>
                    <a:pt x="329" y="474"/>
                  </a:cubicBezTo>
                  <a:close/>
                  <a:moveTo>
                    <a:pt x="503" y="656"/>
                  </a:moveTo>
                  <a:cubicBezTo>
                    <a:pt x="498" y="657"/>
                    <a:pt x="504" y="642"/>
                    <a:pt x="494" y="636"/>
                  </a:cubicBezTo>
                  <a:cubicBezTo>
                    <a:pt x="482" y="630"/>
                    <a:pt x="477" y="618"/>
                    <a:pt x="477" y="611"/>
                  </a:cubicBezTo>
                  <a:cubicBezTo>
                    <a:pt x="477" y="605"/>
                    <a:pt x="487" y="602"/>
                    <a:pt x="491" y="607"/>
                  </a:cubicBezTo>
                  <a:cubicBezTo>
                    <a:pt x="495" y="612"/>
                    <a:pt x="501" y="632"/>
                    <a:pt x="504" y="639"/>
                  </a:cubicBezTo>
                  <a:cubicBezTo>
                    <a:pt x="508" y="645"/>
                    <a:pt x="508" y="656"/>
                    <a:pt x="503" y="65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28" name="Freeform 125">
              <a:extLst>
                <a:ext uri="{FF2B5EF4-FFF2-40B4-BE49-F238E27FC236}">
                  <a16:creationId xmlns:a16="http://schemas.microsoft.com/office/drawing/2014/main" id="{250C2BB6-74B7-443D-B52C-BC3D5CD81940}"/>
                </a:ext>
              </a:extLst>
            </p:cNvPr>
            <p:cNvSpPr>
              <a:spLocks noEditPoints="1"/>
            </p:cNvSpPr>
            <p:nvPr/>
          </p:nvSpPr>
          <p:spPr bwMode="auto">
            <a:xfrm>
              <a:off x="320076" y="1888016"/>
              <a:ext cx="2617474" cy="1607253"/>
            </a:xfrm>
            <a:custGeom>
              <a:avLst/>
              <a:gdLst/>
              <a:ahLst/>
              <a:cxnLst>
                <a:cxn ang="0">
                  <a:pos x="350" y="230"/>
                </a:cxn>
                <a:cxn ang="0">
                  <a:pos x="306" y="35"/>
                </a:cxn>
                <a:cxn ang="0">
                  <a:pos x="185" y="21"/>
                </a:cxn>
                <a:cxn ang="0">
                  <a:pos x="135" y="10"/>
                </a:cxn>
                <a:cxn ang="0">
                  <a:pos x="93" y="21"/>
                </a:cxn>
                <a:cxn ang="0">
                  <a:pos x="19" y="59"/>
                </a:cxn>
                <a:cxn ang="0">
                  <a:pos x="71" y="103"/>
                </a:cxn>
                <a:cxn ang="0">
                  <a:pos x="17" y="106"/>
                </a:cxn>
                <a:cxn ang="0">
                  <a:pos x="59" y="136"/>
                </a:cxn>
                <a:cxn ang="0">
                  <a:pos x="43" y="158"/>
                </a:cxn>
                <a:cxn ang="0">
                  <a:pos x="45" y="219"/>
                </a:cxn>
                <a:cxn ang="0">
                  <a:pos x="96" y="236"/>
                </a:cxn>
                <a:cxn ang="0">
                  <a:pos x="102" y="269"/>
                </a:cxn>
                <a:cxn ang="0">
                  <a:pos x="84" y="287"/>
                </a:cxn>
                <a:cxn ang="0">
                  <a:pos x="147" y="250"/>
                </a:cxn>
                <a:cxn ang="0">
                  <a:pos x="173" y="213"/>
                </a:cxn>
                <a:cxn ang="0">
                  <a:pos x="191" y="201"/>
                </a:cxn>
                <a:cxn ang="0">
                  <a:pos x="226" y="215"/>
                </a:cxn>
                <a:cxn ang="0">
                  <a:pos x="248" y="202"/>
                </a:cxn>
                <a:cxn ang="0">
                  <a:pos x="276" y="213"/>
                </a:cxn>
                <a:cxn ang="0">
                  <a:pos x="340" y="232"/>
                </a:cxn>
                <a:cxn ang="0">
                  <a:pos x="375" y="248"/>
                </a:cxn>
                <a:cxn ang="0">
                  <a:pos x="376" y="261"/>
                </a:cxn>
                <a:cxn ang="0">
                  <a:pos x="389" y="263"/>
                </a:cxn>
                <a:cxn ang="0">
                  <a:pos x="401" y="274"/>
                </a:cxn>
                <a:cxn ang="0">
                  <a:pos x="396" y="300"/>
                </a:cxn>
                <a:cxn ang="0">
                  <a:pos x="421" y="299"/>
                </a:cxn>
                <a:cxn ang="0">
                  <a:pos x="15" y="313"/>
                </a:cxn>
                <a:cxn ang="0">
                  <a:pos x="178" y="240"/>
                </a:cxn>
                <a:cxn ang="0">
                  <a:pos x="177" y="256"/>
                </a:cxn>
                <a:cxn ang="0">
                  <a:pos x="25" y="219"/>
                </a:cxn>
                <a:cxn ang="0">
                  <a:pos x="1094" y="443"/>
                </a:cxn>
                <a:cxn ang="0">
                  <a:pos x="1010" y="472"/>
                </a:cxn>
                <a:cxn ang="0">
                  <a:pos x="970" y="473"/>
                </a:cxn>
                <a:cxn ang="0">
                  <a:pos x="926" y="471"/>
                </a:cxn>
                <a:cxn ang="0">
                  <a:pos x="954" y="426"/>
                </a:cxn>
                <a:cxn ang="0">
                  <a:pos x="902" y="410"/>
                </a:cxn>
                <a:cxn ang="0">
                  <a:pos x="864" y="397"/>
                </a:cxn>
                <a:cxn ang="0">
                  <a:pos x="516" y="388"/>
                </a:cxn>
                <a:cxn ang="0">
                  <a:pos x="510" y="395"/>
                </a:cxn>
                <a:cxn ang="0">
                  <a:pos x="501" y="436"/>
                </a:cxn>
                <a:cxn ang="0">
                  <a:pos x="513" y="539"/>
                </a:cxn>
                <a:cxn ang="0">
                  <a:pos x="557" y="590"/>
                </a:cxn>
                <a:cxn ang="0">
                  <a:pos x="647" y="625"/>
                </a:cxn>
                <a:cxn ang="0">
                  <a:pos x="724" y="647"/>
                </a:cxn>
                <a:cxn ang="0">
                  <a:pos x="783" y="685"/>
                </a:cxn>
                <a:cxn ang="0">
                  <a:pos x="818" y="658"/>
                </a:cxn>
                <a:cxn ang="0">
                  <a:pos x="862" y="644"/>
                </a:cxn>
                <a:cxn ang="0">
                  <a:pos x="889" y="641"/>
                </a:cxn>
                <a:cxn ang="0">
                  <a:pos x="944" y="645"/>
                </a:cxn>
                <a:cxn ang="0">
                  <a:pos x="983" y="699"/>
                </a:cxn>
                <a:cxn ang="0">
                  <a:pos x="994" y="608"/>
                </a:cxn>
                <a:cxn ang="0">
                  <a:pos x="1036" y="571"/>
                </a:cxn>
                <a:cxn ang="0">
                  <a:pos x="1032" y="539"/>
                </a:cxn>
                <a:cxn ang="0">
                  <a:pos x="1049" y="541"/>
                </a:cxn>
                <a:cxn ang="0">
                  <a:pos x="1088" y="499"/>
                </a:cxn>
                <a:cxn ang="0">
                  <a:pos x="1102" y="475"/>
                </a:cxn>
                <a:cxn ang="0">
                  <a:pos x="1137" y="413"/>
                </a:cxn>
              </a:cxnLst>
              <a:rect l="0" t="0" r="r" b="b"/>
              <a:pathLst>
                <a:path w="1147" h="705">
                  <a:moveTo>
                    <a:pt x="431" y="286"/>
                  </a:moveTo>
                  <a:cubicBezTo>
                    <a:pt x="432" y="281"/>
                    <a:pt x="433" y="279"/>
                    <a:pt x="420" y="274"/>
                  </a:cubicBezTo>
                  <a:cubicBezTo>
                    <a:pt x="407" y="269"/>
                    <a:pt x="409" y="265"/>
                    <a:pt x="400" y="250"/>
                  </a:cubicBezTo>
                  <a:cubicBezTo>
                    <a:pt x="391" y="235"/>
                    <a:pt x="376" y="228"/>
                    <a:pt x="376" y="222"/>
                  </a:cubicBezTo>
                  <a:cubicBezTo>
                    <a:pt x="376" y="217"/>
                    <a:pt x="360" y="217"/>
                    <a:pt x="360" y="222"/>
                  </a:cubicBezTo>
                  <a:cubicBezTo>
                    <a:pt x="360" y="226"/>
                    <a:pt x="354" y="227"/>
                    <a:pt x="350" y="230"/>
                  </a:cubicBezTo>
                  <a:cubicBezTo>
                    <a:pt x="346" y="232"/>
                    <a:pt x="345" y="228"/>
                    <a:pt x="341" y="224"/>
                  </a:cubicBezTo>
                  <a:cubicBezTo>
                    <a:pt x="338" y="220"/>
                    <a:pt x="330" y="215"/>
                    <a:pt x="330" y="213"/>
                  </a:cubicBezTo>
                  <a:cubicBezTo>
                    <a:pt x="330" y="210"/>
                    <a:pt x="328" y="204"/>
                    <a:pt x="322" y="207"/>
                  </a:cubicBezTo>
                  <a:cubicBezTo>
                    <a:pt x="317" y="210"/>
                    <a:pt x="314" y="207"/>
                    <a:pt x="312" y="209"/>
                  </a:cubicBezTo>
                  <a:cubicBezTo>
                    <a:pt x="310" y="211"/>
                    <a:pt x="306" y="208"/>
                    <a:pt x="306" y="208"/>
                  </a:cubicBezTo>
                  <a:cubicBezTo>
                    <a:pt x="306" y="35"/>
                    <a:pt x="306" y="35"/>
                    <a:pt x="306" y="35"/>
                  </a:cubicBezTo>
                  <a:cubicBezTo>
                    <a:pt x="304" y="35"/>
                    <a:pt x="302" y="34"/>
                    <a:pt x="301" y="34"/>
                  </a:cubicBezTo>
                  <a:cubicBezTo>
                    <a:pt x="294" y="31"/>
                    <a:pt x="283" y="26"/>
                    <a:pt x="277" y="27"/>
                  </a:cubicBezTo>
                  <a:cubicBezTo>
                    <a:pt x="271" y="29"/>
                    <a:pt x="260" y="30"/>
                    <a:pt x="256" y="28"/>
                  </a:cubicBezTo>
                  <a:cubicBezTo>
                    <a:pt x="252" y="26"/>
                    <a:pt x="246" y="24"/>
                    <a:pt x="238" y="26"/>
                  </a:cubicBezTo>
                  <a:cubicBezTo>
                    <a:pt x="230" y="27"/>
                    <a:pt x="225" y="21"/>
                    <a:pt x="214" y="19"/>
                  </a:cubicBezTo>
                  <a:cubicBezTo>
                    <a:pt x="204" y="16"/>
                    <a:pt x="189" y="19"/>
                    <a:pt x="185" y="21"/>
                  </a:cubicBezTo>
                  <a:cubicBezTo>
                    <a:pt x="182" y="22"/>
                    <a:pt x="183" y="17"/>
                    <a:pt x="178" y="17"/>
                  </a:cubicBezTo>
                  <a:cubicBezTo>
                    <a:pt x="174" y="18"/>
                    <a:pt x="177" y="15"/>
                    <a:pt x="175" y="12"/>
                  </a:cubicBezTo>
                  <a:cubicBezTo>
                    <a:pt x="172" y="8"/>
                    <a:pt x="160" y="11"/>
                    <a:pt x="155" y="12"/>
                  </a:cubicBezTo>
                  <a:cubicBezTo>
                    <a:pt x="151" y="12"/>
                    <a:pt x="149" y="10"/>
                    <a:pt x="150" y="7"/>
                  </a:cubicBezTo>
                  <a:cubicBezTo>
                    <a:pt x="150" y="5"/>
                    <a:pt x="146" y="6"/>
                    <a:pt x="144" y="9"/>
                  </a:cubicBezTo>
                  <a:cubicBezTo>
                    <a:pt x="142" y="12"/>
                    <a:pt x="137" y="12"/>
                    <a:pt x="135" y="10"/>
                  </a:cubicBezTo>
                  <a:cubicBezTo>
                    <a:pt x="133" y="8"/>
                    <a:pt x="139" y="8"/>
                    <a:pt x="140" y="5"/>
                  </a:cubicBezTo>
                  <a:cubicBezTo>
                    <a:pt x="140" y="3"/>
                    <a:pt x="133" y="2"/>
                    <a:pt x="131" y="1"/>
                  </a:cubicBezTo>
                  <a:cubicBezTo>
                    <a:pt x="128" y="0"/>
                    <a:pt x="124" y="4"/>
                    <a:pt x="119" y="8"/>
                  </a:cubicBezTo>
                  <a:cubicBezTo>
                    <a:pt x="114" y="13"/>
                    <a:pt x="106" y="13"/>
                    <a:pt x="101" y="12"/>
                  </a:cubicBezTo>
                  <a:cubicBezTo>
                    <a:pt x="96" y="12"/>
                    <a:pt x="90" y="13"/>
                    <a:pt x="91" y="15"/>
                  </a:cubicBezTo>
                  <a:cubicBezTo>
                    <a:pt x="91" y="18"/>
                    <a:pt x="97" y="18"/>
                    <a:pt x="93" y="21"/>
                  </a:cubicBezTo>
                  <a:cubicBezTo>
                    <a:pt x="90" y="25"/>
                    <a:pt x="88" y="17"/>
                    <a:pt x="85" y="20"/>
                  </a:cubicBezTo>
                  <a:cubicBezTo>
                    <a:pt x="81" y="24"/>
                    <a:pt x="71" y="24"/>
                    <a:pt x="68" y="23"/>
                  </a:cubicBezTo>
                  <a:cubicBezTo>
                    <a:pt x="66" y="23"/>
                    <a:pt x="58" y="32"/>
                    <a:pt x="55" y="34"/>
                  </a:cubicBezTo>
                  <a:cubicBezTo>
                    <a:pt x="53" y="37"/>
                    <a:pt x="57" y="39"/>
                    <a:pt x="50" y="46"/>
                  </a:cubicBezTo>
                  <a:cubicBezTo>
                    <a:pt x="44" y="54"/>
                    <a:pt x="26" y="52"/>
                    <a:pt x="22" y="52"/>
                  </a:cubicBezTo>
                  <a:cubicBezTo>
                    <a:pt x="18" y="52"/>
                    <a:pt x="21" y="56"/>
                    <a:pt x="19" y="59"/>
                  </a:cubicBezTo>
                  <a:cubicBezTo>
                    <a:pt x="17" y="62"/>
                    <a:pt x="21" y="64"/>
                    <a:pt x="31" y="67"/>
                  </a:cubicBezTo>
                  <a:cubicBezTo>
                    <a:pt x="42" y="70"/>
                    <a:pt x="49" y="83"/>
                    <a:pt x="50" y="87"/>
                  </a:cubicBezTo>
                  <a:cubicBezTo>
                    <a:pt x="51" y="90"/>
                    <a:pt x="64" y="86"/>
                    <a:pt x="69" y="87"/>
                  </a:cubicBezTo>
                  <a:cubicBezTo>
                    <a:pt x="74" y="88"/>
                    <a:pt x="68" y="95"/>
                    <a:pt x="73" y="97"/>
                  </a:cubicBezTo>
                  <a:cubicBezTo>
                    <a:pt x="77" y="99"/>
                    <a:pt x="83" y="96"/>
                    <a:pt x="85" y="99"/>
                  </a:cubicBezTo>
                  <a:cubicBezTo>
                    <a:pt x="86" y="103"/>
                    <a:pt x="76" y="99"/>
                    <a:pt x="71" y="103"/>
                  </a:cubicBezTo>
                  <a:cubicBezTo>
                    <a:pt x="66" y="107"/>
                    <a:pt x="64" y="109"/>
                    <a:pt x="62" y="106"/>
                  </a:cubicBezTo>
                  <a:cubicBezTo>
                    <a:pt x="60" y="103"/>
                    <a:pt x="51" y="105"/>
                    <a:pt x="47" y="105"/>
                  </a:cubicBezTo>
                  <a:cubicBezTo>
                    <a:pt x="43" y="106"/>
                    <a:pt x="47" y="100"/>
                    <a:pt x="47" y="98"/>
                  </a:cubicBezTo>
                  <a:cubicBezTo>
                    <a:pt x="47" y="95"/>
                    <a:pt x="41" y="93"/>
                    <a:pt x="33" y="98"/>
                  </a:cubicBezTo>
                  <a:cubicBezTo>
                    <a:pt x="25" y="103"/>
                    <a:pt x="28" y="101"/>
                    <a:pt x="27" y="105"/>
                  </a:cubicBezTo>
                  <a:cubicBezTo>
                    <a:pt x="26" y="109"/>
                    <a:pt x="22" y="103"/>
                    <a:pt x="17" y="106"/>
                  </a:cubicBezTo>
                  <a:cubicBezTo>
                    <a:pt x="12" y="109"/>
                    <a:pt x="3" y="111"/>
                    <a:pt x="2" y="115"/>
                  </a:cubicBezTo>
                  <a:cubicBezTo>
                    <a:pt x="0" y="118"/>
                    <a:pt x="13" y="120"/>
                    <a:pt x="18" y="121"/>
                  </a:cubicBezTo>
                  <a:cubicBezTo>
                    <a:pt x="23" y="122"/>
                    <a:pt x="12" y="125"/>
                    <a:pt x="16" y="127"/>
                  </a:cubicBezTo>
                  <a:cubicBezTo>
                    <a:pt x="20" y="128"/>
                    <a:pt x="18" y="132"/>
                    <a:pt x="25" y="135"/>
                  </a:cubicBezTo>
                  <a:cubicBezTo>
                    <a:pt x="31" y="138"/>
                    <a:pt x="45" y="135"/>
                    <a:pt x="49" y="135"/>
                  </a:cubicBezTo>
                  <a:cubicBezTo>
                    <a:pt x="52" y="135"/>
                    <a:pt x="56" y="139"/>
                    <a:pt x="59" y="136"/>
                  </a:cubicBezTo>
                  <a:cubicBezTo>
                    <a:pt x="62" y="133"/>
                    <a:pt x="73" y="124"/>
                    <a:pt x="79" y="129"/>
                  </a:cubicBezTo>
                  <a:cubicBezTo>
                    <a:pt x="85" y="134"/>
                    <a:pt x="73" y="134"/>
                    <a:pt x="76" y="137"/>
                  </a:cubicBezTo>
                  <a:cubicBezTo>
                    <a:pt x="79" y="140"/>
                    <a:pt x="82" y="148"/>
                    <a:pt x="77" y="152"/>
                  </a:cubicBezTo>
                  <a:cubicBezTo>
                    <a:pt x="71" y="156"/>
                    <a:pt x="66" y="153"/>
                    <a:pt x="63" y="153"/>
                  </a:cubicBezTo>
                  <a:cubicBezTo>
                    <a:pt x="60" y="153"/>
                    <a:pt x="62" y="158"/>
                    <a:pt x="57" y="162"/>
                  </a:cubicBezTo>
                  <a:cubicBezTo>
                    <a:pt x="52" y="166"/>
                    <a:pt x="49" y="158"/>
                    <a:pt x="43" y="158"/>
                  </a:cubicBezTo>
                  <a:cubicBezTo>
                    <a:pt x="37" y="158"/>
                    <a:pt x="38" y="166"/>
                    <a:pt x="38" y="170"/>
                  </a:cubicBezTo>
                  <a:cubicBezTo>
                    <a:pt x="39" y="173"/>
                    <a:pt x="29" y="169"/>
                    <a:pt x="27" y="178"/>
                  </a:cubicBezTo>
                  <a:cubicBezTo>
                    <a:pt x="25" y="187"/>
                    <a:pt x="15" y="179"/>
                    <a:pt x="22" y="188"/>
                  </a:cubicBezTo>
                  <a:cubicBezTo>
                    <a:pt x="28" y="197"/>
                    <a:pt x="27" y="191"/>
                    <a:pt x="32" y="195"/>
                  </a:cubicBezTo>
                  <a:cubicBezTo>
                    <a:pt x="37" y="198"/>
                    <a:pt x="26" y="204"/>
                    <a:pt x="31" y="205"/>
                  </a:cubicBezTo>
                  <a:cubicBezTo>
                    <a:pt x="36" y="206"/>
                    <a:pt x="42" y="215"/>
                    <a:pt x="45" y="219"/>
                  </a:cubicBezTo>
                  <a:cubicBezTo>
                    <a:pt x="49" y="222"/>
                    <a:pt x="53" y="217"/>
                    <a:pt x="59" y="217"/>
                  </a:cubicBezTo>
                  <a:cubicBezTo>
                    <a:pt x="64" y="216"/>
                    <a:pt x="61" y="209"/>
                    <a:pt x="64" y="212"/>
                  </a:cubicBezTo>
                  <a:cubicBezTo>
                    <a:pt x="67" y="215"/>
                    <a:pt x="72" y="223"/>
                    <a:pt x="69" y="225"/>
                  </a:cubicBezTo>
                  <a:cubicBezTo>
                    <a:pt x="66" y="227"/>
                    <a:pt x="68" y="233"/>
                    <a:pt x="68" y="236"/>
                  </a:cubicBezTo>
                  <a:cubicBezTo>
                    <a:pt x="67" y="239"/>
                    <a:pt x="79" y="238"/>
                    <a:pt x="80" y="234"/>
                  </a:cubicBezTo>
                  <a:cubicBezTo>
                    <a:pt x="81" y="231"/>
                    <a:pt x="90" y="230"/>
                    <a:pt x="96" y="236"/>
                  </a:cubicBezTo>
                  <a:cubicBezTo>
                    <a:pt x="101" y="241"/>
                    <a:pt x="103" y="242"/>
                    <a:pt x="103" y="238"/>
                  </a:cubicBezTo>
                  <a:cubicBezTo>
                    <a:pt x="103" y="233"/>
                    <a:pt x="107" y="228"/>
                    <a:pt x="107" y="232"/>
                  </a:cubicBezTo>
                  <a:cubicBezTo>
                    <a:pt x="108" y="236"/>
                    <a:pt x="112" y="237"/>
                    <a:pt x="120" y="233"/>
                  </a:cubicBezTo>
                  <a:cubicBezTo>
                    <a:pt x="127" y="230"/>
                    <a:pt x="124" y="234"/>
                    <a:pt x="120" y="239"/>
                  </a:cubicBezTo>
                  <a:cubicBezTo>
                    <a:pt x="114" y="245"/>
                    <a:pt x="120" y="256"/>
                    <a:pt x="116" y="257"/>
                  </a:cubicBezTo>
                  <a:cubicBezTo>
                    <a:pt x="112" y="258"/>
                    <a:pt x="109" y="268"/>
                    <a:pt x="102" y="269"/>
                  </a:cubicBezTo>
                  <a:cubicBezTo>
                    <a:pt x="96" y="269"/>
                    <a:pt x="85" y="282"/>
                    <a:pt x="83" y="284"/>
                  </a:cubicBezTo>
                  <a:cubicBezTo>
                    <a:pt x="82" y="286"/>
                    <a:pt x="68" y="280"/>
                    <a:pt x="66" y="285"/>
                  </a:cubicBezTo>
                  <a:cubicBezTo>
                    <a:pt x="64" y="291"/>
                    <a:pt x="55" y="295"/>
                    <a:pt x="57" y="298"/>
                  </a:cubicBezTo>
                  <a:cubicBezTo>
                    <a:pt x="59" y="299"/>
                    <a:pt x="70" y="293"/>
                    <a:pt x="71" y="290"/>
                  </a:cubicBezTo>
                  <a:cubicBezTo>
                    <a:pt x="71" y="287"/>
                    <a:pt x="73" y="288"/>
                    <a:pt x="75" y="290"/>
                  </a:cubicBezTo>
                  <a:cubicBezTo>
                    <a:pt x="77" y="292"/>
                    <a:pt x="82" y="289"/>
                    <a:pt x="84" y="287"/>
                  </a:cubicBezTo>
                  <a:cubicBezTo>
                    <a:pt x="86" y="285"/>
                    <a:pt x="90" y="286"/>
                    <a:pt x="92" y="286"/>
                  </a:cubicBezTo>
                  <a:cubicBezTo>
                    <a:pt x="95" y="286"/>
                    <a:pt x="96" y="283"/>
                    <a:pt x="102" y="282"/>
                  </a:cubicBezTo>
                  <a:cubicBezTo>
                    <a:pt x="109" y="281"/>
                    <a:pt x="108" y="279"/>
                    <a:pt x="109" y="275"/>
                  </a:cubicBezTo>
                  <a:cubicBezTo>
                    <a:pt x="111" y="272"/>
                    <a:pt x="127" y="264"/>
                    <a:pt x="130" y="264"/>
                  </a:cubicBezTo>
                  <a:cubicBezTo>
                    <a:pt x="133" y="263"/>
                    <a:pt x="131" y="258"/>
                    <a:pt x="134" y="258"/>
                  </a:cubicBezTo>
                  <a:cubicBezTo>
                    <a:pt x="137" y="257"/>
                    <a:pt x="142" y="253"/>
                    <a:pt x="147" y="250"/>
                  </a:cubicBezTo>
                  <a:cubicBezTo>
                    <a:pt x="151" y="246"/>
                    <a:pt x="152" y="248"/>
                    <a:pt x="155" y="247"/>
                  </a:cubicBezTo>
                  <a:cubicBezTo>
                    <a:pt x="158" y="245"/>
                    <a:pt x="156" y="239"/>
                    <a:pt x="159" y="238"/>
                  </a:cubicBezTo>
                  <a:cubicBezTo>
                    <a:pt x="162" y="238"/>
                    <a:pt x="165" y="235"/>
                    <a:pt x="165" y="233"/>
                  </a:cubicBezTo>
                  <a:cubicBezTo>
                    <a:pt x="165" y="230"/>
                    <a:pt x="157" y="230"/>
                    <a:pt x="156" y="228"/>
                  </a:cubicBezTo>
                  <a:cubicBezTo>
                    <a:pt x="155" y="226"/>
                    <a:pt x="162" y="220"/>
                    <a:pt x="165" y="220"/>
                  </a:cubicBezTo>
                  <a:cubicBezTo>
                    <a:pt x="168" y="220"/>
                    <a:pt x="172" y="217"/>
                    <a:pt x="173" y="213"/>
                  </a:cubicBezTo>
                  <a:cubicBezTo>
                    <a:pt x="173" y="209"/>
                    <a:pt x="177" y="209"/>
                    <a:pt x="180" y="205"/>
                  </a:cubicBezTo>
                  <a:cubicBezTo>
                    <a:pt x="183" y="202"/>
                    <a:pt x="183" y="199"/>
                    <a:pt x="186" y="198"/>
                  </a:cubicBezTo>
                  <a:cubicBezTo>
                    <a:pt x="189" y="198"/>
                    <a:pt x="192" y="194"/>
                    <a:pt x="196" y="192"/>
                  </a:cubicBezTo>
                  <a:cubicBezTo>
                    <a:pt x="199" y="190"/>
                    <a:pt x="196" y="194"/>
                    <a:pt x="202" y="194"/>
                  </a:cubicBezTo>
                  <a:cubicBezTo>
                    <a:pt x="209" y="195"/>
                    <a:pt x="208" y="201"/>
                    <a:pt x="203" y="199"/>
                  </a:cubicBezTo>
                  <a:cubicBezTo>
                    <a:pt x="198" y="196"/>
                    <a:pt x="195" y="197"/>
                    <a:pt x="191" y="201"/>
                  </a:cubicBezTo>
                  <a:cubicBezTo>
                    <a:pt x="186" y="205"/>
                    <a:pt x="190" y="206"/>
                    <a:pt x="186" y="211"/>
                  </a:cubicBezTo>
                  <a:cubicBezTo>
                    <a:pt x="183" y="216"/>
                    <a:pt x="183" y="219"/>
                    <a:pt x="187" y="219"/>
                  </a:cubicBezTo>
                  <a:cubicBezTo>
                    <a:pt x="192" y="220"/>
                    <a:pt x="187" y="223"/>
                    <a:pt x="183" y="224"/>
                  </a:cubicBezTo>
                  <a:cubicBezTo>
                    <a:pt x="179" y="226"/>
                    <a:pt x="182" y="228"/>
                    <a:pt x="188" y="228"/>
                  </a:cubicBezTo>
                  <a:cubicBezTo>
                    <a:pt x="193" y="228"/>
                    <a:pt x="202" y="220"/>
                    <a:pt x="210" y="216"/>
                  </a:cubicBezTo>
                  <a:cubicBezTo>
                    <a:pt x="218" y="212"/>
                    <a:pt x="224" y="216"/>
                    <a:pt x="226" y="215"/>
                  </a:cubicBezTo>
                  <a:cubicBezTo>
                    <a:pt x="228" y="214"/>
                    <a:pt x="224" y="211"/>
                    <a:pt x="226" y="209"/>
                  </a:cubicBezTo>
                  <a:cubicBezTo>
                    <a:pt x="229" y="208"/>
                    <a:pt x="223" y="207"/>
                    <a:pt x="221" y="203"/>
                  </a:cubicBezTo>
                  <a:cubicBezTo>
                    <a:pt x="220" y="198"/>
                    <a:pt x="224" y="201"/>
                    <a:pt x="225" y="197"/>
                  </a:cubicBezTo>
                  <a:cubicBezTo>
                    <a:pt x="226" y="193"/>
                    <a:pt x="229" y="195"/>
                    <a:pt x="231" y="197"/>
                  </a:cubicBezTo>
                  <a:cubicBezTo>
                    <a:pt x="234" y="198"/>
                    <a:pt x="237" y="195"/>
                    <a:pt x="240" y="200"/>
                  </a:cubicBezTo>
                  <a:cubicBezTo>
                    <a:pt x="242" y="204"/>
                    <a:pt x="244" y="198"/>
                    <a:pt x="248" y="202"/>
                  </a:cubicBezTo>
                  <a:cubicBezTo>
                    <a:pt x="252" y="205"/>
                    <a:pt x="248" y="204"/>
                    <a:pt x="243" y="205"/>
                  </a:cubicBezTo>
                  <a:cubicBezTo>
                    <a:pt x="239" y="206"/>
                    <a:pt x="241" y="212"/>
                    <a:pt x="245" y="209"/>
                  </a:cubicBezTo>
                  <a:cubicBezTo>
                    <a:pt x="248" y="207"/>
                    <a:pt x="251" y="205"/>
                    <a:pt x="254" y="208"/>
                  </a:cubicBezTo>
                  <a:cubicBezTo>
                    <a:pt x="257" y="210"/>
                    <a:pt x="258" y="209"/>
                    <a:pt x="260" y="207"/>
                  </a:cubicBezTo>
                  <a:cubicBezTo>
                    <a:pt x="263" y="204"/>
                    <a:pt x="263" y="207"/>
                    <a:pt x="263" y="209"/>
                  </a:cubicBezTo>
                  <a:cubicBezTo>
                    <a:pt x="263" y="211"/>
                    <a:pt x="268" y="212"/>
                    <a:pt x="276" y="213"/>
                  </a:cubicBezTo>
                  <a:cubicBezTo>
                    <a:pt x="283" y="214"/>
                    <a:pt x="297" y="212"/>
                    <a:pt x="300" y="212"/>
                  </a:cubicBezTo>
                  <a:cubicBezTo>
                    <a:pt x="304" y="212"/>
                    <a:pt x="302" y="217"/>
                    <a:pt x="310" y="219"/>
                  </a:cubicBezTo>
                  <a:cubicBezTo>
                    <a:pt x="318" y="220"/>
                    <a:pt x="320" y="211"/>
                    <a:pt x="324" y="214"/>
                  </a:cubicBezTo>
                  <a:cubicBezTo>
                    <a:pt x="328" y="218"/>
                    <a:pt x="324" y="219"/>
                    <a:pt x="322" y="221"/>
                  </a:cubicBezTo>
                  <a:cubicBezTo>
                    <a:pt x="319" y="224"/>
                    <a:pt x="324" y="224"/>
                    <a:pt x="327" y="225"/>
                  </a:cubicBezTo>
                  <a:cubicBezTo>
                    <a:pt x="330" y="227"/>
                    <a:pt x="337" y="229"/>
                    <a:pt x="340" y="232"/>
                  </a:cubicBezTo>
                  <a:cubicBezTo>
                    <a:pt x="344" y="235"/>
                    <a:pt x="346" y="239"/>
                    <a:pt x="354" y="243"/>
                  </a:cubicBezTo>
                  <a:cubicBezTo>
                    <a:pt x="362" y="247"/>
                    <a:pt x="354" y="233"/>
                    <a:pt x="360" y="237"/>
                  </a:cubicBezTo>
                  <a:cubicBezTo>
                    <a:pt x="366" y="242"/>
                    <a:pt x="364" y="237"/>
                    <a:pt x="369" y="242"/>
                  </a:cubicBezTo>
                  <a:cubicBezTo>
                    <a:pt x="374" y="246"/>
                    <a:pt x="372" y="240"/>
                    <a:pt x="370" y="232"/>
                  </a:cubicBezTo>
                  <a:cubicBezTo>
                    <a:pt x="368" y="225"/>
                    <a:pt x="372" y="230"/>
                    <a:pt x="375" y="233"/>
                  </a:cubicBezTo>
                  <a:cubicBezTo>
                    <a:pt x="377" y="237"/>
                    <a:pt x="377" y="244"/>
                    <a:pt x="375" y="248"/>
                  </a:cubicBezTo>
                  <a:cubicBezTo>
                    <a:pt x="374" y="253"/>
                    <a:pt x="366" y="249"/>
                    <a:pt x="367" y="246"/>
                  </a:cubicBezTo>
                  <a:cubicBezTo>
                    <a:pt x="368" y="244"/>
                    <a:pt x="360" y="245"/>
                    <a:pt x="359" y="248"/>
                  </a:cubicBezTo>
                  <a:cubicBezTo>
                    <a:pt x="359" y="252"/>
                    <a:pt x="365" y="259"/>
                    <a:pt x="369" y="259"/>
                  </a:cubicBezTo>
                  <a:cubicBezTo>
                    <a:pt x="373" y="260"/>
                    <a:pt x="370" y="266"/>
                    <a:pt x="372" y="267"/>
                  </a:cubicBezTo>
                  <a:cubicBezTo>
                    <a:pt x="376" y="268"/>
                    <a:pt x="375" y="275"/>
                    <a:pt x="377" y="274"/>
                  </a:cubicBezTo>
                  <a:cubicBezTo>
                    <a:pt x="379" y="273"/>
                    <a:pt x="379" y="265"/>
                    <a:pt x="376" y="261"/>
                  </a:cubicBezTo>
                  <a:cubicBezTo>
                    <a:pt x="374" y="258"/>
                    <a:pt x="375" y="253"/>
                    <a:pt x="378" y="254"/>
                  </a:cubicBezTo>
                  <a:cubicBezTo>
                    <a:pt x="381" y="255"/>
                    <a:pt x="378" y="260"/>
                    <a:pt x="380" y="262"/>
                  </a:cubicBezTo>
                  <a:cubicBezTo>
                    <a:pt x="381" y="264"/>
                    <a:pt x="383" y="260"/>
                    <a:pt x="386" y="258"/>
                  </a:cubicBezTo>
                  <a:cubicBezTo>
                    <a:pt x="390" y="256"/>
                    <a:pt x="385" y="250"/>
                    <a:pt x="386" y="247"/>
                  </a:cubicBezTo>
                  <a:cubicBezTo>
                    <a:pt x="387" y="244"/>
                    <a:pt x="391" y="250"/>
                    <a:pt x="393" y="255"/>
                  </a:cubicBezTo>
                  <a:cubicBezTo>
                    <a:pt x="394" y="260"/>
                    <a:pt x="389" y="260"/>
                    <a:pt x="389" y="263"/>
                  </a:cubicBezTo>
                  <a:cubicBezTo>
                    <a:pt x="389" y="266"/>
                    <a:pt x="384" y="264"/>
                    <a:pt x="383" y="266"/>
                  </a:cubicBezTo>
                  <a:cubicBezTo>
                    <a:pt x="381" y="267"/>
                    <a:pt x="382" y="277"/>
                    <a:pt x="384" y="278"/>
                  </a:cubicBezTo>
                  <a:cubicBezTo>
                    <a:pt x="386" y="278"/>
                    <a:pt x="387" y="269"/>
                    <a:pt x="389" y="274"/>
                  </a:cubicBezTo>
                  <a:cubicBezTo>
                    <a:pt x="390" y="278"/>
                    <a:pt x="395" y="268"/>
                    <a:pt x="396" y="272"/>
                  </a:cubicBezTo>
                  <a:cubicBezTo>
                    <a:pt x="397" y="276"/>
                    <a:pt x="403" y="281"/>
                    <a:pt x="405" y="280"/>
                  </a:cubicBezTo>
                  <a:cubicBezTo>
                    <a:pt x="408" y="279"/>
                    <a:pt x="404" y="274"/>
                    <a:pt x="401" y="274"/>
                  </a:cubicBezTo>
                  <a:cubicBezTo>
                    <a:pt x="397" y="274"/>
                    <a:pt x="398" y="268"/>
                    <a:pt x="401" y="268"/>
                  </a:cubicBezTo>
                  <a:cubicBezTo>
                    <a:pt x="404" y="268"/>
                    <a:pt x="410" y="276"/>
                    <a:pt x="410" y="279"/>
                  </a:cubicBezTo>
                  <a:cubicBezTo>
                    <a:pt x="410" y="282"/>
                    <a:pt x="407" y="282"/>
                    <a:pt x="404" y="285"/>
                  </a:cubicBezTo>
                  <a:cubicBezTo>
                    <a:pt x="401" y="288"/>
                    <a:pt x="398" y="280"/>
                    <a:pt x="394" y="280"/>
                  </a:cubicBezTo>
                  <a:cubicBezTo>
                    <a:pt x="391" y="280"/>
                    <a:pt x="394" y="285"/>
                    <a:pt x="396" y="289"/>
                  </a:cubicBezTo>
                  <a:cubicBezTo>
                    <a:pt x="397" y="292"/>
                    <a:pt x="392" y="297"/>
                    <a:pt x="396" y="300"/>
                  </a:cubicBezTo>
                  <a:cubicBezTo>
                    <a:pt x="400" y="303"/>
                    <a:pt x="399" y="298"/>
                    <a:pt x="400" y="296"/>
                  </a:cubicBezTo>
                  <a:cubicBezTo>
                    <a:pt x="401" y="294"/>
                    <a:pt x="404" y="297"/>
                    <a:pt x="406" y="298"/>
                  </a:cubicBezTo>
                  <a:cubicBezTo>
                    <a:pt x="408" y="300"/>
                    <a:pt x="409" y="294"/>
                    <a:pt x="409" y="292"/>
                  </a:cubicBezTo>
                  <a:cubicBezTo>
                    <a:pt x="409" y="290"/>
                    <a:pt x="412" y="291"/>
                    <a:pt x="414" y="294"/>
                  </a:cubicBezTo>
                  <a:cubicBezTo>
                    <a:pt x="416" y="297"/>
                    <a:pt x="417" y="291"/>
                    <a:pt x="420" y="291"/>
                  </a:cubicBezTo>
                  <a:cubicBezTo>
                    <a:pt x="423" y="292"/>
                    <a:pt x="421" y="297"/>
                    <a:pt x="421" y="299"/>
                  </a:cubicBezTo>
                  <a:cubicBezTo>
                    <a:pt x="421" y="302"/>
                    <a:pt x="426" y="297"/>
                    <a:pt x="425" y="300"/>
                  </a:cubicBezTo>
                  <a:cubicBezTo>
                    <a:pt x="425" y="300"/>
                    <a:pt x="425" y="301"/>
                    <a:pt x="425" y="301"/>
                  </a:cubicBezTo>
                  <a:cubicBezTo>
                    <a:pt x="428" y="299"/>
                    <a:pt x="431" y="297"/>
                    <a:pt x="433" y="296"/>
                  </a:cubicBezTo>
                  <a:cubicBezTo>
                    <a:pt x="438" y="292"/>
                    <a:pt x="429" y="290"/>
                    <a:pt x="431" y="286"/>
                  </a:cubicBezTo>
                  <a:close/>
                  <a:moveTo>
                    <a:pt x="9" y="321"/>
                  </a:moveTo>
                  <a:cubicBezTo>
                    <a:pt x="15" y="319"/>
                    <a:pt x="17" y="316"/>
                    <a:pt x="15" y="313"/>
                  </a:cubicBezTo>
                  <a:cubicBezTo>
                    <a:pt x="12" y="310"/>
                    <a:pt x="4" y="323"/>
                    <a:pt x="9" y="321"/>
                  </a:cubicBezTo>
                  <a:close/>
                  <a:moveTo>
                    <a:pt x="51" y="299"/>
                  </a:moveTo>
                  <a:cubicBezTo>
                    <a:pt x="46" y="297"/>
                    <a:pt x="31" y="305"/>
                    <a:pt x="36" y="306"/>
                  </a:cubicBezTo>
                  <a:cubicBezTo>
                    <a:pt x="40" y="307"/>
                    <a:pt x="41" y="303"/>
                    <a:pt x="45" y="303"/>
                  </a:cubicBezTo>
                  <a:cubicBezTo>
                    <a:pt x="49" y="303"/>
                    <a:pt x="57" y="301"/>
                    <a:pt x="51" y="299"/>
                  </a:cubicBezTo>
                  <a:close/>
                  <a:moveTo>
                    <a:pt x="178" y="240"/>
                  </a:moveTo>
                  <a:cubicBezTo>
                    <a:pt x="178" y="237"/>
                    <a:pt x="174" y="237"/>
                    <a:pt x="169" y="243"/>
                  </a:cubicBezTo>
                  <a:cubicBezTo>
                    <a:pt x="164" y="249"/>
                    <a:pt x="160" y="252"/>
                    <a:pt x="159" y="255"/>
                  </a:cubicBezTo>
                  <a:cubicBezTo>
                    <a:pt x="159" y="257"/>
                    <a:pt x="153" y="254"/>
                    <a:pt x="151" y="258"/>
                  </a:cubicBezTo>
                  <a:cubicBezTo>
                    <a:pt x="149" y="261"/>
                    <a:pt x="152" y="269"/>
                    <a:pt x="156" y="266"/>
                  </a:cubicBezTo>
                  <a:cubicBezTo>
                    <a:pt x="159" y="264"/>
                    <a:pt x="160" y="266"/>
                    <a:pt x="162" y="266"/>
                  </a:cubicBezTo>
                  <a:cubicBezTo>
                    <a:pt x="164" y="266"/>
                    <a:pt x="174" y="259"/>
                    <a:pt x="177" y="256"/>
                  </a:cubicBezTo>
                  <a:cubicBezTo>
                    <a:pt x="179" y="252"/>
                    <a:pt x="173" y="251"/>
                    <a:pt x="172" y="249"/>
                  </a:cubicBezTo>
                  <a:cubicBezTo>
                    <a:pt x="172" y="247"/>
                    <a:pt x="178" y="247"/>
                    <a:pt x="180" y="245"/>
                  </a:cubicBezTo>
                  <a:cubicBezTo>
                    <a:pt x="183" y="244"/>
                    <a:pt x="178" y="243"/>
                    <a:pt x="178" y="240"/>
                  </a:cubicBezTo>
                  <a:close/>
                  <a:moveTo>
                    <a:pt x="19" y="210"/>
                  </a:moveTo>
                  <a:cubicBezTo>
                    <a:pt x="18" y="206"/>
                    <a:pt x="8" y="210"/>
                    <a:pt x="9" y="214"/>
                  </a:cubicBezTo>
                  <a:cubicBezTo>
                    <a:pt x="10" y="218"/>
                    <a:pt x="20" y="220"/>
                    <a:pt x="25" y="219"/>
                  </a:cubicBezTo>
                  <a:cubicBezTo>
                    <a:pt x="28" y="217"/>
                    <a:pt x="30" y="213"/>
                    <a:pt x="27" y="211"/>
                  </a:cubicBezTo>
                  <a:cubicBezTo>
                    <a:pt x="24" y="208"/>
                    <a:pt x="19" y="214"/>
                    <a:pt x="19" y="210"/>
                  </a:cubicBezTo>
                  <a:close/>
                  <a:moveTo>
                    <a:pt x="1137" y="413"/>
                  </a:moveTo>
                  <a:cubicBezTo>
                    <a:pt x="1137" y="410"/>
                    <a:pt x="1127" y="412"/>
                    <a:pt x="1122" y="409"/>
                  </a:cubicBezTo>
                  <a:cubicBezTo>
                    <a:pt x="1117" y="405"/>
                    <a:pt x="1109" y="422"/>
                    <a:pt x="1108" y="429"/>
                  </a:cubicBezTo>
                  <a:cubicBezTo>
                    <a:pt x="1106" y="436"/>
                    <a:pt x="1094" y="443"/>
                    <a:pt x="1094" y="443"/>
                  </a:cubicBezTo>
                  <a:cubicBezTo>
                    <a:pt x="1094" y="443"/>
                    <a:pt x="1058" y="444"/>
                    <a:pt x="1055" y="444"/>
                  </a:cubicBezTo>
                  <a:cubicBezTo>
                    <a:pt x="1053" y="444"/>
                    <a:pt x="1045" y="451"/>
                    <a:pt x="1040" y="455"/>
                  </a:cubicBezTo>
                  <a:cubicBezTo>
                    <a:pt x="1040" y="455"/>
                    <a:pt x="1040" y="455"/>
                    <a:pt x="1040" y="456"/>
                  </a:cubicBezTo>
                  <a:cubicBezTo>
                    <a:pt x="1044" y="462"/>
                    <a:pt x="1031" y="466"/>
                    <a:pt x="1018" y="467"/>
                  </a:cubicBezTo>
                  <a:cubicBezTo>
                    <a:pt x="1015" y="467"/>
                    <a:pt x="1012" y="467"/>
                    <a:pt x="1009" y="467"/>
                  </a:cubicBezTo>
                  <a:cubicBezTo>
                    <a:pt x="1010" y="469"/>
                    <a:pt x="1010" y="471"/>
                    <a:pt x="1010" y="472"/>
                  </a:cubicBezTo>
                  <a:cubicBezTo>
                    <a:pt x="1010" y="473"/>
                    <a:pt x="1009" y="474"/>
                    <a:pt x="1007" y="475"/>
                  </a:cubicBezTo>
                  <a:cubicBezTo>
                    <a:pt x="1005" y="479"/>
                    <a:pt x="989" y="486"/>
                    <a:pt x="981" y="491"/>
                  </a:cubicBezTo>
                  <a:cubicBezTo>
                    <a:pt x="971" y="496"/>
                    <a:pt x="958" y="493"/>
                    <a:pt x="958" y="486"/>
                  </a:cubicBezTo>
                  <a:cubicBezTo>
                    <a:pt x="958" y="478"/>
                    <a:pt x="965" y="480"/>
                    <a:pt x="967" y="483"/>
                  </a:cubicBezTo>
                  <a:cubicBezTo>
                    <a:pt x="967" y="484"/>
                    <a:pt x="969" y="483"/>
                    <a:pt x="971" y="482"/>
                  </a:cubicBezTo>
                  <a:cubicBezTo>
                    <a:pt x="969" y="479"/>
                    <a:pt x="969" y="476"/>
                    <a:pt x="970" y="473"/>
                  </a:cubicBezTo>
                  <a:cubicBezTo>
                    <a:pt x="967" y="472"/>
                    <a:pt x="971" y="460"/>
                    <a:pt x="965" y="459"/>
                  </a:cubicBezTo>
                  <a:cubicBezTo>
                    <a:pt x="959" y="457"/>
                    <a:pt x="952" y="467"/>
                    <a:pt x="953" y="461"/>
                  </a:cubicBezTo>
                  <a:cubicBezTo>
                    <a:pt x="954" y="454"/>
                    <a:pt x="963" y="449"/>
                    <a:pt x="958" y="440"/>
                  </a:cubicBezTo>
                  <a:cubicBezTo>
                    <a:pt x="952" y="432"/>
                    <a:pt x="942" y="432"/>
                    <a:pt x="940" y="438"/>
                  </a:cubicBezTo>
                  <a:cubicBezTo>
                    <a:pt x="938" y="445"/>
                    <a:pt x="931" y="442"/>
                    <a:pt x="929" y="447"/>
                  </a:cubicBezTo>
                  <a:cubicBezTo>
                    <a:pt x="926" y="452"/>
                    <a:pt x="924" y="463"/>
                    <a:pt x="926" y="471"/>
                  </a:cubicBezTo>
                  <a:cubicBezTo>
                    <a:pt x="928" y="479"/>
                    <a:pt x="925" y="483"/>
                    <a:pt x="918" y="487"/>
                  </a:cubicBezTo>
                  <a:cubicBezTo>
                    <a:pt x="910" y="492"/>
                    <a:pt x="906" y="480"/>
                    <a:pt x="909" y="466"/>
                  </a:cubicBezTo>
                  <a:cubicBezTo>
                    <a:pt x="911" y="456"/>
                    <a:pt x="917" y="446"/>
                    <a:pt x="912" y="446"/>
                  </a:cubicBezTo>
                  <a:cubicBezTo>
                    <a:pt x="907" y="446"/>
                    <a:pt x="918" y="434"/>
                    <a:pt x="929" y="432"/>
                  </a:cubicBezTo>
                  <a:cubicBezTo>
                    <a:pt x="939" y="429"/>
                    <a:pt x="952" y="430"/>
                    <a:pt x="952" y="427"/>
                  </a:cubicBezTo>
                  <a:cubicBezTo>
                    <a:pt x="952" y="426"/>
                    <a:pt x="953" y="426"/>
                    <a:pt x="954" y="426"/>
                  </a:cubicBezTo>
                  <a:cubicBezTo>
                    <a:pt x="951" y="424"/>
                    <a:pt x="949" y="422"/>
                    <a:pt x="947" y="421"/>
                  </a:cubicBezTo>
                  <a:cubicBezTo>
                    <a:pt x="947" y="422"/>
                    <a:pt x="947" y="422"/>
                    <a:pt x="946" y="423"/>
                  </a:cubicBezTo>
                  <a:cubicBezTo>
                    <a:pt x="942" y="426"/>
                    <a:pt x="943" y="419"/>
                    <a:pt x="935" y="419"/>
                  </a:cubicBezTo>
                  <a:cubicBezTo>
                    <a:pt x="928" y="419"/>
                    <a:pt x="920" y="426"/>
                    <a:pt x="914" y="423"/>
                  </a:cubicBezTo>
                  <a:cubicBezTo>
                    <a:pt x="908" y="420"/>
                    <a:pt x="911" y="416"/>
                    <a:pt x="906" y="416"/>
                  </a:cubicBezTo>
                  <a:cubicBezTo>
                    <a:pt x="900" y="416"/>
                    <a:pt x="910" y="405"/>
                    <a:pt x="902" y="410"/>
                  </a:cubicBezTo>
                  <a:cubicBezTo>
                    <a:pt x="894" y="414"/>
                    <a:pt x="882" y="425"/>
                    <a:pt x="876" y="420"/>
                  </a:cubicBezTo>
                  <a:cubicBezTo>
                    <a:pt x="871" y="415"/>
                    <a:pt x="866" y="422"/>
                    <a:pt x="862" y="418"/>
                  </a:cubicBezTo>
                  <a:cubicBezTo>
                    <a:pt x="858" y="414"/>
                    <a:pt x="876" y="403"/>
                    <a:pt x="884" y="403"/>
                  </a:cubicBezTo>
                  <a:cubicBezTo>
                    <a:pt x="886" y="403"/>
                    <a:pt x="888" y="402"/>
                    <a:pt x="890" y="401"/>
                  </a:cubicBezTo>
                  <a:cubicBezTo>
                    <a:pt x="886" y="399"/>
                    <a:pt x="876" y="396"/>
                    <a:pt x="874" y="399"/>
                  </a:cubicBezTo>
                  <a:cubicBezTo>
                    <a:pt x="871" y="402"/>
                    <a:pt x="867" y="400"/>
                    <a:pt x="864" y="397"/>
                  </a:cubicBezTo>
                  <a:cubicBezTo>
                    <a:pt x="862" y="394"/>
                    <a:pt x="859" y="398"/>
                    <a:pt x="855" y="393"/>
                  </a:cubicBezTo>
                  <a:cubicBezTo>
                    <a:pt x="851" y="389"/>
                    <a:pt x="847" y="392"/>
                    <a:pt x="845" y="393"/>
                  </a:cubicBezTo>
                  <a:cubicBezTo>
                    <a:pt x="842" y="394"/>
                    <a:pt x="839" y="391"/>
                    <a:pt x="835" y="390"/>
                  </a:cubicBezTo>
                  <a:cubicBezTo>
                    <a:pt x="831" y="388"/>
                    <a:pt x="834" y="384"/>
                    <a:pt x="830" y="381"/>
                  </a:cubicBezTo>
                  <a:cubicBezTo>
                    <a:pt x="827" y="378"/>
                    <a:pt x="826" y="386"/>
                    <a:pt x="826" y="386"/>
                  </a:cubicBezTo>
                  <a:cubicBezTo>
                    <a:pt x="516" y="388"/>
                    <a:pt x="516" y="388"/>
                    <a:pt x="516" y="388"/>
                  </a:cubicBezTo>
                  <a:cubicBezTo>
                    <a:pt x="516" y="388"/>
                    <a:pt x="516" y="389"/>
                    <a:pt x="517" y="389"/>
                  </a:cubicBezTo>
                  <a:cubicBezTo>
                    <a:pt x="521" y="393"/>
                    <a:pt x="518" y="396"/>
                    <a:pt x="519" y="401"/>
                  </a:cubicBezTo>
                  <a:cubicBezTo>
                    <a:pt x="520" y="406"/>
                    <a:pt x="519" y="412"/>
                    <a:pt x="515" y="412"/>
                  </a:cubicBezTo>
                  <a:cubicBezTo>
                    <a:pt x="512" y="412"/>
                    <a:pt x="511" y="408"/>
                    <a:pt x="514" y="407"/>
                  </a:cubicBezTo>
                  <a:cubicBezTo>
                    <a:pt x="517" y="405"/>
                    <a:pt x="515" y="400"/>
                    <a:pt x="512" y="400"/>
                  </a:cubicBezTo>
                  <a:cubicBezTo>
                    <a:pt x="511" y="400"/>
                    <a:pt x="510" y="398"/>
                    <a:pt x="510" y="395"/>
                  </a:cubicBezTo>
                  <a:cubicBezTo>
                    <a:pt x="505" y="397"/>
                    <a:pt x="499" y="396"/>
                    <a:pt x="492" y="395"/>
                  </a:cubicBezTo>
                  <a:cubicBezTo>
                    <a:pt x="492" y="396"/>
                    <a:pt x="493" y="396"/>
                    <a:pt x="493" y="396"/>
                  </a:cubicBezTo>
                  <a:cubicBezTo>
                    <a:pt x="493" y="399"/>
                    <a:pt x="494" y="406"/>
                    <a:pt x="498" y="411"/>
                  </a:cubicBezTo>
                  <a:cubicBezTo>
                    <a:pt x="502" y="417"/>
                    <a:pt x="500" y="420"/>
                    <a:pt x="503" y="422"/>
                  </a:cubicBezTo>
                  <a:cubicBezTo>
                    <a:pt x="507" y="424"/>
                    <a:pt x="507" y="426"/>
                    <a:pt x="503" y="426"/>
                  </a:cubicBezTo>
                  <a:cubicBezTo>
                    <a:pt x="500" y="425"/>
                    <a:pt x="502" y="428"/>
                    <a:pt x="501" y="436"/>
                  </a:cubicBezTo>
                  <a:cubicBezTo>
                    <a:pt x="500" y="443"/>
                    <a:pt x="500" y="459"/>
                    <a:pt x="499" y="464"/>
                  </a:cubicBezTo>
                  <a:cubicBezTo>
                    <a:pt x="499" y="468"/>
                    <a:pt x="493" y="476"/>
                    <a:pt x="496" y="481"/>
                  </a:cubicBezTo>
                  <a:cubicBezTo>
                    <a:pt x="500" y="486"/>
                    <a:pt x="502" y="493"/>
                    <a:pt x="500" y="499"/>
                  </a:cubicBezTo>
                  <a:cubicBezTo>
                    <a:pt x="498" y="506"/>
                    <a:pt x="499" y="509"/>
                    <a:pt x="501" y="514"/>
                  </a:cubicBezTo>
                  <a:cubicBezTo>
                    <a:pt x="504" y="519"/>
                    <a:pt x="502" y="527"/>
                    <a:pt x="505" y="529"/>
                  </a:cubicBezTo>
                  <a:cubicBezTo>
                    <a:pt x="508" y="531"/>
                    <a:pt x="511" y="534"/>
                    <a:pt x="513" y="539"/>
                  </a:cubicBezTo>
                  <a:cubicBezTo>
                    <a:pt x="516" y="543"/>
                    <a:pt x="519" y="540"/>
                    <a:pt x="519" y="545"/>
                  </a:cubicBezTo>
                  <a:cubicBezTo>
                    <a:pt x="520" y="549"/>
                    <a:pt x="520" y="550"/>
                    <a:pt x="524" y="552"/>
                  </a:cubicBezTo>
                  <a:cubicBezTo>
                    <a:pt x="528" y="554"/>
                    <a:pt x="525" y="558"/>
                    <a:pt x="525" y="561"/>
                  </a:cubicBezTo>
                  <a:cubicBezTo>
                    <a:pt x="525" y="563"/>
                    <a:pt x="530" y="568"/>
                    <a:pt x="537" y="573"/>
                  </a:cubicBezTo>
                  <a:cubicBezTo>
                    <a:pt x="543" y="579"/>
                    <a:pt x="538" y="584"/>
                    <a:pt x="543" y="584"/>
                  </a:cubicBezTo>
                  <a:cubicBezTo>
                    <a:pt x="547" y="584"/>
                    <a:pt x="552" y="587"/>
                    <a:pt x="557" y="590"/>
                  </a:cubicBezTo>
                  <a:cubicBezTo>
                    <a:pt x="561" y="593"/>
                    <a:pt x="563" y="591"/>
                    <a:pt x="566" y="592"/>
                  </a:cubicBezTo>
                  <a:cubicBezTo>
                    <a:pt x="569" y="592"/>
                    <a:pt x="575" y="599"/>
                    <a:pt x="577" y="604"/>
                  </a:cubicBezTo>
                  <a:cubicBezTo>
                    <a:pt x="577" y="606"/>
                    <a:pt x="578" y="609"/>
                    <a:pt x="579" y="611"/>
                  </a:cubicBezTo>
                  <a:cubicBezTo>
                    <a:pt x="605" y="608"/>
                    <a:pt x="605" y="608"/>
                    <a:pt x="605" y="608"/>
                  </a:cubicBezTo>
                  <a:cubicBezTo>
                    <a:pt x="605" y="608"/>
                    <a:pt x="613" y="613"/>
                    <a:pt x="618" y="614"/>
                  </a:cubicBezTo>
                  <a:cubicBezTo>
                    <a:pt x="622" y="615"/>
                    <a:pt x="647" y="625"/>
                    <a:pt x="647" y="625"/>
                  </a:cubicBezTo>
                  <a:cubicBezTo>
                    <a:pt x="679" y="624"/>
                    <a:pt x="679" y="624"/>
                    <a:pt x="679" y="624"/>
                  </a:cubicBezTo>
                  <a:cubicBezTo>
                    <a:pt x="683" y="619"/>
                    <a:pt x="683" y="619"/>
                    <a:pt x="683" y="619"/>
                  </a:cubicBezTo>
                  <a:cubicBezTo>
                    <a:pt x="700" y="619"/>
                    <a:pt x="700" y="619"/>
                    <a:pt x="700" y="619"/>
                  </a:cubicBezTo>
                  <a:cubicBezTo>
                    <a:pt x="700" y="619"/>
                    <a:pt x="711" y="630"/>
                    <a:pt x="713" y="631"/>
                  </a:cubicBezTo>
                  <a:cubicBezTo>
                    <a:pt x="715" y="632"/>
                    <a:pt x="720" y="637"/>
                    <a:pt x="720" y="640"/>
                  </a:cubicBezTo>
                  <a:cubicBezTo>
                    <a:pt x="720" y="643"/>
                    <a:pt x="722" y="646"/>
                    <a:pt x="724" y="647"/>
                  </a:cubicBezTo>
                  <a:cubicBezTo>
                    <a:pt x="727" y="648"/>
                    <a:pt x="736" y="654"/>
                    <a:pt x="737" y="654"/>
                  </a:cubicBezTo>
                  <a:cubicBezTo>
                    <a:pt x="739" y="653"/>
                    <a:pt x="741" y="643"/>
                    <a:pt x="746" y="643"/>
                  </a:cubicBezTo>
                  <a:cubicBezTo>
                    <a:pt x="751" y="644"/>
                    <a:pt x="764" y="647"/>
                    <a:pt x="766" y="655"/>
                  </a:cubicBezTo>
                  <a:cubicBezTo>
                    <a:pt x="768" y="662"/>
                    <a:pt x="775" y="668"/>
                    <a:pt x="777" y="670"/>
                  </a:cubicBezTo>
                  <a:cubicBezTo>
                    <a:pt x="779" y="672"/>
                    <a:pt x="778" y="676"/>
                    <a:pt x="779" y="679"/>
                  </a:cubicBezTo>
                  <a:cubicBezTo>
                    <a:pt x="781" y="681"/>
                    <a:pt x="781" y="685"/>
                    <a:pt x="783" y="685"/>
                  </a:cubicBezTo>
                  <a:cubicBezTo>
                    <a:pt x="785" y="685"/>
                    <a:pt x="794" y="691"/>
                    <a:pt x="798" y="691"/>
                  </a:cubicBezTo>
                  <a:cubicBezTo>
                    <a:pt x="800" y="691"/>
                    <a:pt x="801" y="692"/>
                    <a:pt x="803" y="693"/>
                  </a:cubicBezTo>
                  <a:cubicBezTo>
                    <a:pt x="804" y="684"/>
                    <a:pt x="794" y="682"/>
                    <a:pt x="800" y="678"/>
                  </a:cubicBezTo>
                  <a:cubicBezTo>
                    <a:pt x="806" y="674"/>
                    <a:pt x="800" y="670"/>
                    <a:pt x="803" y="668"/>
                  </a:cubicBezTo>
                  <a:cubicBezTo>
                    <a:pt x="806" y="666"/>
                    <a:pt x="811" y="664"/>
                    <a:pt x="811" y="661"/>
                  </a:cubicBezTo>
                  <a:cubicBezTo>
                    <a:pt x="811" y="658"/>
                    <a:pt x="814" y="658"/>
                    <a:pt x="818" y="658"/>
                  </a:cubicBezTo>
                  <a:cubicBezTo>
                    <a:pt x="822" y="659"/>
                    <a:pt x="829" y="652"/>
                    <a:pt x="829" y="649"/>
                  </a:cubicBezTo>
                  <a:cubicBezTo>
                    <a:pt x="828" y="646"/>
                    <a:pt x="829" y="646"/>
                    <a:pt x="834" y="647"/>
                  </a:cubicBezTo>
                  <a:cubicBezTo>
                    <a:pt x="839" y="648"/>
                    <a:pt x="838" y="641"/>
                    <a:pt x="841" y="642"/>
                  </a:cubicBezTo>
                  <a:cubicBezTo>
                    <a:pt x="844" y="643"/>
                    <a:pt x="847" y="645"/>
                    <a:pt x="847" y="643"/>
                  </a:cubicBezTo>
                  <a:cubicBezTo>
                    <a:pt x="847" y="640"/>
                    <a:pt x="850" y="641"/>
                    <a:pt x="852" y="644"/>
                  </a:cubicBezTo>
                  <a:cubicBezTo>
                    <a:pt x="855" y="647"/>
                    <a:pt x="861" y="648"/>
                    <a:pt x="862" y="644"/>
                  </a:cubicBezTo>
                  <a:cubicBezTo>
                    <a:pt x="862" y="641"/>
                    <a:pt x="866" y="644"/>
                    <a:pt x="869" y="648"/>
                  </a:cubicBezTo>
                  <a:cubicBezTo>
                    <a:pt x="872" y="651"/>
                    <a:pt x="874" y="650"/>
                    <a:pt x="879" y="650"/>
                  </a:cubicBezTo>
                  <a:cubicBezTo>
                    <a:pt x="883" y="651"/>
                    <a:pt x="883" y="649"/>
                    <a:pt x="884" y="646"/>
                  </a:cubicBezTo>
                  <a:cubicBezTo>
                    <a:pt x="884" y="643"/>
                    <a:pt x="889" y="653"/>
                    <a:pt x="894" y="653"/>
                  </a:cubicBezTo>
                  <a:cubicBezTo>
                    <a:pt x="898" y="654"/>
                    <a:pt x="895" y="650"/>
                    <a:pt x="891" y="648"/>
                  </a:cubicBezTo>
                  <a:cubicBezTo>
                    <a:pt x="888" y="645"/>
                    <a:pt x="892" y="644"/>
                    <a:pt x="889" y="641"/>
                  </a:cubicBezTo>
                  <a:cubicBezTo>
                    <a:pt x="886" y="639"/>
                    <a:pt x="893" y="636"/>
                    <a:pt x="899" y="636"/>
                  </a:cubicBezTo>
                  <a:cubicBezTo>
                    <a:pt x="905" y="637"/>
                    <a:pt x="904" y="638"/>
                    <a:pt x="907" y="635"/>
                  </a:cubicBezTo>
                  <a:cubicBezTo>
                    <a:pt x="909" y="631"/>
                    <a:pt x="911" y="635"/>
                    <a:pt x="911" y="638"/>
                  </a:cubicBezTo>
                  <a:cubicBezTo>
                    <a:pt x="911" y="641"/>
                    <a:pt x="921" y="636"/>
                    <a:pt x="926" y="636"/>
                  </a:cubicBezTo>
                  <a:cubicBezTo>
                    <a:pt x="931" y="636"/>
                    <a:pt x="936" y="640"/>
                    <a:pt x="937" y="643"/>
                  </a:cubicBezTo>
                  <a:cubicBezTo>
                    <a:pt x="937" y="646"/>
                    <a:pt x="941" y="648"/>
                    <a:pt x="944" y="645"/>
                  </a:cubicBezTo>
                  <a:cubicBezTo>
                    <a:pt x="948" y="641"/>
                    <a:pt x="951" y="638"/>
                    <a:pt x="955" y="641"/>
                  </a:cubicBezTo>
                  <a:cubicBezTo>
                    <a:pt x="958" y="645"/>
                    <a:pt x="962" y="649"/>
                    <a:pt x="966" y="654"/>
                  </a:cubicBezTo>
                  <a:cubicBezTo>
                    <a:pt x="970" y="658"/>
                    <a:pt x="964" y="663"/>
                    <a:pt x="966" y="666"/>
                  </a:cubicBezTo>
                  <a:cubicBezTo>
                    <a:pt x="969" y="670"/>
                    <a:pt x="966" y="674"/>
                    <a:pt x="971" y="678"/>
                  </a:cubicBezTo>
                  <a:cubicBezTo>
                    <a:pt x="976" y="681"/>
                    <a:pt x="972" y="688"/>
                    <a:pt x="976" y="689"/>
                  </a:cubicBezTo>
                  <a:cubicBezTo>
                    <a:pt x="980" y="690"/>
                    <a:pt x="983" y="697"/>
                    <a:pt x="983" y="699"/>
                  </a:cubicBezTo>
                  <a:cubicBezTo>
                    <a:pt x="984" y="702"/>
                    <a:pt x="991" y="705"/>
                    <a:pt x="992" y="701"/>
                  </a:cubicBezTo>
                  <a:cubicBezTo>
                    <a:pt x="992" y="696"/>
                    <a:pt x="996" y="691"/>
                    <a:pt x="997" y="687"/>
                  </a:cubicBezTo>
                  <a:cubicBezTo>
                    <a:pt x="997" y="683"/>
                    <a:pt x="994" y="669"/>
                    <a:pt x="991" y="665"/>
                  </a:cubicBezTo>
                  <a:cubicBezTo>
                    <a:pt x="987" y="660"/>
                    <a:pt x="991" y="659"/>
                    <a:pt x="987" y="654"/>
                  </a:cubicBezTo>
                  <a:cubicBezTo>
                    <a:pt x="983" y="649"/>
                    <a:pt x="981" y="639"/>
                    <a:pt x="981" y="632"/>
                  </a:cubicBezTo>
                  <a:cubicBezTo>
                    <a:pt x="981" y="624"/>
                    <a:pt x="990" y="612"/>
                    <a:pt x="994" y="608"/>
                  </a:cubicBezTo>
                  <a:cubicBezTo>
                    <a:pt x="999" y="605"/>
                    <a:pt x="1003" y="607"/>
                    <a:pt x="1004" y="603"/>
                  </a:cubicBezTo>
                  <a:cubicBezTo>
                    <a:pt x="1005" y="599"/>
                    <a:pt x="1011" y="594"/>
                    <a:pt x="1014" y="594"/>
                  </a:cubicBezTo>
                  <a:cubicBezTo>
                    <a:pt x="1017" y="594"/>
                    <a:pt x="1020" y="594"/>
                    <a:pt x="1020" y="591"/>
                  </a:cubicBezTo>
                  <a:cubicBezTo>
                    <a:pt x="1021" y="588"/>
                    <a:pt x="1026" y="584"/>
                    <a:pt x="1032" y="583"/>
                  </a:cubicBezTo>
                  <a:cubicBezTo>
                    <a:pt x="1039" y="582"/>
                    <a:pt x="1035" y="578"/>
                    <a:pt x="1033" y="575"/>
                  </a:cubicBezTo>
                  <a:cubicBezTo>
                    <a:pt x="1032" y="572"/>
                    <a:pt x="1035" y="569"/>
                    <a:pt x="1036" y="571"/>
                  </a:cubicBezTo>
                  <a:cubicBezTo>
                    <a:pt x="1037" y="573"/>
                    <a:pt x="1041" y="574"/>
                    <a:pt x="1044" y="572"/>
                  </a:cubicBezTo>
                  <a:cubicBezTo>
                    <a:pt x="1046" y="570"/>
                    <a:pt x="1052" y="565"/>
                    <a:pt x="1047" y="565"/>
                  </a:cubicBezTo>
                  <a:cubicBezTo>
                    <a:pt x="1041" y="565"/>
                    <a:pt x="1040" y="563"/>
                    <a:pt x="1043" y="561"/>
                  </a:cubicBezTo>
                  <a:cubicBezTo>
                    <a:pt x="1046" y="560"/>
                    <a:pt x="1044" y="554"/>
                    <a:pt x="1039" y="554"/>
                  </a:cubicBezTo>
                  <a:cubicBezTo>
                    <a:pt x="1035" y="553"/>
                    <a:pt x="1036" y="551"/>
                    <a:pt x="1039" y="548"/>
                  </a:cubicBezTo>
                  <a:cubicBezTo>
                    <a:pt x="1042" y="545"/>
                    <a:pt x="1035" y="541"/>
                    <a:pt x="1032" y="539"/>
                  </a:cubicBezTo>
                  <a:cubicBezTo>
                    <a:pt x="1028" y="536"/>
                    <a:pt x="1034" y="535"/>
                    <a:pt x="1036" y="535"/>
                  </a:cubicBezTo>
                  <a:cubicBezTo>
                    <a:pt x="1039" y="534"/>
                    <a:pt x="1037" y="523"/>
                    <a:pt x="1038" y="520"/>
                  </a:cubicBezTo>
                  <a:cubicBezTo>
                    <a:pt x="1039" y="517"/>
                    <a:pt x="1043" y="517"/>
                    <a:pt x="1042" y="520"/>
                  </a:cubicBezTo>
                  <a:cubicBezTo>
                    <a:pt x="1040" y="523"/>
                    <a:pt x="1037" y="527"/>
                    <a:pt x="1041" y="531"/>
                  </a:cubicBezTo>
                  <a:cubicBezTo>
                    <a:pt x="1044" y="535"/>
                    <a:pt x="1045" y="539"/>
                    <a:pt x="1044" y="544"/>
                  </a:cubicBezTo>
                  <a:cubicBezTo>
                    <a:pt x="1042" y="550"/>
                    <a:pt x="1045" y="549"/>
                    <a:pt x="1049" y="541"/>
                  </a:cubicBezTo>
                  <a:cubicBezTo>
                    <a:pt x="1052" y="534"/>
                    <a:pt x="1053" y="527"/>
                    <a:pt x="1050" y="526"/>
                  </a:cubicBezTo>
                  <a:cubicBezTo>
                    <a:pt x="1048" y="526"/>
                    <a:pt x="1048" y="518"/>
                    <a:pt x="1051" y="522"/>
                  </a:cubicBezTo>
                  <a:cubicBezTo>
                    <a:pt x="1054" y="525"/>
                    <a:pt x="1055" y="526"/>
                    <a:pt x="1059" y="521"/>
                  </a:cubicBezTo>
                  <a:cubicBezTo>
                    <a:pt x="1063" y="517"/>
                    <a:pt x="1068" y="509"/>
                    <a:pt x="1065" y="507"/>
                  </a:cubicBezTo>
                  <a:cubicBezTo>
                    <a:pt x="1062" y="505"/>
                    <a:pt x="1066" y="504"/>
                    <a:pt x="1071" y="504"/>
                  </a:cubicBezTo>
                  <a:cubicBezTo>
                    <a:pt x="1076" y="504"/>
                    <a:pt x="1087" y="501"/>
                    <a:pt x="1088" y="499"/>
                  </a:cubicBezTo>
                  <a:cubicBezTo>
                    <a:pt x="1090" y="494"/>
                    <a:pt x="1070" y="502"/>
                    <a:pt x="1070" y="499"/>
                  </a:cubicBezTo>
                  <a:cubicBezTo>
                    <a:pt x="1070" y="496"/>
                    <a:pt x="1083" y="493"/>
                    <a:pt x="1089" y="493"/>
                  </a:cubicBezTo>
                  <a:cubicBezTo>
                    <a:pt x="1094" y="493"/>
                    <a:pt x="1092" y="485"/>
                    <a:pt x="1094" y="488"/>
                  </a:cubicBezTo>
                  <a:cubicBezTo>
                    <a:pt x="1097" y="492"/>
                    <a:pt x="1100" y="491"/>
                    <a:pt x="1104" y="489"/>
                  </a:cubicBezTo>
                  <a:cubicBezTo>
                    <a:pt x="1107" y="487"/>
                    <a:pt x="1104" y="481"/>
                    <a:pt x="1101" y="480"/>
                  </a:cubicBezTo>
                  <a:cubicBezTo>
                    <a:pt x="1097" y="479"/>
                    <a:pt x="1103" y="477"/>
                    <a:pt x="1102" y="475"/>
                  </a:cubicBezTo>
                  <a:cubicBezTo>
                    <a:pt x="1101" y="472"/>
                    <a:pt x="1105" y="463"/>
                    <a:pt x="1109" y="462"/>
                  </a:cubicBezTo>
                  <a:cubicBezTo>
                    <a:pt x="1114" y="461"/>
                    <a:pt x="1112" y="458"/>
                    <a:pt x="1116" y="458"/>
                  </a:cubicBezTo>
                  <a:cubicBezTo>
                    <a:pt x="1120" y="458"/>
                    <a:pt x="1121" y="454"/>
                    <a:pt x="1124" y="450"/>
                  </a:cubicBezTo>
                  <a:cubicBezTo>
                    <a:pt x="1128" y="447"/>
                    <a:pt x="1133" y="456"/>
                    <a:pt x="1138" y="451"/>
                  </a:cubicBezTo>
                  <a:cubicBezTo>
                    <a:pt x="1140" y="448"/>
                    <a:pt x="1143" y="446"/>
                    <a:pt x="1147" y="444"/>
                  </a:cubicBezTo>
                  <a:cubicBezTo>
                    <a:pt x="1134" y="427"/>
                    <a:pt x="1137" y="416"/>
                    <a:pt x="1137" y="413"/>
                  </a:cubicBezTo>
                  <a:close/>
                </a:path>
              </a:pathLst>
            </a:custGeom>
            <a:solidFill>
              <a:schemeClr val="accent2"/>
            </a:solid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29" name="Freeform 126">
              <a:extLst>
                <a:ext uri="{FF2B5EF4-FFF2-40B4-BE49-F238E27FC236}">
                  <a16:creationId xmlns:a16="http://schemas.microsoft.com/office/drawing/2014/main" id="{88801B61-A73E-4855-A52C-D053BE22C5D3}"/>
                </a:ext>
              </a:extLst>
            </p:cNvPr>
            <p:cNvSpPr>
              <a:spLocks noEditPoints="1"/>
            </p:cNvSpPr>
            <p:nvPr/>
          </p:nvSpPr>
          <p:spPr bwMode="auto">
            <a:xfrm>
              <a:off x="4432978" y="2939933"/>
              <a:ext cx="329790" cy="235023"/>
            </a:xfrm>
            <a:custGeom>
              <a:avLst/>
              <a:gdLst/>
              <a:ahLst/>
              <a:cxnLst>
                <a:cxn ang="0">
                  <a:pos x="143" y="18"/>
                </a:cxn>
                <a:cxn ang="0">
                  <a:pos x="132" y="18"/>
                </a:cxn>
                <a:cxn ang="0">
                  <a:pos x="118" y="15"/>
                </a:cxn>
                <a:cxn ang="0">
                  <a:pos x="113" y="13"/>
                </a:cxn>
                <a:cxn ang="0">
                  <a:pos x="104" y="14"/>
                </a:cxn>
                <a:cxn ang="0">
                  <a:pos x="93" y="9"/>
                </a:cxn>
                <a:cxn ang="0">
                  <a:pos x="87" y="6"/>
                </a:cxn>
                <a:cxn ang="0">
                  <a:pos x="67" y="4"/>
                </a:cxn>
                <a:cxn ang="0">
                  <a:pos x="30" y="3"/>
                </a:cxn>
                <a:cxn ang="0">
                  <a:pos x="16" y="0"/>
                </a:cxn>
                <a:cxn ang="0">
                  <a:pos x="7" y="6"/>
                </a:cxn>
                <a:cxn ang="0">
                  <a:pos x="5" y="14"/>
                </a:cxn>
                <a:cxn ang="0">
                  <a:pos x="7" y="25"/>
                </a:cxn>
                <a:cxn ang="0">
                  <a:pos x="10" y="23"/>
                </a:cxn>
                <a:cxn ang="0">
                  <a:pos x="14" y="24"/>
                </a:cxn>
                <a:cxn ang="0">
                  <a:pos x="21" y="25"/>
                </a:cxn>
                <a:cxn ang="0">
                  <a:pos x="25" y="25"/>
                </a:cxn>
                <a:cxn ang="0">
                  <a:pos x="32" y="27"/>
                </a:cxn>
                <a:cxn ang="0">
                  <a:pos x="35" y="31"/>
                </a:cxn>
                <a:cxn ang="0">
                  <a:pos x="27" y="38"/>
                </a:cxn>
                <a:cxn ang="0">
                  <a:pos x="28" y="48"/>
                </a:cxn>
                <a:cxn ang="0">
                  <a:pos x="26" y="56"/>
                </a:cxn>
                <a:cxn ang="0">
                  <a:pos x="23" y="60"/>
                </a:cxn>
                <a:cxn ang="0">
                  <a:pos x="27" y="66"/>
                </a:cxn>
                <a:cxn ang="0">
                  <a:pos x="24" y="73"/>
                </a:cxn>
                <a:cxn ang="0">
                  <a:pos x="26" y="78"/>
                </a:cxn>
                <a:cxn ang="0">
                  <a:pos x="22" y="85"/>
                </a:cxn>
                <a:cxn ang="0">
                  <a:pos x="23" y="89"/>
                </a:cxn>
                <a:cxn ang="0">
                  <a:pos x="29" y="89"/>
                </a:cxn>
                <a:cxn ang="0">
                  <a:pos x="43" y="102"/>
                </a:cxn>
                <a:cxn ang="0">
                  <a:pos x="46" y="99"/>
                </a:cxn>
                <a:cxn ang="0">
                  <a:pos x="52" y="98"/>
                </a:cxn>
                <a:cxn ang="0">
                  <a:pos x="63" y="94"/>
                </a:cxn>
                <a:cxn ang="0">
                  <a:pos x="77" y="94"/>
                </a:cxn>
                <a:cxn ang="0">
                  <a:pos x="85" y="90"/>
                </a:cxn>
                <a:cxn ang="0">
                  <a:pos x="94" y="84"/>
                </a:cxn>
                <a:cxn ang="0">
                  <a:pos x="98" y="76"/>
                </a:cxn>
                <a:cxn ang="0">
                  <a:pos x="106" y="67"/>
                </a:cxn>
                <a:cxn ang="0">
                  <a:pos x="107" y="51"/>
                </a:cxn>
                <a:cxn ang="0">
                  <a:pos x="116" y="40"/>
                </a:cxn>
                <a:cxn ang="0">
                  <a:pos x="126" y="34"/>
                </a:cxn>
                <a:cxn ang="0">
                  <a:pos x="139" y="28"/>
                </a:cxn>
                <a:cxn ang="0">
                  <a:pos x="143" y="18"/>
                </a:cxn>
                <a:cxn ang="0">
                  <a:pos x="144" y="55"/>
                </a:cxn>
                <a:cxn ang="0">
                  <a:pos x="134" y="58"/>
                </a:cxn>
                <a:cxn ang="0">
                  <a:pos x="144" y="55"/>
                </a:cxn>
              </a:cxnLst>
              <a:rect l="0" t="0" r="r" b="b"/>
              <a:pathLst>
                <a:path w="145" h="103">
                  <a:moveTo>
                    <a:pt x="143" y="18"/>
                  </a:moveTo>
                  <a:cubicBezTo>
                    <a:pt x="139" y="18"/>
                    <a:pt x="135" y="18"/>
                    <a:pt x="132" y="18"/>
                  </a:cubicBezTo>
                  <a:cubicBezTo>
                    <a:pt x="128" y="17"/>
                    <a:pt x="120" y="17"/>
                    <a:pt x="118" y="15"/>
                  </a:cubicBezTo>
                  <a:cubicBezTo>
                    <a:pt x="116" y="12"/>
                    <a:pt x="113" y="11"/>
                    <a:pt x="113" y="13"/>
                  </a:cubicBezTo>
                  <a:cubicBezTo>
                    <a:pt x="113" y="16"/>
                    <a:pt x="107" y="16"/>
                    <a:pt x="104" y="14"/>
                  </a:cubicBezTo>
                  <a:cubicBezTo>
                    <a:pt x="101" y="12"/>
                    <a:pt x="96" y="10"/>
                    <a:pt x="93" y="9"/>
                  </a:cubicBezTo>
                  <a:cubicBezTo>
                    <a:pt x="92" y="8"/>
                    <a:pt x="89" y="7"/>
                    <a:pt x="87" y="6"/>
                  </a:cubicBezTo>
                  <a:cubicBezTo>
                    <a:pt x="83" y="6"/>
                    <a:pt x="74" y="3"/>
                    <a:pt x="67" y="4"/>
                  </a:cubicBezTo>
                  <a:cubicBezTo>
                    <a:pt x="60" y="4"/>
                    <a:pt x="39" y="3"/>
                    <a:pt x="30" y="3"/>
                  </a:cubicBezTo>
                  <a:cubicBezTo>
                    <a:pt x="22" y="4"/>
                    <a:pt x="21" y="0"/>
                    <a:pt x="16" y="0"/>
                  </a:cubicBezTo>
                  <a:cubicBezTo>
                    <a:pt x="12" y="0"/>
                    <a:pt x="14" y="5"/>
                    <a:pt x="7" y="6"/>
                  </a:cubicBezTo>
                  <a:cubicBezTo>
                    <a:pt x="0" y="6"/>
                    <a:pt x="0" y="10"/>
                    <a:pt x="5" y="14"/>
                  </a:cubicBezTo>
                  <a:cubicBezTo>
                    <a:pt x="7" y="16"/>
                    <a:pt x="7" y="20"/>
                    <a:pt x="7" y="25"/>
                  </a:cubicBezTo>
                  <a:cubicBezTo>
                    <a:pt x="8" y="25"/>
                    <a:pt x="9" y="24"/>
                    <a:pt x="10" y="23"/>
                  </a:cubicBezTo>
                  <a:cubicBezTo>
                    <a:pt x="12" y="21"/>
                    <a:pt x="14" y="21"/>
                    <a:pt x="14" y="24"/>
                  </a:cubicBezTo>
                  <a:cubicBezTo>
                    <a:pt x="14" y="26"/>
                    <a:pt x="18" y="25"/>
                    <a:pt x="21" y="25"/>
                  </a:cubicBezTo>
                  <a:cubicBezTo>
                    <a:pt x="23" y="25"/>
                    <a:pt x="22" y="27"/>
                    <a:pt x="25" y="25"/>
                  </a:cubicBezTo>
                  <a:cubicBezTo>
                    <a:pt x="28" y="23"/>
                    <a:pt x="32" y="24"/>
                    <a:pt x="32" y="27"/>
                  </a:cubicBezTo>
                  <a:cubicBezTo>
                    <a:pt x="32" y="29"/>
                    <a:pt x="38" y="28"/>
                    <a:pt x="35" y="31"/>
                  </a:cubicBezTo>
                  <a:cubicBezTo>
                    <a:pt x="31" y="34"/>
                    <a:pt x="27" y="35"/>
                    <a:pt x="27" y="38"/>
                  </a:cubicBezTo>
                  <a:cubicBezTo>
                    <a:pt x="27" y="40"/>
                    <a:pt x="31" y="45"/>
                    <a:pt x="28" y="48"/>
                  </a:cubicBezTo>
                  <a:cubicBezTo>
                    <a:pt x="25" y="51"/>
                    <a:pt x="29" y="56"/>
                    <a:pt x="26" y="56"/>
                  </a:cubicBezTo>
                  <a:cubicBezTo>
                    <a:pt x="23" y="56"/>
                    <a:pt x="20" y="57"/>
                    <a:pt x="23" y="60"/>
                  </a:cubicBezTo>
                  <a:cubicBezTo>
                    <a:pt x="27" y="64"/>
                    <a:pt x="29" y="66"/>
                    <a:pt x="27" y="66"/>
                  </a:cubicBezTo>
                  <a:cubicBezTo>
                    <a:pt x="24" y="66"/>
                    <a:pt x="23" y="71"/>
                    <a:pt x="24" y="73"/>
                  </a:cubicBezTo>
                  <a:cubicBezTo>
                    <a:pt x="25" y="74"/>
                    <a:pt x="31" y="77"/>
                    <a:pt x="26" y="78"/>
                  </a:cubicBezTo>
                  <a:cubicBezTo>
                    <a:pt x="22" y="79"/>
                    <a:pt x="22" y="83"/>
                    <a:pt x="22" y="85"/>
                  </a:cubicBezTo>
                  <a:cubicBezTo>
                    <a:pt x="22" y="86"/>
                    <a:pt x="22" y="87"/>
                    <a:pt x="23" y="89"/>
                  </a:cubicBezTo>
                  <a:cubicBezTo>
                    <a:pt x="25" y="88"/>
                    <a:pt x="27" y="88"/>
                    <a:pt x="29" y="89"/>
                  </a:cubicBezTo>
                  <a:cubicBezTo>
                    <a:pt x="34" y="91"/>
                    <a:pt x="37" y="103"/>
                    <a:pt x="43" y="102"/>
                  </a:cubicBezTo>
                  <a:cubicBezTo>
                    <a:pt x="46" y="102"/>
                    <a:pt x="44" y="100"/>
                    <a:pt x="46" y="99"/>
                  </a:cubicBezTo>
                  <a:cubicBezTo>
                    <a:pt x="47" y="97"/>
                    <a:pt x="50" y="98"/>
                    <a:pt x="52" y="98"/>
                  </a:cubicBezTo>
                  <a:cubicBezTo>
                    <a:pt x="55" y="98"/>
                    <a:pt x="56" y="94"/>
                    <a:pt x="63" y="94"/>
                  </a:cubicBezTo>
                  <a:cubicBezTo>
                    <a:pt x="69" y="94"/>
                    <a:pt x="73" y="94"/>
                    <a:pt x="77" y="94"/>
                  </a:cubicBezTo>
                  <a:cubicBezTo>
                    <a:pt x="81" y="94"/>
                    <a:pt x="84" y="93"/>
                    <a:pt x="85" y="90"/>
                  </a:cubicBezTo>
                  <a:cubicBezTo>
                    <a:pt x="86" y="87"/>
                    <a:pt x="89" y="84"/>
                    <a:pt x="94" y="84"/>
                  </a:cubicBezTo>
                  <a:cubicBezTo>
                    <a:pt x="98" y="83"/>
                    <a:pt x="98" y="78"/>
                    <a:pt x="98" y="76"/>
                  </a:cubicBezTo>
                  <a:cubicBezTo>
                    <a:pt x="98" y="73"/>
                    <a:pt x="106" y="69"/>
                    <a:pt x="106" y="67"/>
                  </a:cubicBezTo>
                  <a:cubicBezTo>
                    <a:pt x="107" y="65"/>
                    <a:pt x="102" y="57"/>
                    <a:pt x="107" y="51"/>
                  </a:cubicBezTo>
                  <a:cubicBezTo>
                    <a:pt x="111" y="44"/>
                    <a:pt x="116" y="43"/>
                    <a:pt x="116" y="40"/>
                  </a:cubicBezTo>
                  <a:cubicBezTo>
                    <a:pt x="116" y="36"/>
                    <a:pt x="121" y="35"/>
                    <a:pt x="126" y="34"/>
                  </a:cubicBezTo>
                  <a:cubicBezTo>
                    <a:pt x="132" y="33"/>
                    <a:pt x="134" y="30"/>
                    <a:pt x="139" y="28"/>
                  </a:cubicBezTo>
                  <a:cubicBezTo>
                    <a:pt x="143" y="26"/>
                    <a:pt x="144" y="23"/>
                    <a:pt x="143" y="18"/>
                  </a:cubicBezTo>
                  <a:close/>
                  <a:moveTo>
                    <a:pt x="144" y="55"/>
                  </a:moveTo>
                  <a:cubicBezTo>
                    <a:pt x="143" y="49"/>
                    <a:pt x="132" y="56"/>
                    <a:pt x="134" y="58"/>
                  </a:cubicBezTo>
                  <a:cubicBezTo>
                    <a:pt x="139" y="61"/>
                    <a:pt x="145" y="60"/>
                    <a:pt x="144" y="5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30" name="Freeform 127">
              <a:extLst>
                <a:ext uri="{FF2B5EF4-FFF2-40B4-BE49-F238E27FC236}">
                  <a16:creationId xmlns:a16="http://schemas.microsoft.com/office/drawing/2014/main" id="{408A6136-6D39-435D-9F07-6622B5A64FBA}"/>
                </a:ext>
              </a:extLst>
            </p:cNvPr>
            <p:cNvSpPr>
              <a:spLocks noEditPoints="1"/>
            </p:cNvSpPr>
            <p:nvPr/>
          </p:nvSpPr>
          <p:spPr bwMode="auto">
            <a:xfrm>
              <a:off x="5185432" y="3000584"/>
              <a:ext cx="163000" cy="202803"/>
            </a:xfrm>
            <a:custGeom>
              <a:avLst/>
              <a:gdLst/>
              <a:ahLst/>
              <a:cxnLst>
                <a:cxn ang="0">
                  <a:pos x="70" y="0"/>
                </a:cxn>
                <a:cxn ang="0">
                  <a:pos x="65" y="2"/>
                </a:cxn>
                <a:cxn ang="0">
                  <a:pos x="61" y="5"/>
                </a:cxn>
                <a:cxn ang="0">
                  <a:pos x="49" y="3"/>
                </a:cxn>
                <a:cxn ang="0">
                  <a:pos x="34" y="3"/>
                </a:cxn>
                <a:cxn ang="0">
                  <a:pos x="33" y="3"/>
                </a:cxn>
                <a:cxn ang="0">
                  <a:pos x="23" y="8"/>
                </a:cxn>
                <a:cxn ang="0">
                  <a:pos x="18" y="11"/>
                </a:cxn>
                <a:cxn ang="0">
                  <a:pos x="10" y="12"/>
                </a:cxn>
                <a:cxn ang="0">
                  <a:pos x="6" y="19"/>
                </a:cxn>
                <a:cxn ang="0">
                  <a:pos x="3" y="23"/>
                </a:cxn>
                <a:cxn ang="0">
                  <a:pos x="0" y="29"/>
                </a:cxn>
                <a:cxn ang="0">
                  <a:pos x="0" y="29"/>
                </a:cxn>
                <a:cxn ang="0">
                  <a:pos x="6" y="39"/>
                </a:cxn>
                <a:cxn ang="0">
                  <a:pos x="14" y="42"/>
                </a:cxn>
                <a:cxn ang="0">
                  <a:pos x="25" y="45"/>
                </a:cxn>
                <a:cxn ang="0">
                  <a:pos x="13" y="46"/>
                </a:cxn>
                <a:cxn ang="0">
                  <a:pos x="15" y="56"/>
                </a:cxn>
                <a:cxn ang="0">
                  <a:pos x="21" y="64"/>
                </a:cxn>
                <a:cxn ang="0">
                  <a:pos x="31" y="69"/>
                </a:cxn>
                <a:cxn ang="0">
                  <a:pos x="29" y="57"/>
                </a:cxn>
                <a:cxn ang="0">
                  <a:pos x="37" y="57"/>
                </a:cxn>
                <a:cxn ang="0">
                  <a:pos x="32" y="53"/>
                </a:cxn>
                <a:cxn ang="0">
                  <a:pos x="36" y="50"/>
                </a:cxn>
                <a:cxn ang="0">
                  <a:pos x="44" y="49"/>
                </a:cxn>
                <a:cxn ang="0">
                  <a:pos x="40" y="40"/>
                </a:cxn>
                <a:cxn ang="0">
                  <a:pos x="31" y="41"/>
                </a:cxn>
                <a:cxn ang="0">
                  <a:pos x="35" y="35"/>
                </a:cxn>
                <a:cxn ang="0">
                  <a:pos x="26" y="22"/>
                </a:cxn>
                <a:cxn ang="0">
                  <a:pos x="31" y="19"/>
                </a:cxn>
                <a:cxn ang="0">
                  <a:pos x="40" y="20"/>
                </a:cxn>
                <a:cxn ang="0">
                  <a:pos x="43" y="12"/>
                </a:cxn>
                <a:cxn ang="0">
                  <a:pos x="49" y="14"/>
                </a:cxn>
                <a:cxn ang="0">
                  <a:pos x="58" y="10"/>
                </a:cxn>
                <a:cxn ang="0">
                  <a:pos x="65" y="13"/>
                </a:cxn>
                <a:cxn ang="0">
                  <a:pos x="68" y="9"/>
                </a:cxn>
                <a:cxn ang="0">
                  <a:pos x="71" y="4"/>
                </a:cxn>
                <a:cxn ang="0">
                  <a:pos x="70" y="0"/>
                </a:cxn>
                <a:cxn ang="0">
                  <a:pos x="61" y="84"/>
                </a:cxn>
                <a:cxn ang="0">
                  <a:pos x="43" y="82"/>
                </a:cxn>
                <a:cxn ang="0">
                  <a:pos x="36" y="85"/>
                </a:cxn>
                <a:cxn ang="0">
                  <a:pos x="53" y="89"/>
                </a:cxn>
                <a:cxn ang="0">
                  <a:pos x="68" y="84"/>
                </a:cxn>
                <a:cxn ang="0">
                  <a:pos x="61" y="84"/>
                </a:cxn>
              </a:cxnLst>
              <a:rect l="0" t="0" r="r" b="b"/>
              <a:pathLst>
                <a:path w="71" h="89">
                  <a:moveTo>
                    <a:pt x="70" y="0"/>
                  </a:moveTo>
                  <a:cubicBezTo>
                    <a:pt x="68" y="0"/>
                    <a:pt x="64" y="1"/>
                    <a:pt x="65" y="2"/>
                  </a:cubicBezTo>
                  <a:cubicBezTo>
                    <a:pt x="66" y="4"/>
                    <a:pt x="63" y="5"/>
                    <a:pt x="61" y="5"/>
                  </a:cubicBezTo>
                  <a:cubicBezTo>
                    <a:pt x="61" y="5"/>
                    <a:pt x="51" y="4"/>
                    <a:pt x="49" y="3"/>
                  </a:cubicBezTo>
                  <a:cubicBezTo>
                    <a:pt x="47" y="2"/>
                    <a:pt x="38" y="2"/>
                    <a:pt x="34" y="3"/>
                  </a:cubicBezTo>
                  <a:cubicBezTo>
                    <a:pt x="34" y="3"/>
                    <a:pt x="33" y="3"/>
                    <a:pt x="33" y="3"/>
                  </a:cubicBezTo>
                  <a:cubicBezTo>
                    <a:pt x="32" y="5"/>
                    <a:pt x="24" y="9"/>
                    <a:pt x="23" y="8"/>
                  </a:cubicBezTo>
                  <a:cubicBezTo>
                    <a:pt x="21" y="7"/>
                    <a:pt x="21" y="11"/>
                    <a:pt x="18" y="11"/>
                  </a:cubicBezTo>
                  <a:cubicBezTo>
                    <a:pt x="15" y="12"/>
                    <a:pt x="10" y="11"/>
                    <a:pt x="10" y="12"/>
                  </a:cubicBezTo>
                  <a:cubicBezTo>
                    <a:pt x="10" y="14"/>
                    <a:pt x="8" y="17"/>
                    <a:pt x="6" y="19"/>
                  </a:cubicBezTo>
                  <a:cubicBezTo>
                    <a:pt x="4" y="21"/>
                    <a:pt x="6" y="23"/>
                    <a:pt x="3" y="23"/>
                  </a:cubicBezTo>
                  <a:cubicBezTo>
                    <a:pt x="1" y="23"/>
                    <a:pt x="1" y="26"/>
                    <a:pt x="0" y="29"/>
                  </a:cubicBezTo>
                  <a:cubicBezTo>
                    <a:pt x="0" y="29"/>
                    <a:pt x="0" y="29"/>
                    <a:pt x="0" y="29"/>
                  </a:cubicBezTo>
                  <a:cubicBezTo>
                    <a:pt x="4" y="31"/>
                    <a:pt x="7" y="35"/>
                    <a:pt x="6" y="39"/>
                  </a:cubicBezTo>
                  <a:cubicBezTo>
                    <a:pt x="6" y="43"/>
                    <a:pt x="12" y="45"/>
                    <a:pt x="14" y="42"/>
                  </a:cubicBezTo>
                  <a:cubicBezTo>
                    <a:pt x="17" y="39"/>
                    <a:pt x="25" y="43"/>
                    <a:pt x="25" y="45"/>
                  </a:cubicBezTo>
                  <a:cubicBezTo>
                    <a:pt x="25" y="47"/>
                    <a:pt x="17" y="43"/>
                    <a:pt x="13" y="46"/>
                  </a:cubicBezTo>
                  <a:cubicBezTo>
                    <a:pt x="8" y="50"/>
                    <a:pt x="16" y="53"/>
                    <a:pt x="15" y="56"/>
                  </a:cubicBezTo>
                  <a:cubicBezTo>
                    <a:pt x="14" y="59"/>
                    <a:pt x="17" y="64"/>
                    <a:pt x="21" y="64"/>
                  </a:cubicBezTo>
                  <a:cubicBezTo>
                    <a:pt x="25" y="64"/>
                    <a:pt x="29" y="70"/>
                    <a:pt x="31" y="69"/>
                  </a:cubicBezTo>
                  <a:cubicBezTo>
                    <a:pt x="34" y="68"/>
                    <a:pt x="28" y="59"/>
                    <a:pt x="29" y="57"/>
                  </a:cubicBezTo>
                  <a:cubicBezTo>
                    <a:pt x="30" y="56"/>
                    <a:pt x="35" y="60"/>
                    <a:pt x="37" y="57"/>
                  </a:cubicBezTo>
                  <a:cubicBezTo>
                    <a:pt x="39" y="54"/>
                    <a:pt x="35" y="52"/>
                    <a:pt x="32" y="53"/>
                  </a:cubicBezTo>
                  <a:cubicBezTo>
                    <a:pt x="28" y="53"/>
                    <a:pt x="32" y="48"/>
                    <a:pt x="36" y="50"/>
                  </a:cubicBezTo>
                  <a:cubicBezTo>
                    <a:pt x="40" y="53"/>
                    <a:pt x="42" y="50"/>
                    <a:pt x="44" y="49"/>
                  </a:cubicBezTo>
                  <a:cubicBezTo>
                    <a:pt x="46" y="49"/>
                    <a:pt x="47" y="42"/>
                    <a:pt x="40" y="40"/>
                  </a:cubicBezTo>
                  <a:cubicBezTo>
                    <a:pt x="34" y="39"/>
                    <a:pt x="35" y="45"/>
                    <a:pt x="31" y="41"/>
                  </a:cubicBezTo>
                  <a:cubicBezTo>
                    <a:pt x="27" y="36"/>
                    <a:pt x="35" y="38"/>
                    <a:pt x="35" y="35"/>
                  </a:cubicBezTo>
                  <a:cubicBezTo>
                    <a:pt x="35" y="31"/>
                    <a:pt x="29" y="26"/>
                    <a:pt x="26" y="22"/>
                  </a:cubicBezTo>
                  <a:cubicBezTo>
                    <a:pt x="23" y="18"/>
                    <a:pt x="30" y="16"/>
                    <a:pt x="31" y="19"/>
                  </a:cubicBezTo>
                  <a:cubicBezTo>
                    <a:pt x="33" y="22"/>
                    <a:pt x="38" y="21"/>
                    <a:pt x="40" y="20"/>
                  </a:cubicBezTo>
                  <a:cubicBezTo>
                    <a:pt x="43" y="19"/>
                    <a:pt x="37" y="14"/>
                    <a:pt x="43" y="12"/>
                  </a:cubicBezTo>
                  <a:cubicBezTo>
                    <a:pt x="48" y="10"/>
                    <a:pt x="48" y="13"/>
                    <a:pt x="49" y="14"/>
                  </a:cubicBezTo>
                  <a:cubicBezTo>
                    <a:pt x="51" y="14"/>
                    <a:pt x="53" y="10"/>
                    <a:pt x="58" y="10"/>
                  </a:cubicBezTo>
                  <a:cubicBezTo>
                    <a:pt x="61" y="10"/>
                    <a:pt x="63" y="11"/>
                    <a:pt x="65" y="13"/>
                  </a:cubicBezTo>
                  <a:cubicBezTo>
                    <a:pt x="67" y="12"/>
                    <a:pt x="68" y="11"/>
                    <a:pt x="68" y="9"/>
                  </a:cubicBezTo>
                  <a:cubicBezTo>
                    <a:pt x="68" y="8"/>
                    <a:pt x="71" y="7"/>
                    <a:pt x="71" y="4"/>
                  </a:cubicBezTo>
                  <a:cubicBezTo>
                    <a:pt x="71" y="3"/>
                    <a:pt x="71" y="1"/>
                    <a:pt x="70" y="0"/>
                  </a:cubicBezTo>
                  <a:close/>
                  <a:moveTo>
                    <a:pt x="61" y="84"/>
                  </a:moveTo>
                  <a:cubicBezTo>
                    <a:pt x="58" y="82"/>
                    <a:pt x="46" y="85"/>
                    <a:pt x="43" y="82"/>
                  </a:cubicBezTo>
                  <a:cubicBezTo>
                    <a:pt x="40" y="79"/>
                    <a:pt x="34" y="84"/>
                    <a:pt x="36" y="85"/>
                  </a:cubicBezTo>
                  <a:cubicBezTo>
                    <a:pt x="40" y="85"/>
                    <a:pt x="46" y="89"/>
                    <a:pt x="53" y="89"/>
                  </a:cubicBezTo>
                  <a:cubicBezTo>
                    <a:pt x="59" y="89"/>
                    <a:pt x="68" y="86"/>
                    <a:pt x="68" y="84"/>
                  </a:cubicBezTo>
                  <a:cubicBezTo>
                    <a:pt x="68" y="83"/>
                    <a:pt x="64" y="85"/>
                    <a:pt x="61" y="8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31" name="Freeform 128">
              <a:extLst>
                <a:ext uri="{FF2B5EF4-FFF2-40B4-BE49-F238E27FC236}">
                  <a16:creationId xmlns:a16="http://schemas.microsoft.com/office/drawing/2014/main" id="{6C57B007-BAF9-47F7-BACE-2BB597BDB3A5}"/>
                </a:ext>
              </a:extLst>
            </p:cNvPr>
            <p:cNvSpPr>
              <a:spLocks/>
            </p:cNvSpPr>
            <p:nvPr/>
          </p:nvSpPr>
          <p:spPr bwMode="auto">
            <a:xfrm>
              <a:off x="5488687" y="3176852"/>
              <a:ext cx="66338" cy="41698"/>
            </a:xfrm>
            <a:custGeom>
              <a:avLst/>
              <a:gdLst/>
              <a:ahLst/>
              <a:cxnLst>
                <a:cxn ang="0">
                  <a:pos x="20" y="11"/>
                </a:cxn>
                <a:cxn ang="0">
                  <a:pos x="26" y="4"/>
                </a:cxn>
                <a:cxn ang="0">
                  <a:pos x="25" y="2"/>
                </a:cxn>
                <a:cxn ang="0">
                  <a:pos x="9" y="7"/>
                </a:cxn>
                <a:cxn ang="0">
                  <a:pos x="4" y="15"/>
                </a:cxn>
                <a:cxn ang="0">
                  <a:pos x="20" y="11"/>
                </a:cxn>
              </a:cxnLst>
              <a:rect l="0" t="0" r="r" b="b"/>
              <a:pathLst>
                <a:path w="29" h="18">
                  <a:moveTo>
                    <a:pt x="20" y="11"/>
                  </a:moveTo>
                  <a:cubicBezTo>
                    <a:pt x="19" y="10"/>
                    <a:pt x="22" y="6"/>
                    <a:pt x="26" y="4"/>
                  </a:cubicBezTo>
                  <a:cubicBezTo>
                    <a:pt x="29" y="3"/>
                    <a:pt x="28" y="0"/>
                    <a:pt x="25" y="2"/>
                  </a:cubicBezTo>
                  <a:cubicBezTo>
                    <a:pt x="23" y="4"/>
                    <a:pt x="17" y="7"/>
                    <a:pt x="9" y="7"/>
                  </a:cubicBezTo>
                  <a:cubicBezTo>
                    <a:pt x="2" y="7"/>
                    <a:pt x="0" y="12"/>
                    <a:pt x="4" y="15"/>
                  </a:cubicBezTo>
                  <a:cubicBezTo>
                    <a:pt x="10" y="18"/>
                    <a:pt x="20" y="13"/>
                    <a:pt x="20" y="1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32" name="Freeform 129">
              <a:extLst>
                <a:ext uri="{FF2B5EF4-FFF2-40B4-BE49-F238E27FC236}">
                  <a16:creationId xmlns:a16="http://schemas.microsoft.com/office/drawing/2014/main" id="{B0E8EBA4-A84F-40C6-B0DC-96CF1D5A1AA6}"/>
                </a:ext>
              </a:extLst>
            </p:cNvPr>
            <p:cNvSpPr>
              <a:spLocks/>
            </p:cNvSpPr>
            <p:nvPr/>
          </p:nvSpPr>
          <p:spPr bwMode="auto">
            <a:xfrm>
              <a:off x="4048224" y="2102190"/>
              <a:ext cx="276721" cy="140256"/>
            </a:xfrm>
            <a:custGeom>
              <a:avLst/>
              <a:gdLst/>
              <a:ahLst/>
              <a:cxnLst>
                <a:cxn ang="0">
                  <a:pos x="102" y="44"/>
                </a:cxn>
                <a:cxn ang="0">
                  <a:pos x="111" y="36"/>
                </a:cxn>
                <a:cxn ang="0">
                  <a:pos x="120" y="28"/>
                </a:cxn>
                <a:cxn ang="0">
                  <a:pos x="114" y="19"/>
                </a:cxn>
                <a:cxn ang="0">
                  <a:pos x="108" y="13"/>
                </a:cxn>
                <a:cxn ang="0">
                  <a:pos x="106" y="6"/>
                </a:cxn>
                <a:cxn ang="0">
                  <a:pos x="98" y="7"/>
                </a:cxn>
                <a:cxn ang="0">
                  <a:pos x="87" y="2"/>
                </a:cxn>
                <a:cxn ang="0">
                  <a:pos x="86" y="8"/>
                </a:cxn>
                <a:cxn ang="0">
                  <a:pos x="79" y="9"/>
                </a:cxn>
                <a:cxn ang="0">
                  <a:pos x="75" y="9"/>
                </a:cxn>
                <a:cxn ang="0">
                  <a:pos x="68" y="10"/>
                </a:cxn>
                <a:cxn ang="0">
                  <a:pos x="62" y="8"/>
                </a:cxn>
                <a:cxn ang="0">
                  <a:pos x="55" y="13"/>
                </a:cxn>
                <a:cxn ang="0">
                  <a:pos x="50" y="11"/>
                </a:cxn>
                <a:cxn ang="0">
                  <a:pos x="45" y="14"/>
                </a:cxn>
                <a:cxn ang="0">
                  <a:pos x="44" y="20"/>
                </a:cxn>
                <a:cxn ang="0">
                  <a:pos x="36" y="23"/>
                </a:cxn>
                <a:cxn ang="0">
                  <a:pos x="33" y="14"/>
                </a:cxn>
                <a:cxn ang="0">
                  <a:pos x="16" y="3"/>
                </a:cxn>
                <a:cxn ang="0">
                  <a:pos x="18" y="9"/>
                </a:cxn>
                <a:cxn ang="0">
                  <a:pos x="14" y="9"/>
                </a:cxn>
                <a:cxn ang="0">
                  <a:pos x="6" y="11"/>
                </a:cxn>
                <a:cxn ang="0">
                  <a:pos x="1" y="19"/>
                </a:cxn>
                <a:cxn ang="0">
                  <a:pos x="12" y="22"/>
                </a:cxn>
                <a:cxn ang="0">
                  <a:pos x="25" y="22"/>
                </a:cxn>
                <a:cxn ang="0">
                  <a:pos x="23" y="27"/>
                </a:cxn>
                <a:cxn ang="0">
                  <a:pos x="17" y="30"/>
                </a:cxn>
                <a:cxn ang="0">
                  <a:pos x="4" y="34"/>
                </a:cxn>
                <a:cxn ang="0">
                  <a:pos x="21" y="34"/>
                </a:cxn>
                <a:cxn ang="0">
                  <a:pos x="25" y="38"/>
                </a:cxn>
                <a:cxn ang="0">
                  <a:pos x="28" y="42"/>
                </a:cxn>
                <a:cxn ang="0">
                  <a:pos x="24" y="47"/>
                </a:cxn>
                <a:cxn ang="0">
                  <a:pos x="19" y="51"/>
                </a:cxn>
                <a:cxn ang="0">
                  <a:pos x="33" y="50"/>
                </a:cxn>
                <a:cxn ang="0">
                  <a:pos x="53" y="59"/>
                </a:cxn>
                <a:cxn ang="0">
                  <a:pos x="73" y="54"/>
                </a:cxn>
                <a:cxn ang="0">
                  <a:pos x="87" y="49"/>
                </a:cxn>
                <a:cxn ang="0">
                  <a:pos x="102" y="44"/>
                </a:cxn>
              </a:cxnLst>
              <a:rect l="0" t="0" r="r" b="b"/>
              <a:pathLst>
                <a:path w="121" h="61">
                  <a:moveTo>
                    <a:pt x="102" y="44"/>
                  </a:moveTo>
                  <a:cubicBezTo>
                    <a:pt x="109" y="43"/>
                    <a:pt x="108" y="36"/>
                    <a:pt x="111" y="36"/>
                  </a:cubicBezTo>
                  <a:cubicBezTo>
                    <a:pt x="114" y="37"/>
                    <a:pt x="118" y="31"/>
                    <a:pt x="120" y="28"/>
                  </a:cubicBezTo>
                  <a:cubicBezTo>
                    <a:pt x="121" y="25"/>
                    <a:pt x="118" y="19"/>
                    <a:pt x="114" y="19"/>
                  </a:cubicBezTo>
                  <a:cubicBezTo>
                    <a:pt x="110" y="19"/>
                    <a:pt x="107" y="16"/>
                    <a:pt x="108" y="13"/>
                  </a:cubicBezTo>
                  <a:cubicBezTo>
                    <a:pt x="109" y="11"/>
                    <a:pt x="106" y="8"/>
                    <a:pt x="106" y="6"/>
                  </a:cubicBezTo>
                  <a:cubicBezTo>
                    <a:pt x="106" y="5"/>
                    <a:pt x="101" y="6"/>
                    <a:pt x="98" y="7"/>
                  </a:cubicBezTo>
                  <a:cubicBezTo>
                    <a:pt x="95" y="7"/>
                    <a:pt x="90" y="0"/>
                    <a:pt x="87" y="2"/>
                  </a:cubicBezTo>
                  <a:cubicBezTo>
                    <a:pt x="85" y="3"/>
                    <a:pt x="87" y="6"/>
                    <a:pt x="86" y="8"/>
                  </a:cubicBezTo>
                  <a:cubicBezTo>
                    <a:pt x="85" y="10"/>
                    <a:pt x="79" y="7"/>
                    <a:pt x="79" y="9"/>
                  </a:cubicBezTo>
                  <a:cubicBezTo>
                    <a:pt x="79" y="11"/>
                    <a:pt x="77" y="12"/>
                    <a:pt x="75" y="9"/>
                  </a:cubicBezTo>
                  <a:cubicBezTo>
                    <a:pt x="73" y="7"/>
                    <a:pt x="68" y="8"/>
                    <a:pt x="68" y="10"/>
                  </a:cubicBezTo>
                  <a:cubicBezTo>
                    <a:pt x="68" y="12"/>
                    <a:pt x="66" y="10"/>
                    <a:pt x="62" y="8"/>
                  </a:cubicBezTo>
                  <a:cubicBezTo>
                    <a:pt x="59" y="6"/>
                    <a:pt x="55" y="11"/>
                    <a:pt x="55" y="13"/>
                  </a:cubicBezTo>
                  <a:cubicBezTo>
                    <a:pt x="55" y="16"/>
                    <a:pt x="54" y="16"/>
                    <a:pt x="50" y="11"/>
                  </a:cubicBezTo>
                  <a:cubicBezTo>
                    <a:pt x="47" y="5"/>
                    <a:pt x="44" y="11"/>
                    <a:pt x="45" y="14"/>
                  </a:cubicBezTo>
                  <a:cubicBezTo>
                    <a:pt x="47" y="17"/>
                    <a:pt x="46" y="21"/>
                    <a:pt x="44" y="20"/>
                  </a:cubicBezTo>
                  <a:cubicBezTo>
                    <a:pt x="41" y="18"/>
                    <a:pt x="38" y="21"/>
                    <a:pt x="36" y="23"/>
                  </a:cubicBezTo>
                  <a:cubicBezTo>
                    <a:pt x="35" y="25"/>
                    <a:pt x="30" y="16"/>
                    <a:pt x="33" y="14"/>
                  </a:cubicBezTo>
                  <a:cubicBezTo>
                    <a:pt x="37" y="12"/>
                    <a:pt x="21" y="3"/>
                    <a:pt x="16" y="3"/>
                  </a:cubicBezTo>
                  <a:cubicBezTo>
                    <a:pt x="11" y="3"/>
                    <a:pt x="15" y="6"/>
                    <a:pt x="18" y="9"/>
                  </a:cubicBezTo>
                  <a:cubicBezTo>
                    <a:pt x="21" y="12"/>
                    <a:pt x="16" y="11"/>
                    <a:pt x="14" y="9"/>
                  </a:cubicBezTo>
                  <a:cubicBezTo>
                    <a:pt x="12" y="6"/>
                    <a:pt x="8" y="8"/>
                    <a:pt x="6" y="11"/>
                  </a:cubicBezTo>
                  <a:cubicBezTo>
                    <a:pt x="4" y="15"/>
                    <a:pt x="1" y="17"/>
                    <a:pt x="1" y="19"/>
                  </a:cubicBezTo>
                  <a:cubicBezTo>
                    <a:pt x="0" y="21"/>
                    <a:pt x="6" y="24"/>
                    <a:pt x="12" y="22"/>
                  </a:cubicBezTo>
                  <a:cubicBezTo>
                    <a:pt x="17" y="19"/>
                    <a:pt x="23" y="19"/>
                    <a:pt x="25" y="22"/>
                  </a:cubicBezTo>
                  <a:cubicBezTo>
                    <a:pt x="28" y="24"/>
                    <a:pt x="20" y="25"/>
                    <a:pt x="23" y="27"/>
                  </a:cubicBezTo>
                  <a:cubicBezTo>
                    <a:pt x="26" y="29"/>
                    <a:pt x="24" y="31"/>
                    <a:pt x="17" y="30"/>
                  </a:cubicBezTo>
                  <a:cubicBezTo>
                    <a:pt x="11" y="30"/>
                    <a:pt x="3" y="32"/>
                    <a:pt x="4" y="34"/>
                  </a:cubicBezTo>
                  <a:cubicBezTo>
                    <a:pt x="6" y="36"/>
                    <a:pt x="21" y="32"/>
                    <a:pt x="21" y="34"/>
                  </a:cubicBezTo>
                  <a:cubicBezTo>
                    <a:pt x="21" y="36"/>
                    <a:pt x="21" y="40"/>
                    <a:pt x="25" y="38"/>
                  </a:cubicBezTo>
                  <a:cubicBezTo>
                    <a:pt x="29" y="37"/>
                    <a:pt x="26" y="41"/>
                    <a:pt x="28" y="42"/>
                  </a:cubicBezTo>
                  <a:cubicBezTo>
                    <a:pt x="30" y="43"/>
                    <a:pt x="30" y="47"/>
                    <a:pt x="24" y="47"/>
                  </a:cubicBezTo>
                  <a:cubicBezTo>
                    <a:pt x="19" y="48"/>
                    <a:pt x="16" y="49"/>
                    <a:pt x="19" y="51"/>
                  </a:cubicBezTo>
                  <a:cubicBezTo>
                    <a:pt x="21" y="54"/>
                    <a:pt x="27" y="52"/>
                    <a:pt x="33" y="50"/>
                  </a:cubicBezTo>
                  <a:cubicBezTo>
                    <a:pt x="39" y="49"/>
                    <a:pt x="47" y="56"/>
                    <a:pt x="53" y="59"/>
                  </a:cubicBezTo>
                  <a:cubicBezTo>
                    <a:pt x="60" y="61"/>
                    <a:pt x="72" y="58"/>
                    <a:pt x="73" y="54"/>
                  </a:cubicBezTo>
                  <a:cubicBezTo>
                    <a:pt x="74" y="51"/>
                    <a:pt x="83" y="52"/>
                    <a:pt x="87" y="49"/>
                  </a:cubicBezTo>
                  <a:cubicBezTo>
                    <a:pt x="91" y="47"/>
                    <a:pt x="96" y="44"/>
                    <a:pt x="102" y="4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33" name="Freeform 130">
              <a:extLst>
                <a:ext uri="{FF2B5EF4-FFF2-40B4-BE49-F238E27FC236}">
                  <a16:creationId xmlns:a16="http://schemas.microsoft.com/office/drawing/2014/main" id="{EE819A86-E67E-4389-B2CA-CD19B4516B96}"/>
                </a:ext>
              </a:extLst>
            </p:cNvPr>
            <p:cNvSpPr>
              <a:spLocks/>
            </p:cNvSpPr>
            <p:nvPr/>
          </p:nvSpPr>
          <p:spPr bwMode="auto">
            <a:xfrm>
              <a:off x="4404549" y="2553282"/>
              <a:ext cx="117511" cy="128884"/>
            </a:xfrm>
            <a:custGeom>
              <a:avLst/>
              <a:gdLst/>
              <a:ahLst/>
              <a:cxnLst>
                <a:cxn ang="0">
                  <a:pos x="45" y="17"/>
                </a:cxn>
                <a:cxn ang="0">
                  <a:pos x="42" y="14"/>
                </a:cxn>
                <a:cxn ang="0">
                  <a:pos x="35" y="16"/>
                </a:cxn>
                <a:cxn ang="0">
                  <a:pos x="28" y="15"/>
                </a:cxn>
                <a:cxn ang="0">
                  <a:pos x="31" y="8"/>
                </a:cxn>
                <a:cxn ang="0">
                  <a:pos x="34" y="2"/>
                </a:cxn>
                <a:cxn ang="0">
                  <a:pos x="32" y="1"/>
                </a:cxn>
                <a:cxn ang="0">
                  <a:pos x="21" y="4"/>
                </a:cxn>
                <a:cxn ang="0">
                  <a:pos x="26" y="9"/>
                </a:cxn>
                <a:cxn ang="0">
                  <a:pos x="17" y="14"/>
                </a:cxn>
                <a:cxn ang="0">
                  <a:pos x="5" y="14"/>
                </a:cxn>
                <a:cxn ang="0">
                  <a:pos x="6" y="22"/>
                </a:cxn>
                <a:cxn ang="0">
                  <a:pos x="12" y="30"/>
                </a:cxn>
                <a:cxn ang="0">
                  <a:pos x="9" y="40"/>
                </a:cxn>
                <a:cxn ang="0">
                  <a:pos x="1" y="47"/>
                </a:cxn>
                <a:cxn ang="0">
                  <a:pos x="12" y="56"/>
                </a:cxn>
                <a:cxn ang="0">
                  <a:pos x="32" y="48"/>
                </a:cxn>
                <a:cxn ang="0">
                  <a:pos x="46" y="45"/>
                </a:cxn>
                <a:cxn ang="0">
                  <a:pos x="46" y="19"/>
                </a:cxn>
                <a:cxn ang="0">
                  <a:pos x="45" y="17"/>
                </a:cxn>
              </a:cxnLst>
              <a:rect l="0" t="0" r="r" b="b"/>
              <a:pathLst>
                <a:path w="51" h="56">
                  <a:moveTo>
                    <a:pt x="45" y="17"/>
                  </a:moveTo>
                  <a:cubicBezTo>
                    <a:pt x="44" y="16"/>
                    <a:pt x="43" y="15"/>
                    <a:pt x="42" y="14"/>
                  </a:cubicBezTo>
                  <a:cubicBezTo>
                    <a:pt x="37" y="9"/>
                    <a:pt x="36" y="13"/>
                    <a:pt x="35" y="16"/>
                  </a:cubicBezTo>
                  <a:cubicBezTo>
                    <a:pt x="35" y="19"/>
                    <a:pt x="31" y="15"/>
                    <a:pt x="28" y="15"/>
                  </a:cubicBezTo>
                  <a:cubicBezTo>
                    <a:pt x="25" y="14"/>
                    <a:pt x="29" y="9"/>
                    <a:pt x="31" y="8"/>
                  </a:cubicBezTo>
                  <a:cubicBezTo>
                    <a:pt x="32" y="7"/>
                    <a:pt x="33" y="5"/>
                    <a:pt x="34" y="2"/>
                  </a:cubicBezTo>
                  <a:cubicBezTo>
                    <a:pt x="33" y="2"/>
                    <a:pt x="33" y="2"/>
                    <a:pt x="32" y="1"/>
                  </a:cubicBezTo>
                  <a:cubicBezTo>
                    <a:pt x="28" y="0"/>
                    <a:pt x="21" y="0"/>
                    <a:pt x="21" y="4"/>
                  </a:cubicBezTo>
                  <a:cubicBezTo>
                    <a:pt x="21" y="8"/>
                    <a:pt x="26" y="6"/>
                    <a:pt x="26" y="9"/>
                  </a:cubicBezTo>
                  <a:cubicBezTo>
                    <a:pt x="26" y="12"/>
                    <a:pt x="21" y="11"/>
                    <a:pt x="17" y="14"/>
                  </a:cubicBezTo>
                  <a:cubicBezTo>
                    <a:pt x="13" y="16"/>
                    <a:pt x="9" y="12"/>
                    <a:pt x="5" y="14"/>
                  </a:cubicBezTo>
                  <a:cubicBezTo>
                    <a:pt x="1" y="16"/>
                    <a:pt x="9" y="18"/>
                    <a:pt x="6" y="22"/>
                  </a:cubicBezTo>
                  <a:cubicBezTo>
                    <a:pt x="3" y="27"/>
                    <a:pt x="7" y="26"/>
                    <a:pt x="12" y="30"/>
                  </a:cubicBezTo>
                  <a:cubicBezTo>
                    <a:pt x="17" y="34"/>
                    <a:pt x="9" y="35"/>
                    <a:pt x="9" y="40"/>
                  </a:cubicBezTo>
                  <a:cubicBezTo>
                    <a:pt x="9" y="44"/>
                    <a:pt x="2" y="44"/>
                    <a:pt x="1" y="47"/>
                  </a:cubicBezTo>
                  <a:cubicBezTo>
                    <a:pt x="0" y="50"/>
                    <a:pt x="6" y="56"/>
                    <a:pt x="12" y="56"/>
                  </a:cubicBezTo>
                  <a:cubicBezTo>
                    <a:pt x="16" y="56"/>
                    <a:pt x="26" y="54"/>
                    <a:pt x="32" y="48"/>
                  </a:cubicBezTo>
                  <a:cubicBezTo>
                    <a:pt x="37" y="43"/>
                    <a:pt x="40" y="48"/>
                    <a:pt x="46" y="45"/>
                  </a:cubicBezTo>
                  <a:cubicBezTo>
                    <a:pt x="51" y="43"/>
                    <a:pt x="48" y="23"/>
                    <a:pt x="46" y="19"/>
                  </a:cubicBezTo>
                  <a:cubicBezTo>
                    <a:pt x="45" y="18"/>
                    <a:pt x="45" y="18"/>
                    <a:pt x="45" y="1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34" name="Freeform 131">
              <a:extLst>
                <a:ext uri="{FF2B5EF4-FFF2-40B4-BE49-F238E27FC236}">
                  <a16:creationId xmlns:a16="http://schemas.microsoft.com/office/drawing/2014/main" id="{B41EE7D7-01A9-4578-8E31-E4C09DE4C67D}"/>
                </a:ext>
              </a:extLst>
            </p:cNvPr>
            <p:cNvSpPr>
              <a:spLocks noEditPoints="1"/>
            </p:cNvSpPr>
            <p:nvPr/>
          </p:nvSpPr>
          <p:spPr bwMode="auto">
            <a:xfrm>
              <a:off x="4461409" y="2341003"/>
              <a:ext cx="261558" cy="398023"/>
            </a:xfrm>
            <a:custGeom>
              <a:avLst/>
              <a:gdLst/>
              <a:ahLst/>
              <a:cxnLst>
                <a:cxn ang="0">
                  <a:pos x="9" y="95"/>
                </a:cxn>
                <a:cxn ang="0">
                  <a:pos x="3" y="108"/>
                </a:cxn>
                <a:cxn ang="0">
                  <a:pos x="17" y="107"/>
                </a:cxn>
                <a:cxn ang="0">
                  <a:pos x="29" y="105"/>
                </a:cxn>
                <a:cxn ang="0">
                  <a:pos x="114" y="134"/>
                </a:cxn>
                <a:cxn ang="0">
                  <a:pos x="97" y="127"/>
                </a:cxn>
                <a:cxn ang="0">
                  <a:pos x="93" y="115"/>
                </a:cxn>
                <a:cxn ang="0">
                  <a:pos x="77" y="88"/>
                </a:cxn>
                <a:cxn ang="0">
                  <a:pos x="59" y="80"/>
                </a:cxn>
                <a:cxn ang="0">
                  <a:pos x="72" y="53"/>
                </a:cxn>
                <a:cxn ang="0">
                  <a:pos x="47" y="49"/>
                </a:cxn>
                <a:cxn ang="0">
                  <a:pos x="57" y="33"/>
                </a:cxn>
                <a:cxn ang="0">
                  <a:pos x="40" y="37"/>
                </a:cxn>
                <a:cxn ang="0">
                  <a:pos x="28" y="54"/>
                </a:cxn>
                <a:cxn ang="0">
                  <a:pos x="18" y="55"/>
                </a:cxn>
                <a:cxn ang="0">
                  <a:pos x="22" y="70"/>
                </a:cxn>
                <a:cxn ang="0">
                  <a:pos x="19" y="83"/>
                </a:cxn>
                <a:cxn ang="0">
                  <a:pos x="32" y="87"/>
                </a:cxn>
                <a:cxn ang="0">
                  <a:pos x="39" y="86"/>
                </a:cxn>
                <a:cxn ang="0">
                  <a:pos x="51" y="96"/>
                </a:cxn>
                <a:cxn ang="0">
                  <a:pos x="56" y="106"/>
                </a:cxn>
                <a:cxn ang="0">
                  <a:pos x="58" y="121"/>
                </a:cxn>
                <a:cxn ang="0">
                  <a:pos x="43" y="123"/>
                </a:cxn>
                <a:cxn ang="0">
                  <a:pos x="46" y="134"/>
                </a:cxn>
                <a:cxn ang="0">
                  <a:pos x="40" y="147"/>
                </a:cxn>
                <a:cxn ang="0">
                  <a:pos x="58" y="150"/>
                </a:cxn>
                <a:cxn ang="0">
                  <a:pos x="47" y="154"/>
                </a:cxn>
                <a:cxn ang="0">
                  <a:pos x="41" y="167"/>
                </a:cxn>
                <a:cxn ang="0">
                  <a:pos x="54" y="164"/>
                </a:cxn>
                <a:cxn ang="0">
                  <a:pos x="71" y="160"/>
                </a:cxn>
                <a:cxn ang="0">
                  <a:pos x="93" y="160"/>
                </a:cxn>
                <a:cxn ang="0">
                  <a:pos x="104" y="151"/>
                </a:cxn>
                <a:cxn ang="0">
                  <a:pos x="114" y="134"/>
                </a:cxn>
                <a:cxn ang="0">
                  <a:pos x="21" y="40"/>
                </a:cxn>
                <a:cxn ang="0">
                  <a:pos x="78" y="14"/>
                </a:cxn>
                <a:cxn ang="0">
                  <a:pos x="78" y="14"/>
                </a:cxn>
              </a:cxnLst>
              <a:rect l="0" t="0" r="r" b="b"/>
              <a:pathLst>
                <a:path w="114" h="174">
                  <a:moveTo>
                    <a:pt x="23" y="92"/>
                  </a:moveTo>
                  <a:cubicBezTo>
                    <a:pt x="18" y="88"/>
                    <a:pt x="13" y="95"/>
                    <a:pt x="9" y="95"/>
                  </a:cubicBezTo>
                  <a:cubicBezTo>
                    <a:pt x="8" y="98"/>
                    <a:pt x="7" y="100"/>
                    <a:pt x="6" y="101"/>
                  </a:cubicBezTo>
                  <a:cubicBezTo>
                    <a:pt x="4" y="102"/>
                    <a:pt x="0" y="107"/>
                    <a:pt x="3" y="108"/>
                  </a:cubicBezTo>
                  <a:cubicBezTo>
                    <a:pt x="6" y="108"/>
                    <a:pt x="10" y="112"/>
                    <a:pt x="10" y="109"/>
                  </a:cubicBezTo>
                  <a:cubicBezTo>
                    <a:pt x="11" y="106"/>
                    <a:pt x="12" y="102"/>
                    <a:pt x="17" y="107"/>
                  </a:cubicBezTo>
                  <a:cubicBezTo>
                    <a:pt x="18" y="108"/>
                    <a:pt x="19" y="109"/>
                    <a:pt x="20" y="110"/>
                  </a:cubicBezTo>
                  <a:cubicBezTo>
                    <a:pt x="21" y="108"/>
                    <a:pt x="26" y="108"/>
                    <a:pt x="29" y="105"/>
                  </a:cubicBezTo>
                  <a:cubicBezTo>
                    <a:pt x="32" y="102"/>
                    <a:pt x="27" y="97"/>
                    <a:pt x="23" y="92"/>
                  </a:cubicBezTo>
                  <a:close/>
                  <a:moveTo>
                    <a:pt x="114" y="134"/>
                  </a:moveTo>
                  <a:cubicBezTo>
                    <a:pt x="114" y="129"/>
                    <a:pt x="103" y="125"/>
                    <a:pt x="102" y="128"/>
                  </a:cubicBezTo>
                  <a:cubicBezTo>
                    <a:pt x="101" y="131"/>
                    <a:pt x="98" y="130"/>
                    <a:pt x="97" y="127"/>
                  </a:cubicBezTo>
                  <a:cubicBezTo>
                    <a:pt x="95" y="124"/>
                    <a:pt x="98" y="121"/>
                    <a:pt x="96" y="121"/>
                  </a:cubicBezTo>
                  <a:cubicBezTo>
                    <a:pt x="95" y="121"/>
                    <a:pt x="92" y="117"/>
                    <a:pt x="93" y="115"/>
                  </a:cubicBezTo>
                  <a:cubicBezTo>
                    <a:pt x="93" y="113"/>
                    <a:pt x="90" y="103"/>
                    <a:pt x="84" y="101"/>
                  </a:cubicBezTo>
                  <a:cubicBezTo>
                    <a:pt x="79" y="100"/>
                    <a:pt x="78" y="92"/>
                    <a:pt x="77" y="88"/>
                  </a:cubicBezTo>
                  <a:cubicBezTo>
                    <a:pt x="76" y="83"/>
                    <a:pt x="72" y="86"/>
                    <a:pt x="69" y="82"/>
                  </a:cubicBezTo>
                  <a:cubicBezTo>
                    <a:pt x="66" y="78"/>
                    <a:pt x="62" y="80"/>
                    <a:pt x="59" y="80"/>
                  </a:cubicBezTo>
                  <a:cubicBezTo>
                    <a:pt x="57" y="80"/>
                    <a:pt x="59" y="76"/>
                    <a:pt x="63" y="73"/>
                  </a:cubicBezTo>
                  <a:cubicBezTo>
                    <a:pt x="67" y="70"/>
                    <a:pt x="72" y="56"/>
                    <a:pt x="72" y="53"/>
                  </a:cubicBezTo>
                  <a:cubicBezTo>
                    <a:pt x="72" y="50"/>
                    <a:pt x="54" y="51"/>
                    <a:pt x="51" y="52"/>
                  </a:cubicBezTo>
                  <a:cubicBezTo>
                    <a:pt x="48" y="54"/>
                    <a:pt x="44" y="50"/>
                    <a:pt x="47" y="49"/>
                  </a:cubicBezTo>
                  <a:cubicBezTo>
                    <a:pt x="50" y="47"/>
                    <a:pt x="56" y="42"/>
                    <a:pt x="56" y="39"/>
                  </a:cubicBezTo>
                  <a:cubicBezTo>
                    <a:pt x="55" y="37"/>
                    <a:pt x="60" y="35"/>
                    <a:pt x="57" y="33"/>
                  </a:cubicBezTo>
                  <a:cubicBezTo>
                    <a:pt x="55" y="30"/>
                    <a:pt x="54" y="35"/>
                    <a:pt x="52" y="37"/>
                  </a:cubicBezTo>
                  <a:cubicBezTo>
                    <a:pt x="50" y="39"/>
                    <a:pt x="45" y="38"/>
                    <a:pt x="40" y="37"/>
                  </a:cubicBezTo>
                  <a:cubicBezTo>
                    <a:pt x="35" y="36"/>
                    <a:pt x="33" y="44"/>
                    <a:pt x="33" y="47"/>
                  </a:cubicBezTo>
                  <a:cubicBezTo>
                    <a:pt x="33" y="50"/>
                    <a:pt x="27" y="52"/>
                    <a:pt x="28" y="54"/>
                  </a:cubicBezTo>
                  <a:cubicBezTo>
                    <a:pt x="29" y="57"/>
                    <a:pt x="27" y="59"/>
                    <a:pt x="25" y="58"/>
                  </a:cubicBezTo>
                  <a:cubicBezTo>
                    <a:pt x="24" y="56"/>
                    <a:pt x="22" y="52"/>
                    <a:pt x="18" y="55"/>
                  </a:cubicBezTo>
                  <a:cubicBezTo>
                    <a:pt x="15" y="58"/>
                    <a:pt x="22" y="61"/>
                    <a:pt x="27" y="62"/>
                  </a:cubicBezTo>
                  <a:cubicBezTo>
                    <a:pt x="31" y="62"/>
                    <a:pt x="23" y="65"/>
                    <a:pt x="22" y="70"/>
                  </a:cubicBezTo>
                  <a:cubicBezTo>
                    <a:pt x="22" y="75"/>
                    <a:pt x="28" y="73"/>
                    <a:pt x="28" y="76"/>
                  </a:cubicBezTo>
                  <a:cubicBezTo>
                    <a:pt x="29" y="79"/>
                    <a:pt x="19" y="80"/>
                    <a:pt x="19" y="83"/>
                  </a:cubicBezTo>
                  <a:cubicBezTo>
                    <a:pt x="19" y="86"/>
                    <a:pt x="25" y="82"/>
                    <a:pt x="27" y="80"/>
                  </a:cubicBezTo>
                  <a:cubicBezTo>
                    <a:pt x="30" y="79"/>
                    <a:pt x="26" y="88"/>
                    <a:pt x="32" y="87"/>
                  </a:cubicBezTo>
                  <a:cubicBezTo>
                    <a:pt x="38" y="86"/>
                    <a:pt x="36" y="78"/>
                    <a:pt x="38" y="78"/>
                  </a:cubicBezTo>
                  <a:cubicBezTo>
                    <a:pt x="40" y="79"/>
                    <a:pt x="37" y="83"/>
                    <a:pt x="39" y="86"/>
                  </a:cubicBezTo>
                  <a:cubicBezTo>
                    <a:pt x="41" y="90"/>
                    <a:pt x="35" y="95"/>
                    <a:pt x="35" y="97"/>
                  </a:cubicBezTo>
                  <a:cubicBezTo>
                    <a:pt x="35" y="100"/>
                    <a:pt x="47" y="100"/>
                    <a:pt x="51" y="96"/>
                  </a:cubicBezTo>
                  <a:cubicBezTo>
                    <a:pt x="55" y="92"/>
                    <a:pt x="57" y="96"/>
                    <a:pt x="54" y="99"/>
                  </a:cubicBezTo>
                  <a:cubicBezTo>
                    <a:pt x="52" y="102"/>
                    <a:pt x="53" y="105"/>
                    <a:pt x="56" y="106"/>
                  </a:cubicBezTo>
                  <a:cubicBezTo>
                    <a:pt x="59" y="107"/>
                    <a:pt x="61" y="108"/>
                    <a:pt x="59" y="110"/>
                  </a:cubicBezTo>
                  <a:cubicBezTo>
                    <a:pt x="58" y="113"/>
                    <a:pt x="59" y="118"/>
                    <a:pt x="58" y="121"/>
                  </a:cubicBezTo>
                  <a:cubicBezTo>
                    <a:pt x="57" y="123"/>
                    <a:pt x="47" y="123"/>
                    <a:pt x="47" y="121"/>
                  </a:cubicBezTo>
                  <a:cubicBezTo>
                    <a:pt x="46" y="119"/>
                    <a:pt x="42" y="121"/>
                    <a:pt x="43" y="123"/>
                  </a:cubicBezTo>
                  <a:cubicBezTo>
                    <a:pt x="44" y="125"/>
                    <a:pt x="39" y="128"/>
                    <a:pt x="40" y="130"/>
                  </a:cubicBezTo>
                  <a:cubicBezTo>
                    <a:pt x="40" y="132"/>
                    <a:pt x="46" y="132"/>
                    <a:pt x="46" y="134"/>
                  </a:cubicBezTo>
                  <a:cubicBezTo>
                    <a:pt x="47" y="137"/>
                    <a:pt x="42" y="140"/>
                    <a:pt x="36" y="142"/>
                  </a:cubicBezTo>
                  <a:cubicBezTo>
                    <a:pt x="29" y="144"/>
                    <a:pt x="37" y="149"/>
                    <a:pt x="40" y="147"/>
                  </a:cubicBezTo>
                  <a:cubicBezTo>
                    <a:pt x="43" y="144"/>
                    <a:pt x="42" y="148"/>
                    <a:pt x="47" y="148"/>
                  </a:cubicBezTo>
                  <a:cubicBezTo>
                    <a:pt x="51" y="148"/>
                    <a:pt x="54" y="152"/>
                    <a:pt x="58" y="150"/>
                  </a:cubicBezTo>
                  <a:cubicBezTo>
                    <a:pt x="63" y="148"/>
                    <a:pt x="63" y="150"/>
                    <a:pt x="59" y="153"/>
                  </a:cubicBezTo>
                  <a:cubicBezTo>
                    <a:pt x="56" y="155"/>
                    <a:pt x="50" y="152"/>
                    <a:pt x="47" y="154"/>
                  </a:cubicBezTo>
                  <a:cubicBezTo>
                    <a:pt x="44" y="156"/>
                    <a:pt x="30" y="169"/>
                    <a:pt x="33" y="172"/>
                  </a:cubicBezTo>
                  <a:cubicBezTo>
                    <a:pt x="34" y="174"/>
                    <a:pt x="36" y="169"/>
                    <a:pt x="41" y="167"/>
                  </a:cubicBezTo>
                  <a:cubicBezTo>
                    <a:pt x="46" y="165"/>
                    <a:pt x="47" y="169"/>
                    <a:pt x="49" y="169"/>
                  </a:cubicBezTo>
                  <a:cubicBezTo>
                    <a:pt x="52" y="169"/>
                    <a:pt x="52" y="163"/>
                    <a:pt x="54" y="164"/>
                  </a:cubicBezTo>
                  <a:cubicBezTo>
                    <a:pt x="56" y="164"/>
                    <a:pt x="58" y="162"/>
                    <a:pt x="62" y="163"/>
                  </a:cubicBezTo>
                  <a:cubicBezTo>
                    <a:pt x="66" y="163"/>
                    <a:pt x="69" y="162"/>
                    <a:pt x="71" y="160"/>
                  </a:cubicBezTo>
                  <a:cubicBezTo>
                    <a:pt x="73" y="159"/>
                    <a:pt x="79" y="164"/>
                    <a:pt x="80" y="162"/>
                  </a:cubicBezTo>
                  <a:cubicBezTo>
                    <a:pt x="82" y="161"/>
                    <a:pt x="89" y="160"/>
                    <a:pt x="93" y="160"/>
                  </a:cubicBezTo>
                  <a:cubicBezTo>
                    <a:pt x="97" y="160"/>
                    <a:pt x="106" y="156"/>
                    <a:pt x="109" y="154"/>
                  </a:cubicBezTo>
                  <a:cubicBezTo>
                    <a:pt x="111" y="151"/>
                    <a:pt x="107" y="151"/>
                    <a:pt x="104" y="151"/>
                  </a:cubicBezTo>
                  <a:cubicBezTo>
                    <a:pt x="100" y="152"/>
                    <a:pt x="101" y="148"/>
                    <a:pt x="105" y="145"/>
                  </a:cubicBezTo>
                  <a:cubicBezTo>
                    <a:pt x="108" y="141"/>
                    <a:pt x="114" y="139"/>
                    <a:pt x="114" y="134"/>
                  </a:cubicBezTo>
                  <a:close/>
                  <a:moveTo>
                    <a:pt x="14" y="50"/>
                  </a:moveTo>
                  <a:cubicBezTo>
                    <a:pt x="18" y="50"/>
                    <a:pt x="23" y="42"/>
                    <a:pt x="21" y="40"/>
                  </a:cubicBezTo>
                  <a:cubicBezTo>
                    <a:pt x="19" y="38"/>
                    <a:pt x="10" y="50"/>
                    <a:pt x="14" y="50"/>
                  </a:cubicBezTo>
                  <a:close/>
                  <a:moveTo>
                    <a:pt x="78" y="14"/>
                  </a:moveTo>
                  <a:cubicBezTo>
                    <a:pt x="81" y="11"/>
                    <a:pt x="84" y="0"/>
                    <a:pt x="80" y="1"/>
                  </a:cubicBezTo>
                  <a:cubicBezTo>
                    <a:pt x="76" y="3"/>
                    <a:pt x="77" y="15"/>
                    <a:pt x="78" y="14"/>
                  </a:cubicBezTo>
                  <a:close/>
                </a:path>
              </a:pathLst>
            </a:custGeom>
            <a:grpFill/>
            <a:ln w="12700">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35" name="Freeform 132">
              <a:extLst>
                <a:ext uri="{FF2B5EF4-FFF2-40B4-BE49-F238E27FC236}">
                  <a16:creationId xmlns:a16="http://schemas.microsoft.com/office/drawing/2014/main" id="{93BA6699-5DB9-4856-BAF4-9A706DBAE918}"/>
                </a:ext>
              </a:extLst>
            </p:cNvPr>
            <p:cNvSpPr>
              <a:spLocks noEditPoints="1"/>
            </p:cNvSpPr>
            <p:nvPr/>
          </p:nvSpPr>
          <p:spPr bwMode="auto">
            <a:xfrm>
              <a:off x="4461409" y="2341003"/>
              <a:ext cx="261558" cy="398023"/>
            </a:xfrm>
            <a:custGeom>
              <a:avLst/>
              <a:gdLst/>
              <a:ahLst/>
              <a:cxnLst>
                <a:cxn ang="0">
                  <a:pos x="9" y="95"/>
                </a:cxn>
                <a:cxn ang="0">
                  <a:pos x="3" y="108"/>
                </a:cxn>
                <a:cxn ang="0">
                  <a:pos x="17" y="107"/>
                </a:cxn>
                <a:cxn ang="0">
                  <a:pos x="29" y="105"/>
                </a:cxn>
                <a:cxn ang="0">
                  <a:pos x="114" y="134"/>
                </a:cxn>
                <a:cxn ang="0">
                  <a:pos x="97" y="127"/>
                </a:cxn>
                <a:cxn ang="0">
                  <a:pos x="93" y="115"/>
                </a:cxn>
                <a:cxn ang="0">
                  <a:pos x="77" y="88"/>
                </a:cxn>
                <a:cxn ang="0">
                  <a:pos x="59" y="80"/>
                </a:cxn>
                <a:cxn ang="0">
                  <a:pos x="72" y="53"/>
                </a:cxn>
                <a:cxn ang="0">
                  <a:pos x="47" y="49"/>
                </a:cxn>
                <a:cxn ang="0">
                  <a:pos x="57" y="33"/>
                </a:cxn>
                <a:cxn ang="0">
                  <a:pos x="40" y="37"/>
                </a:cxn>
                <a:cxn ang="0">
                  <a:pos x="28" y="54"/>
                </a:cxn>
                <a:cxn ang="0">
                  <a:pos x="18" y="55"/>
                </a:cxn>
                <a:cxn ang="0">
                  <a:pos x="22" y="70"/>
                </a:cxn>
                <a:cxn ang="0">
                  <a:pos x="19" y="83"/>
                </a:cxn>
                <a:cxn ang="0">
                  <a:pos x="32" y="87"/>
                </a:cxn>
                <a:cxn ang="0">
                  <a:pos x="39" y="86"/>
                </a:cxn>
                <a:cxn ang="0">
                  <a:pos x="51" y="96"/>
                </a:cxn>
                <a:cxn ang="0">
                  <a:pos x="56" y="106"/>
                </a:cxn>
                <a:cxn ang="0">
                  <a:pos x="58" y="121"/>
                </a:cxn>
                <a:cxn ang="0">
                  <a:pos x="43" y="123"/>
                </a:cxn>
                <a:cxn ang="0">
                  <a:pos x="46" y="134"/>
                </a:cxn>
                <a:cxn ang="0">
                  <a:pos x="40" y="147"/>
                </a:cxn>
                <a:cxn ang="0">
                  <a:pos x="58" y="150"/>
                </a:cxn>
                <a:cxn ang="0">
                  <a:pos x="47" y="154"/>
                </a:cxn>
                <a:cxn ang="0">
                  <a:pos x="41" y="167"/>
                </a:cxn>
                <a:cxn ang="0">
                  <a:pos x="54" y="164"/>
                </a:cxn>
                <a:cxn ang="0">
                  <a:pos x="71" y="160"/>
                </a:cxn>
                <a:cxn ang="0">
                  <a:pos x="93" y="160"/>
                </a:cxn>
                <a:cxn ang="0">
                  <a:pos x="104" y="151"/>
                </a:cxn>
                <a:cxn ang="0">
                  <a:pos x="114" y="134"/>
                </a:cxn>
                <a:cxn ang="0">
                  <a:pos x="21" y="40"/>
                </a:cxn>
                <a:cxn ang="0">
                  <a:pos x="78" y="14"/>
                </a:cxn>
                <a:cxn ang="0">
                  <a:pos x="78" y="14"/>
                </a:cxn>
              </a:cxnLst>
              <a:rect l="0" t="0" r="r" b="b"/>
              <a:pathLst>
                <a:path w="114" h="174">
                  <a:moveTo>
                    <a:pt x="23" y="92"/>
                  </a:moveTo>
                  <a:cubicBezTo>
                    <a:pt x="18" y="88"/>
                    <a:pt x="13" y="95"/>
                    <a:pt x="9" y="95"/>
                  </a:cubicBezTo>
                  <a:cubicBezTo>
                    <a:pt x="8" y="98"/>
                    <a:pt x="7" y="100"/>
                    <a:pt x="6" y="101"/>
                  </a:cubicBezTo>
                  <a:cubicBezTo>
                    <a:pt x="4" y="102"/>
                    <a:pt x="0" y="107"/>
                    <a:pt x="3" y="108"/>
                  </a:cubicBezTo>
                  <a:cubicBezTo>
                    <a:pt x="6" y="108"/>
                    <a:pt x="10" y="112"/>
                    <a:pt x="10" y="109"/>
                  </a:cubicBezTo>
                  <a:cubicBezTo>
                    <a:pt x="11" y="106"/>
                    <a:pt x="12" y="102"/>
                    <a:pt x="17" y="107"/>
                  </a:cubicBezTo>
                  <a:cubicBezTo>
                    <a:pt x="18" y="108"/>
                    <a:pt x="19" y="109"/>
                    <a:pt x="20" y="110"/>
                  </a:cubicBezTo>
                  <a:cubicBezTo>
                    <a:pt x="21" y="108"/>
                    <a:pt x="26" y="108"/>
                    <a:pt x="29" y="105"/>
                  </a:cubicBezTo>
                  <a:cubicBezTo>
                    <a:pt x="32" y="102"/>
                    <a:pt x="27" y="97"/>
                    <a:pt x="23" y="92"/>
                  </a:cubicBezTo>
                  <a:close/>
                  <a:moveTo>
                    <a:pt x="114" y="134"/>
                  </a:moveTo>
                  <a:cubicBezTo>
                    <a:pt x="114" y="129"/>
                    <a:pt x="103" y="125"/>
                    <a:pt x="102" y="128"/>
                  </a:cubicBezTo>
                  <a:cubicBezTo>
                    <a:pt x="101" y="131"/>
                    <a:pt x="98" y="130"/>
                    <a:pt x="97" y="127"/>
                  </a:cubicBezTo>
                  <a:cubicBezTo>
                    <a:pt x="95" y="124"/>
                    <a:pt x="98" y="121"/>
                    <a:pt x="96" y="121"/>
                  </a:cubicBezTo>
                  <a:cubicBezTo>
                    <a:pt x="95" y="121"/>
                    <a:pt x="92" y="117"/>
                    <a:pt x="93" y="115"/>
                  </a:cubicBezTo>
                  <a:cubicBezTo>
                    <a:pt x="93" y="113"/>
                    <a:pt x="90" y="103"/>
                    <a:pt x="84" y="101"/>
                  </a:cubicBezTo>
                  <a:cubicBezTo>
                    <a:pt x="79" y="100"/>
                    <a:pt x="78" y="92"/>
                    <a:pt x="77" y="88"/>
                  </a:cubicBezTo>
                  <a:cubicBezTo>
                    <a:pt x="76" y="83"/>
                    <a:pt x="72" y="86"/>
                    <a:pt x="69" y="82"/>
                  </a:cubicBezTo>
                  <a:cubicBezTo>
                    <a:pt x="66" y="78"/>
                    <a:pt x="62" y="80"/>
                    <a:pt x="59" y="80"/>
                  </a:cubicBezTo>
                  <a:cubicBezTo>
                    <a:pt x="57" y="80"/>
                    <a:pt x="59" y="76"/>
                    <a:pt x="63" y="73"/>
                  </a:cubicBezTo>
                  <a:cubicBezTo>
                    <a:pt x="67" y="70"/>
                    <a:pt x="72" y="56"/>
                    <a:pt x="72" y="53"/>
                  </a:cubicBezTo>
                  <a:cubicBezTo>
                    <a:pt x="72" y="50"/>
                    <a:pt x="54" y="51"/>
                    <a:pt x="51" y="52"/>
                  </a:cubicBezTo>
                  <a:cubicBezTo>
                    <a:pt x="48" y="54"/>
                    <a:pt x="44" y="50"/>
                    <a:pt x="47" y="49"/>
                  </a:cubicBezTo>
                  <a:cubicBezTo>
                    <a:pt x="50" y="47"/>
                    <a:pt x="56" y="42"/>
                    <a:pt x="56" y="39"/>
                  </a:cubicBezTo>
                  <a:cubicBezTo>
                    <a:pt x="55" y="37"/>
                    <a:pt x="60" y="35"/>
                    <a:pt x="57" y="33"/>
                  </a:cubicBezTo>
                  <a:cubicBezTo>
                    <a:pt x="55" y="30"/>
                    <a:pt x="54" y="35"/>
                    <a:pt x="52" y="37"/>
                  </a:cubicBezTo>
                  <a:cubicBezTo>
                    <a:pt x="50" y="39"/>
                    <a:pt x="45" y="38"/>
                    <a:pt x="40" y="37"/>
                  </a:cubicBezTo>
                  <a:cubicBezTo>
                    <a:pt x="35" y="36"/>
                    <a:pt x="33" y="44"/>
                    <a:pt x="33" y="47"/>
                  </a:cubicBezTo>
                  <a:cubicBezTo>
                    <a:pt x="33" y="50"/>
                    <a:pt x="27" y="52"/>
                    <a:pt x="28" y="54"/>
                  </a:cubicBezTo>
                  <a:cubicBezTo>
                    <a:pt x="29" y="57"/>
                    <a:pt x="27" y="59"/>
                    <a:pt x="25" y="58"/>
                  </a:cubicBezTo>
                  <a:cubicBezTo>
                    <a:pt x="24" y="56"/>
                    <a:pt x="22" y="52"/>
                    <a:pt x="18" y="55"/>
                  </a:cubicBezTo>
                  <a:cubicBezTo>
                    <a:pt x="15" y="58"/>
                    <a:pt x="22" y="61"/>
                    <a:pt x="27" y="62"/>
                  </a:cubicBezTo>
                  <a:cubicBezTo>
                    <a:pt x="31" y="62"/>
                    <a:pt x="23" y="65"/>
                    <a:pt x="22" y="70"/>
                  </a:cubicBezTo>
                  <a:cubicBezTo>
                    <a:pt x="22" y="75"/>
                    <a:pt x="28" y="73"/>
                    <a:pt x="28" y="76"/>
                  </a:cubicBezTo>
                  <a:cubicBezTo>
                    <a:pt x="29" y="79"/>
                    <a:pt x="19" y="80"/>
                    <a:pt x="19" y="83"/>
                  </a:cubicBezTo>
                  <a:cubicBezTo>
                    <a:pt x="19" y="86"/>
                    <a:pt x="25" y="82"/>
                    <a:pt x="27" y="80"/>
                  </a:cubicBezTo>
                  <a:cubicBezTo>
                    <a:pt x="30" y="79"/>
                    <a:pt x="26" y="88"/>
                    <a:pt x="32" y="87"/>
                  </a:cubicBezTo>
                  <a:cubicBezTo>
                    <a:pt x="38" y="86"/>
                    <a:pt x="36" y="78"/>
                    <a:pt x="38" y="78"/>
                  </a:cubicBezTo>
                  <a:cubicBezTo>
                    <a:pt x="40" y="79"/>
                    <a:pt x="37" y="83"/>
                    <a:pt x="39" y="86"/>
                  </a:cubicBezTo>
                  <a:cubicBezTo>
                    <a:pt x="41" y="90"/>
                    <a:pt x="35" y="95"/>
                    <a:pt x="35" y="97"/>
                  </a:cubicBezTo>
                  <a:cubicBezTo>
                    <a:pt x="35" y="100"/>
                    <a:pt x="47" y="100"/>
                    <a:pt x="51" y="96"/>
                  </a:cubicBezTo>
                  <a:cubicBezTo>
                    <a:pt x="55" y="92"/>
                    <a:pt x="57" y="96"/>
                    <a:pt x="54" y="99"/>
                  </a:cubicBezTo>
                  <a:cubicBezTo>
                    <a:pt x="52" y="102"/>
                    <a:pt x="53" y="105"/>
                    <a:pt x="56" y="106"/>
                  </a:cubicBezTo>
                  <a:cubicBezTo>
                    <a:pt x="59" y="107"/>
                    <a:pt x="61" y="108"/>
                    <a:pt x="59" y="110"/>
                  </a:cubicBezTo>
                  <a:cubicBezTo>
                    <a:pt x="58" y="113"/>
                    <a:pt x="59" y="118"/>
                    <a:pt x="58" y="121"/>
                  </a:cubicBezTo>
                  <a:cubicBezTo>
                    <a:pt x="57" y="123"/>
                    <a:pt x="47" y="123"/>
                    <a:pt x="47" y="121"/>
                  </a:cubicBezTo>
                  <a:cubicBezTo>
                    <a:pt x="46" y="119"/>
                    <a:pt x="42" y="121"/>
                    <a:pt x="43" y="123"/>
                  </a:cubicBezTo>
                  <a:cubicBezTo>
                    <a:pt x="44" y="125"/>
                    <a:pt x="39" y="128"/>
                    <a:pt x="40" y="130"/>
                  </a:cubicBezTo>
                  <a:cubicBezTo>
                    <a:pt x="40" y="132"/>
                    <a:pt x="46" y="132"/>
                    <a:pt x="46" y="134"/>
                  </a:cubicBezTo>
                  <a:cubicBezTo>
                    <a:pt x="47" y="137"/>
                    <a:pt x="42" y="140"/>
                    <a:pt x="36" y="142"/>
                  </a:cubicBezTo>
                  <a:cubicBezTo>
                    <a:pt x="29" y="144"/>
                    <a:pt x="37" y="149"/>
                    <a:pt x="40" y="147"/>
                  </a:cubicBezTo>
                  <a:cubicBezTo>
                    <a:pt x="43" y="144"/>
                    <a:pt x="42" y="148"/>
                    <a:pt x="47" y="148"/>
                  </a:cubicBezTo>
                  <a:cubicBezTo>
                    <a:pt x="51" y="148"/>
                    <a:pt x="54" y="152"/>
                    <a:pt x="58" y="150"/>
                  </a:cubicBezTo>
                  <a:cubicBezTo>
                    <a:pt x="63" y="148"/>
                    <a:pt x="63" y="150"/>
                    <a:pt x="59" y="153"/>
                  </a:cubicBezTo>
                  <a:cubicBezTo>
                    <a:pt x="56" y="155"/>
                    <a:pt x="50" y="152"/>
                    <a:pt x="47" y="154"/>
                  </a:cubicBezTo>
                  <a:cubicBezTo>
                    <a:pt x="44" y="156"/>
                    <a:pt x="30" y="169"/>
                    <a:pt x="33" y="172"/>
                  </a:cubicBezTo>
                  <a:cubicBezTo>
                    <a:pt x="34" y="174"/>
                    <a:pt x="36" y="169"/>
                    <a:pt x="41" y="167"/>
                  </a:cubicBezTo>
                  <a:cubicBezTo>
                    <a:pt x="46" y="165"/>
                    <a:pt x="47" y="169"/>
                    <a:pt x="49" y="169"/>
                  </a:cubicBezTo>
                  <a:cubicBezTo>
                    <a:pt x="52" y="169"/>
                    <a:pt x="52" y="163"/>
                    <a:pt x="54" y="164"/>
                  </a:cubicBezTo>
                  <a:cubicBezTo>
                    <a:pt x="56" y="164"/>
                    <a:pt x="58" y="162"/>
                    <a:pt x="62" y="163"/>
                  </a:cubicBezTo>
                  <a:cubicBezTo>
                    <a:pt x="66" y="163"/>
                    <a:pt x="69" y="162"/>
                    <a:pt x="71" y="160"/>
                  </a:cubicBezTo>
                  <a:cubicBezTo>
                    <a:pt x="73" y="159"/>
                    <a:pt x="79" y="164"/>
                    <a:pt x="80" y="162"/>
                  </a:cubicBezTo>
                  <a:cubicBezTo>
                    <a:pt x="82" y="161"/>
                    <a:pt x="89" y="160"/>
                    <a:pt x="93" y="160"/>
                  </a:cubicBezTo>
                  <a:cubicBezTo>
                    <a:pt x="97" y="160"/>
                    <a:pt x="106" y="156"/>
                    <a:pt x="109" y="154"/>
                  </a:cubicBezTo>
                  <a:cubicBezTo>
                    <a:pt x="111" y="151"/>
                    <a:pt x="107" y="151"/>
                    <a:pt x="104" y="151"/>
                  </a:cubicBezTo>
                  <a:cubicBezTo>
                    <a:pt x="100" y="152"/>
                    <a:pt x="101" y="148"/>
                    <a:pt x="105" y="145"/>
                  </a:cubicBezTo>
                  <a:cubicBezTo>
                    <a:pt x="108" y="141"/>
                    <a:pt x="114" y="139"/>
                    <a:pt x="114" y="134"/>
                  </a:cubicBezTo>
                  <a:close/>
                  <a:moveTo>
                    <a:pt x="14" y="50"/>
                  </a:moveTo>
                  <a:cubicBezTo>
                    <a:pt x="18" y="50"/>
                    <a:pt x="23" y="42"/>
                    <a:pt x="21" y="40"/>
                  </a:cubicBezTo>
                  <a:cubicBezTo>
                    <a:pt x="19" y="38"/>
                    <a:pt x="10" y="50"/>
                    <a:pt x="14" y="50"/>
                  </a:cubicBezTo>
                  <a:close/>
                  <a:moveTo>
                    <a:pt x="78" y="14"/>
                  </a:moveTo>
                  <a:cubicBezTo>
                    <a:pt x="81" y="11"/>
                    <a:pt x="84" y="0"/>
                    <a:pt x="80" y="1"/>
                  </a:cubicBezTo>
                  <a:cubicBezTo>
                    <a:pt x="76" y="3"/>
                    <a:pt x="77" y="15"/>
                    <a:pt x="78" y="1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36" name="Freeform 133">
              <a:extLst>
                <a:ext uri="{FF2B5EF4-FFF2-40B4-BE49-F238E27FC236}">
                  <a16:creationId xmlns:a16="http://schemas.microsoft.com/office/drawing/2014/main" id="{BBB6385A-CA6B-4EDB-B652-E2A5A423AE0C}"/>
                </a:ext>
              </a:extLst>
            </p:cNvPr>
            <p:cNvSpPr>
              <a:spLocks noEditPoints="1"/>
            </p:cNvSpPr>
            <p:nvPr/>
          </p:nvSpPr>
          <p:spPr bwMode="auto">
            <a:xfrm>
              <a:off x="4882176" y="2456620"/>
              <a:ext cx="123198" cy="117511"/>
            </a:xfrm>
            <a:custGeom>
              <a:avLst/>
              <a:gdLst/>
              <a:ahLst/>
              <a:cxnLst>
                <a:cxn ang="0">
                  <a:pos x="27" y="20"/>
                </a:cxn>
                <a:cxn ang="0">
                  <a:pos x="27" y="12"/>
                </a:cxn>
                <a:cxn ang="0">
                  <a:pos x="28" y="2"/>
                </a:cxn>
                <a:cxn ang="0">
                  <a:pos x="20" y="7"/>
                </a:cxn>
                <a:cxn ang="0">
                  <a:pos x="13" y="10"/>
                </a:cxn>
                <a:cxn ang="0">
                  <a:pos x="14" y="15"/>
                </a:cxn>
                <a:cxn ang="0">
                  <a:pos x="7" y="12"/>
                </a:cxn>
                <a:cxn ang="0">
                  <a:pos x="2" y="20"/>
                </a:cxn>
                <a:cxn ang="0">
                  <a:pos x="2" y="33"/>
                </a:cxn>
                <a:cxn ang="0">
                  <a:pos x="6" y="43"/>
                </a:cxn>
                <a:cxn ang="0">
                  <a:pos x="8" y="48"/>
                </a:cxn>
                <a:cxn ang="0">
                  <a:pos x="18" y="49"/>
                </a:cxn>
                <a:cxn ang="0">
                  <a:pos x="22" y="48"/>
                </a:cxn>
                <a:cxn ang="0">
                  <a:pos x="18" y="42"/>
                </a:cxn>
                <a:cxn ang="0">
                  <a:pos x="24" y="44"/>
                </a:cxn>
                <a:cxn ang="0">
                  <a:pos x="32" y="43"/>
                </a:cxn>
                <a:cxn ang="0">
                  <a:pos x="28" y="36"/>
                </a:cxn>
                <a:cxn ang="0">
                  <a:pos x="22" y="36"/>
                </a:cxn>
                <a:cxn ang="0">
                  <a:pos x="26" y="29"/>
                </a:cxn>
                <a:cxn ang="0">
                  <a:pos x="33" y="25"/>
                </a:cxn>
                <a:cxn ang="0">
                  <a:pos x="27" y="20"/>
                </a:cxn>
                <a:cxn ang="0">
                  <a:pos x="53" y="30"/>
                </a:cxn>
                <a:cxn ang="0">
                  <a:pos x="49" y="32"/>
                </a:cxn>
                <a:cxn ang="0">
                  <a:pos x="45" y="30"/>
                </a:cxn>
                <a:cxn ang="0">
                  <a:pos x="38" y="33"/>
                </a:cxn>
                <a:cxn ang="0">
                  <a:pos x="42" y="43"/>
                </a:cxn>
                <a:cxn ang="0">
                  <a:pos x="39" y="46"/>
                </a:cxn>
                <a:cxn ang="0">
                  <a:pos x="42" y="51"/>
                </a:cxn>
                <a:cxn ang="0">
                  <a:pos x="50" y="42"/>
                </a:cxn>
                <a:cxn ang="0">
                  <a:pos x="53" y="30"/>
                </a:cxn>
              </a:cxnLst>
              <a:rect l="0" t="0" r="r" b="b"/>
              <a:pathLst>
                <a:path w="54" h="52">
                  <a:moveTo>
                    <a:pt x="27" y="20"/>
                  </a:moveTo>
                  <a:cubicBezTo>
                    <a:pt x="26" y="19"/>
                    <a:pt x="25" y="13"/>
                    <a:pt x="27" y="12"/>
                  </a:cubicBezTo>
                  <a:cubicBezTo>
                    <a:pt x="29" y="10"/>
                    <a:pt x="30" y="4"/>
                    <a:pt x="28" y="2"/>
                  </a:cubicBezTo>
                  <a:cubicBezTo>
                    <a:pt x="27" y="0"/>
                    <a:pt x="21" y="2"/>
                    <a:pt x="20" y="7"/>
                  </a:cubicBezTo>
                  <a:cubicBezTo>
                    <a:pt x="20" y="11"/>
                    <a:pt x="15" y="9"/>
                    <a:pt x="13" y="10"/>
                  </a:cubicBezTo>
                  <a:cubicBezTo>
                    <a:pt x="12" y="11"/>
                    <a:pt x="16" y="13"/>
                    <a:pt x="14" y="15"/>
                  </a:cubicBezTo>
                  <a:cubicBezTo>
                    <a:pt x="12" y="17"/>
                    <a:pt x="11" y="12"/>
                    <a:pt x="7" y="12"/>
                  </a:cubicBezTo>
                  <a:cubicBezTo>
                    <a:pt x="4" y="11"/>
                    <a:pt x="4" y="17"/>
                    <a:pt x="2" y="20"/>
                  </a:cubicBezTo>
                  <a:cubicBezTo>
                    <a:pt x="0" y="23"/>
                    <a:pt x="1" y="29"/>
                    <a:pt x="2" y="33"/>
                  </a:cubicBezTo>
                  <a:cubicBezTo>
                    <a:pt x="2" y="37"/>
                    <a:pt x="7" y="39"/>
                    <a:pt x="6" y="43"/>
                  </a:cubicBezTo>
                  <a:cubicBezTo>
                    <a:pt x="5" y="44"/>
                    <a:pt x="7" y="46"/>
                    <a:pt x="8" y="48"/>
                  </a:cubicBezTo>
                  <a:cubicBezTo>
                    <a:pt x="12" y="48"/>
                    <a:pt x="16" y="48"/>
                    <a:pt x="18" y="49"/>
                  </a:cubicBezTo>
                  <a:cubicBezTo>
                    <a:pt x="19" y="49"/>
                    <a:pt x="20" y="49"/>
                    <a:pt x="22" y="48"/>
                  </a:cubicBezTo>
                  <a:cubicBezTo>
                    <a:pt x="21" y="46"/>
                    <a:pt x="17" y="44"/>
                    <a:pt x="18" y="42"/>
                  </a:cubicBezTo>
                  <a:cubicBezTo>
                    <a:pt x="18" y="40"/>
                    <a:pt x="21" y="42"/>
                    <a:pt x="24" y="44"/>
                  </a:cubicBezTo>
                  <a:cubicBezTo>
                    <a:pt x="26" y="46"/>
                    <a:pt x="31" y="46"/>
                    <a:pt x="32" y="43"/>
                  </a:cubicBezTo>
                  <a:cubicBezTo>
                    <a:pt x="32" y="42"/>
                    <a:pt x="31" y="35"/>
                    <a:pt x="28" y="36"/>
                  </a:cubicBezTo>
                  <a:cubicBezTo>
                    <a:pt x="24" y="38"/>
                    <a:pt x="24" y="37"/>
                    <a:pt x="22" y="36"/>
                  </a:cubicBezTo>
                  <a:cubicBezTo>
                    <a:pt x="21" y="34"/>
                    <a:pt x="25" y="31"/>
                    <a:pt x="26" y="29"/>
                  </a:cubicBezTo>
                  <a:cubicBezTo>
                    <a:pt x="26" y="26"/>
                    <a:pt x="32" y="27"/>
                    <a:pt x="33" y="25"/>
                  </a:cubicBezTo>
                  <a:cubicBezTo>
                    <a:pt x="34" y="23"/>
                    <a:pt x="29" y="20"/>
                    <a:pt x="27" y="20"/>
                  </a:cubicBezTo>
                  <a:close/>
                  <a:moveTo>
                    <a:pt x="53" y="30"/>
                  </a:moveTo>
                  <a:cubicBezTo>
                    <a:pt x="51" y="29"/>
                    <a:pt x="50" y="32"/>
                    <a:pt x="49" y="32"/>
                  </a:cubicBezTo>
                  <a:cubicBezTo>
                    <a:pt x="47" y="33"/>
                    <a:pt x="46" y="26"/>
                    <a:pt x="45" y="30"/>
                  </a:cubicBezTo>
                  <a:cubicBezTo>
                    <a:pt x="44" y="33"/>
                    <a:pt x="41" y="28"/>
                    <a:pt x="38" y="33"/>
                  </a:cubicBezTo>
                  <a:cubicBezTo>
                    <a:pt x="34" y="38"/>
                    <a:pt x="40" y="42"/>
                    <a:pt x="42" y="43"/>
                  </a:cubicBezTo>
                  <a:cubicBezTo>
                    <a:pt x="44" y="45"/>
                    <a:pt x="42" y="47"/>
                    <a:pt x="39" y="46"/>
                  </a:cubicBezTo>
                  <a:cubicBezTo>
                    <a:pt x="36" y="46"/>
                    <a:pt x="38" y="51"/>
                    <a:pt x="42" y="51"/>
                  </a:cubicBezTo>
                  <a:cubicBezTo>
                    <a:pt x="46" y="52"/>
                    <a:pt x="50" y="44"/>
                    <a:pt x="50" y="42"/>
                  </a:cubicBezTo>
                  <a:cubicBezTo>
                    <a:pt x="49" y="40"/>
                    <a:pt x="54" y="31"/>
                    <a:pt x="53" y="3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37" name="Freeform 134">
              <a:extLst>
                <a:ext uri="{FF2B5EF4-FFF2-40B4-BE49-F238E27FC236}">
                  <a16:creationId xmlns:a16="http://schemas.microsoft.com/office/drawing/2014/main" id="{C18971C9-6967-4FCF-B7A6-8807DEF19C07}"/>
                </a:ext>
              </a:extLst>
            </p:cNvPr>
            <p:cNvSpPr>
              <a:spLocks noEditPoints="1"/>
            </p:cNvSpPr>
            <p:nvPr/>
          </p:nvSpPr>
          <p:spPr bwMode="auto">
            <a:xfrm>
              <a:off x="4967466" y="1986574"/>
              <a:ext cx="318418" cy="562918"/>
            </a:xfrm>
            <a:custGeom>
              <a:avLst/>
              <a:gdLst/>
              <a:ahLst/>
              <a:cxnLst>
                <a:cxn ang="0">
                  <a:pos x="137" y="53"/>
                </a:cxn>
                <a:cxn ang="0">
                  <a:pos x="135" y="33"/>
                </a:cxn>
                <a:cxn ang="0">
                  <a:pos x="118" y="12"/>
                </a:cxn>
                <a:cxn ang="0">
                  <a:pos x="98" y="11"/>
                </a:cxn>
                <a:cxn ang="0">
                  <a:pos x="79" y="11"/>
                </a:cxn>
                <a:cxn ang="0">
                  <a:pos x="68" y="23"/>
                </a:cxn>
                <a:cxn ang="0">
                  <a:pos x="56" y="37"/>
                </a:cxn>
                <a:cxn ang="0">
                  <a:pos x="47" y="51"/>
                </a:cxn>
                <a:cxn ang="0">
                  <a:pos x="37" y="60"/>
                </a:cxn>
                <a:cxn ang="0">
                  <a:pos x="29" y="85"/>
                </a:cxn>
                <a:cxn ang="0">
                  <a:pos x="31" y="97"/>
                </a:cxn>
                <a:cxn ang="0">
                  <a:pos x="12" y="105"/>
                </a:cxn>
                <a:cxn ang="0">
                  <a:pos x="11" y="127"/>
                </a:cxn>
                <a:cxn ang="0">
                  <a:pos x="18" y="146"/>
                </a:cxn>
                <a:cxn ang="0">
                  <a:pos x="15" y="157"/>
                </a:cxn>
                <a:cxn ang="0">
                  <a:pos x="8" y="171"/>
                </a:cxn>
                <a:cxn ang="0">
                  <a:pos x="3" y="187"/>
                </a:cxn>
                <a:cxn ang="0">
                  <a:pos x="0" y="188"/>
                </a:cxn>
                <a:cxn ang="0">
                  <a:pos x="9" y="211"/>
                </a:cxn>
                <a:cxn ang="0">
                  <a:pos x="17" y="230"/>
                </a:cxn>
                <a:cxn ang="0">
                  <a:pos x="20" y="244"/>
                </a:cxn>
                <a:cxn ang="0">
                  <a:pos x="33" y="238"/>
                </a:cxn>
                <a:cxn ang="0">
                  <a:pos x="46" y="233"/>
                </a:cxn>
                <a:cxn ang="0">
                  <a:pos x="57" y="230"/>
                </a:cxn>
                <a:cxn ang="0">
                  <a:pos x="59" y="220"/>
                </a:cxn>
                <a:cxn ang="0">
                  <a:pos x="61" y="196"/>
                </a:cxn>
                <a:cxn ang="0">
                  <a:pos x="77" y="179"/>
                </a:cxn>
                <a:cxn ang="0">
                  <a:pos x="73" y="158"/>
                </a:cxn>
                <a:cxn ang="0">
                  <a:pos x="64" y="144"/>
                </a:cxn>
                <a:cxn ang="0">
                  <a:pos x="71" y="124"/>
                </a:cxn>
                <a:cxn ang="0">
                  <a:pos x="84" y="110"/>
                </a:cxn>
                <a:cxn ang="0">
                  <a:pos x="112" y="91"/>
                </a:cxn>
                <a:cxn ang="0">
                  <a:pos x="115" y="71"/>
                </a:cxn>
                <a:cxn ang="0">
                  <a:pos x="134" y="64"/>
                </a:cxn>
                <a:cxn ang="0">
                  <a:pos x="139" y="58"/>
                </a:cxn>
                <a:cxn ang="0">
                  <a:pos x="75" y="220"/>
                </a:cxn>
              </a:cxnLst>
              <a:rect l="0" t="0" r="r" b="b"/>
              <a:pathLst>
                <a:path w="140" h="247">
                  <a:moveTo>
                    <a:pt x="139" y="58"/>
                  </a:moveTo>
                  <a:cubicBezTo>
                    <a:pt x="137" y="57"/>
                    <a:pt x="134" y="53"/>
                    <a:pt x="137" y="53"/>
                  </a:cubicBezTo>
                  <a:cubicBezTo>
                    <a:pt x="139" y="53"/>
                    <a:pt x="140" y="44"/>
                    <a:pt x="137" y="43"/>
                  </a:cubicBezTo>
                  <a:cubicBezTo>
                    <a:pt x="134" y="41"/>
                    <a:pt x="137" y="34"/>
                    <a:pt x="135" y="33"/>
                  </a:cubicBezTo>
                  <a:cubicBezTo>
                    <a:pt x="132" y="31"/>
                    <a:pt x="134" y="26"/>
                    <a:pt x="134" y="22"/>
                  </a:cubicBezTo>
                  <a:cubicBezTo>
                    <a:pt x="135" y="18"/>
                    <a:pt x="124" y="15"/>
                    <a:pt x="118" y="12"/>
                  </a:cubicBezTo>
                  <a:cubicBezTo>
                    <a:pt x="112" y="10"/>
                    <a:pt x="109" y="5"/>
                    <a:pt x="105" y="3"/>
                  </a:cubicBezTo>
                  <a:cubicBezTo>
                    <a:pt x="100" y="0"/>
                    <a:pt x="98" y="7"/>
                    <a:pt x="98" y="11"/>
                  </a:cubicBezTo>
                  <a:cubicBezTo>
                    <a:pt x="98" y="16"/>
                    <a:pt x="94" y="16"/>
                    <a:pt x="91" y="13"/>
                  </a:cubicBezTo>
                  <a:cubicBezTo>
                    <a:pt x="87" y="11"/>
                    <a:pt x="84" y="13"/>
                    <a:pt x="79" y="11"/>
                  </a:cubicBezTo>
                  <a:cubicBezTo>
                    <a:pt x="74" y="9"/>
                    <a:pt x="76" y="16"/>
                    <a:pt x="76" y="19"/>
                  </a:cubicBezTo>
                  <a:cubicBezTo>
                    <a:pt x="76" y="23"/>
                    <a:pt x="71" y="23"/>
                    <a:pt x="68" y="23"/>
                  </a:cubicBezTo>
                  <a:cubicBezTo>
                    <a:pt x="64" y="23"/>
                    <a:pt x="59" y="25"/>
                    <a:pt x="59" y="29"/>
                  </a:cubicBezTo>
                  <a:cubicBezTo>
                    <a:pt x="59" y="33"/>
                    <a:pt x="54" y="35"/>
                    <a:pt x="56" y="37"/>
                  </a:cubicBezTo>
                  <a:cubicBezTo>
                    <a:pt x="57" y="39"/>
                    <a:pt x="55" y="41"/>
                    <a:pt x="53" y="43"/>
                  </a:cubicBezTo>
                  <a:cubicBezTo>
                    <a:pt x="51" y="44"/>
                    <a:pt x="49" y="50"/>
                    <a:pt x="47" y="51"/>
                  </a:cubicBezTo>
                  <a:cubicBezTo>
                    <a:pt x="46" y="53"/>
                    <a:pt x="48" y="56"/>
                    <a:pt x="45" y="58"/>
                  </a:cubicBezTo>
                  <a:cubicBezTo>
                    <a:pt x="42" y="60"/>
                    <a:pt x="38" y="58"/>
                    <a:pt x="37" y="60"/>
                  </a:cubicBezTo>
                  <a:cubicBezTo>
                    <a:pt x="35" y="62"/>
                    <a:pt x="37" y="65"/>
                    <a:pt x="36" y="70"/>
                  </a:cubicBezTo>
                  <a:cubicBezTo>
                    <a:pt x="36" y="75"/>
                    <a:pt x="32" y="80"/>
                    <a:pt x="29" y="85"/>
                  </a:cubicBezTo>
                  <a:cubicBezTo>
                    <a:pt x="25" y="89"/>
                    <a:pt x="30" y="90"/>
                    <a:pt x="31" y="91"/>
                  </a:cubicBezTo>
                  <a:cubicBezTo>
                    <a:pt x="33" y="91"/>
                    <a:pt x="33" y="94"/>
                    <a:pt x="31" y="97"/>
                  </a:cubicBezTo>
                  <a:cubicBezTo>
                    <a:pt x="30" y="100"/>
                    <a:pt x="26" y="98"/>
                    <a:pt x="24" y="97"/>
                  </a:cubicBezTo>
                  <a:cubicBezTo>
                    <a:pt x="22" y="97"/>
                    <a:pt x="16" y="100"/>
                    <a:pt x="12" y="105"/>
                  </a:cubicBezTo>
                  <a:cubicBezTo>
                    <a:pt x="9" y="110"/>
                    <a:pt x="10" y="114"/>
                    <a:pt x="11" y="116"/>
                  </a:cubicBezTo>
                  <a:cubicBezTo>
                    <a:pt x="12" y="119"/>
                    <a:pt x="9" y="122"/>
                    <a:pt x="11" y="127"/>
                  </a:cubicBezTo>
                  <a:cubicBezTo>
                    <a:pt x="14" y="133"/>
                    <a:pt x="10" y="134"/>
                    <a:pt x="11" y="138"/>
                  </a:cubicBezTo>
                  <a:cubicBezTo>
                    <a:pt x="11" y="142"/>
                    <a:pt x="18" y="142"/>
                    <a:pt x="18" y="146"/>
                  </a:cubicBezTo>
                  <a:cubicBezTo>
                    <a:pt x="19" y="151"/>
                    <a:pt x="16" y="152"/>
                    <a:pt x="14" y="152"/>
                  </a:cubicBezTo>
                  <a:cubicBezTo>
                    <a:pt x="12" y="152"/>
                    <a:pt x="12" y="156"/>
                    <a:pt x="15" y="157"/>
                  </a:cubicBezTo>
                  <a:cubicBezTo>
                    <a:pt x="17" y="159"/>
                    <a:pt x="16" y="166"/>
                    <a:pt x="15" y="168"/>
                  </a:cubicBezTo>
                  <a:cubicBezTo>
                    <a:pt x="14" y="170"/>
                    <a:pt x="7" y="168"/>
                    <a:pt x="8" y="171"/>
                  </a:cubicBezTo>
                  <a:cubicBezTo>
                    <a:pt x="8" y="174"/>
                    <a:pt x="6" y="178"/>
                    <a:pt x="6" y="180"/>
                  </a:cubicBezTo>
                  <a:cubicBezTo>
                    <a:pt x="6" y="182"/>
                    <a:pt x="6" y="189"/>
                    <a:pt x="3" y="187"/>
                  </a:cubicBezTo>
                  <a:cubicBezTo>
                    <a:pt x="3" y="187"/>
                    <a:pt x="1" y="187"/>
                    <a:pt x="0" y="187"/>
                  </a:cubicBezTo>
                  <a:cubicBezTo>
                    <a:pt x="0" y="187"/>
                    <a:pt x="0" y="188"/>
                    <a:pt x="0" y="188"/>
                  </a:cubicBezTo>
                  <a:cubicBezTo>
                    <a:pt x="0" y="192"/>
                    <a:pt x="1" y="196"/>
                    <a:pt x="5" y="199"/>
                  </a:cubicBezTo>
                  <a:cubicBezTo>
                    <a:pt x="9" y="202"/>
                    <a:pt x="6" y="207"/>
                    <a:pt x="9" y="211"/>
                  </a:cubicBezTo>
                  <a:cubicBezTo>
                    <a:pt x="12" y="215"/>
                    <a:pt x="11" y="218"/>
                    <a:pt x="15" y="221"/>
                  </a:cubicBezTo>
                  <a:cubicBezTo>
                    <a:pt x="18" y="224"/>
                    <a:pt x="18" y="226"/>
                    <a:pt x="17" y="230"/>
                  </a:cubicBezTo>
                  <a:cubicBezTo>
                    <a:pt x="15" y="234"/>
                    <a:pt x="20" y="233"/>
                    <a:pt x="20" y="235"/>
                  </a:cubicBezTo>
                  <a:cubicBezTo>
                    <a:pt x="20" y="237"/>
                    <a:pt x="19" y="242"/>
                    <a:pt x="20" y="244"/>
                  </a:cubicBezTo>
                  <a:cubicBezTo>
                    <a:pt x="21" y="247"/>
                    <a:pt x="24" y="244"/>
                    <a:pt x="29" y="244"/>
                  </a:cubicBezTo>
                  <a:cubicBezTo>
                    <a:pt x="34" y="244"/>
                    <a:pt x="33" y="241"/>
                    <a:pt x="33" y="238"/>
                  </a:cubicBezTo>
                  <a:cubicBezTo>
                    <a:pt x="33" y="234"/>
                    <a:pt x="36" y="236"/>
                    <a:pt x="37" y="234"/>
                  </a:cubicBezTo>
                  <a:cubicBezTo>
                    <a:pt x="37" y="232"/>
                    <a:pt x="42" y="231"/>
                    <a:pt x="46" y="233"/>
                  </a:cubicBezTo>
                  <a:cubicBezTo>
                    <a:pt x="50" y="235"/>
                    <a:pt x="52" y="232"/>
                    <a:pt x="53" y="228"/>
                  </a:cubicBezTo>
                  <a:cubicBezTo>
                    <a:pt x="53" y="224"/>
                    <a:pt x="55" y="229"/>
                    <a:pt x="57" y="230"/>
                  </a:cubicBezTo>
                  <a:cubicBezTo>
                    <a:pt x="58" y="230"/>
                    <a:pt x="61" y="223"/>
                    <a:pt x="63" y="219"/>
                  </a:cubicBezTo>
                  <a:cubicBezTo>
                    <a:pt x="65" y="214"/>
                    <a:pt x="63" y="215"/>
                    <a:pt x="59" y="220"/>
                  </a:cubicBezTo>
                  <a:cubicBezTo>
                    <a:pt x="55" y="224"/>
                    <a:pt x="57" y="215"/>
                    <a:pt x="59" y="212"/>
                  </a:cubicBezTo>
                  <a:cubicBezTo>
                    <a:pt x="60" y="208"/>
                    <a:pt x="60" y="198"/>
                    <a:pt x="61" y="196"/>
                  </a:cubicBezTo>
                  <a:cubicBezTo>
                    <a:pt x="61" y="193"/>
                    <a:pt x="62" y="190"/>
                    <a:pt x="67" y="189"/>
                  </a:cubicBezTo>
                  <a:cubicBezTo>
                    <a:pt x="72" y="188"/>
                    <a:pt x="78" y="182"/>
                    <a:pt x="77" y="179"/>
                  </a:cubicBezTo>
                  <a:cubicBezTo>
                    <a:pt x="76" y="177"/>
                    <a:pt x="84" y="173"/>
                    <a:pt x="84" y="170"/>
                  </a:cubicBezTo>
                  <a:cubicBezTo>
                    <a:pt x="84" y="168"/>
                    <a:pt x="76" y="160"/>
                    <a:pt x="73" y="158"/>
                  </a:cubicBezTo>
                  <a:cubicBezTo>
                    <a:pt x="70" y="157"/>
                    <a:pt x="65" y="158"/>
                    <a:pt x="65" y="156"/>
                  </a:cubicBezTo>
                  <a:cubicBezTo>
                    <a:pt x="66" y="154"/>
                    <a:pt x="64" y="147"/>
                    <a:pt x="64" y="144"/>
                  </a:cubicBezTo>
                  <a:cubicBezTo>
                    <a:pt x="63" y="140"/>
                    <a:pt x="68" y="136"/>
                    <a:pt x="68" y="133"/>
                  </a:cubicBezTo>
                  <a:cubicBezTo>
                    <a:pt x="68" y="129"/>
                    <a:pt x="68" y="125"/>
                    <a:pt x="71" y="124"/>
                  </a:cubicBezTo>
                  <a:cubicBezTo>
                    <a:pt x="74" y="123"/>
                    <a:pt x="72" y="120"/>
                    <a:pt x="76" y="119"/>
                  </a:cubicBezTo>
                  <a:cubicBezTo>
                    <a:pt x="80" y="118"/>
                    <a:pt x="80" y="112"/>
                    <a:pt x="84" y="110"/>
                  </a:cubicBezTo>
                  <a:cubicBezTo>
                    <a:pt x="89" y="108"/>
                    <a:pt x="89" y="107"/>
                    <a:pt x="95" y="104"/>
                  </a:cubicBezTo>
                  <a:cubicBezTo>
                    <a:pt x="101" y="101"/>
                    <a:pt x="110" y="94"/>
                    <a:pt x="112" y="91"/>
                  </a:cubicBezTo>
                  <a:cubicBezTo>
                    <a:pt x="114" y="87"/>
                    <a:pt x="106" y="84"/>
                    <a:pt x="111" y="80"/>
                  </a:cubicBezTo>
                  <a:cubicBezTo>
                    <a:pt x="116" y="76"/>
                    <a:pt x="112" y="72"/>
                    <a:pt x="115" y="71"/>
                  </a:cubicBezTo>
                  <a:cubicBezTo>
                    <a:pt x="119" y="69"/>
                    <a:pt x="120" y="68"/>
                    <a:pt x="123" y="65"/>
                  </a:cubicBezTo>
                  <a:cubicBezTo>
                    <a:pt x="125" y="62"/>
                    <a:pt x="128" y="65"/>
                    <a:pt x="134" y="64"/>
                  </a:cubicBezTo>
                  <a:cubicBezTo>
                    <a:pt x="137" y="63"/>
                    <a:pt x="139" y="63"/>
                    <a:pt x="140" y="64"/>
                  </a:cubicBezTo>
                  <a:cubicBezTo>
                    <a:pt x="140" y="61"/>
                    <a:pt x="140" y="59"/>
                    <a:pt x="139" y="58"/>
                  </a:cubicBezTo>
                  <a:close/>
                  <a:moveTo>
                    <a:pt x="83" y="205"/>
                  </a:moveTo>
                  <a:cubicBezTo>
                    <a:pt x="76" y="205"/>
                    <a:pt x="73" y="218"/>
                    <a:pt x="75" y="220"/>
                  </a:cubicBezTo>
                  <a:cubicBezTo>
                    <a:pt x="76" y="221"/>
                    <a:pt x="89" y="205"/>
                    <a:pt x="83" y="20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38" name="Freeform 135">
              <a:extLst>
                <a:ext uri="{FF2B5EF4-FFF2-40B4-BE49-F238E27FC236}">
                  <a16:creationId xmlns:a16="http://schemas.microsoft.com/office/drawing/2014/main" id="{C0F189BD-A1B4-4AEC-AB7E-F981157AD628}"/>
                </a:ext>
              </a:extLst>
            </p:cNvPr>
            <p:cNvSpPr>
              <a:spLocks noEditPoints="1"/>
            </p:cNvSpPr>
            <p:nvPr/>
          </p:nvSpPr>
          <p:spPr bwMode="auto">
            <a:xfrm>
              <a:off x="5229024" y="2382701"/>
              <a:ext cx="163000" cy="79605"/>
            </a:xfrm>
            <a:custGeom>
              <a:avLst/>
              <a:gdLst/>
              <a:ahLst/>
              <a:cxnLst>
                <a:cxn ang="0">
                  <a:pos x="66" y="10"/>
                </a:cxn>
                <a:cxn ang="0">
                  <a:pos x="69" y="2"/>
                </a:cxn>
                <a:cxn ang="0">
                  <a:pos x="66" y="4"/>
                </a:cxn>
                <a:cxn ang="0">
                  <a:pos x="45" y="1"/>
                </a:cxn>
                <a:cxn ang="0">
                  <a:pos x="24" y="6"/>
                </a:cxn>
                <a:cxn ang="0">
                  <a:pos x="17" y="12"/>
                </a:cxn>
                <a:cxn ang="0">
                  <a:pos x="19" y="19"/>
                </a:cxn>
                <a:cxn ang="0">
                  <a:pos x="26" y="23"/>
                </a:cxn>
                <a:cxn ang="0">
                  <a:pos x="28" y="28"/>
                </a:cxn>
                <a:cxn ang="0">
                  <a:pos x="28" y="28"/>
                </a:cxn>
                <a:cxn ang="0">
                  <a:pos x="40" y="28"/>
                </a:cxn>
                <a:cxn ang="0">
                  <a:pos x="52" y="34"/>
                </a:cxn>
                <a:cxn ang="0">
                  <a:pos x="62" y="35"/>
                </a:cxn>
                <a:cxn ang="0">
                  <a:pos x="63" y="32"/>
                </a:cxn>
                <a:cxn ang="0">
                  <a:pos x="66" y="28"/>
                </a:cxn>
                <a:cxn ang="0">
                  <a:pos x="63" y="22"/>
                </a:cxn>
                <a:cxn ang="0">
                  <a:pos x="63" y="16"/>
                </a:cxn>
                <a:cxn ang="0">
                  <a:pos x="66" y="10"/>
                </a:cxn>
                <a:cxn ang="0">
                  <a:pos x="7" y="18"/>
                </a:cxn>
                <a:cxn ang="0">
                  <a:pos x="3" y="28"/>
                </a:cxn>
                <a:cxn ang="0">
                  <a:pos x="15" y="20"/>
                </a:cxn>
                <a:cxn ang="0">
                  <a:pos x="7" y="18"/>
                </a:cxn>
                <a:cxn ang="0">
                  <a:pos x="12" y="13"/>
                </a:cxn>
                <a:cxn ang="0">
                  <a:pos x="5" y="14"/>
                </a:cxn>
                <a:cxn ang="0">
                  <a:pos x="12" y="13"/>
                </a:cxn>
              </a:cxnLst>
              <a:rect l="0" t="0" r="r" b="b"/>
              <a:pathLst>
                <a:path w="71" h="35">
                  <a:moveTo>
                    <a:pt x="66" y="10"/>
                  </a:moveTo>
                  <a:cubicBezTo>
                    <a:pt x="68" y="7"/>
                    <a:pt x="71" y="6"/>
                    <a:pt x="69" y="2"/>
                  </a:cubicBezTo>
                  <a:cubicBezTo>
                    <a:pt x="68" y="3"/>
                    <a:pt x="67" y="3"/>
                    <a:pt x="66" y="4"/>
                  </a:cubicBezTo>
                  <a:cubicBezTo>
                    <a:pt x="61" y="5"/>
                    <a:pt x="51" y="0"/>
                    <a:pt x="45" y="1"/>
                  </a:cubicBezTo>
                  <a:cubicBezTo>
                    <a:pt x="39" y="3"/>
                    <a:pt x="27" y="3"/>
                    <a:pt x="24" y="6"/>
                  </a:cubicBezTo>
                  <a:cubicBezTo>
                    <a:pt x="21" y="9"/>
                    <a:pt x="14" y="9"/>
                    <a:pt x="17" y="12"/>
                  </a:cubicBezTo>
                  <a:cubicBezTo>
                    <a:pt x="20" y="15"/>
                    <a:pt x="17" y="16"/>
                    <a:pt x="19" y="19"/>
                  </a:cubicBezTo>
                  <a:cubicBezTo>
                    <a:pt x="22" y="22"/>
                    <a:pt x="23" y="24"/>
                    <a:pt x="26" y="23"/>
                  </a:cubicBezTo>
                  <a:cubicBezTo>
                    <a:pt x="29" y="22"/>
                    <a:pt x="32" y="24"/>
                    <a:pt x="28" y="28"/>
                  </a:cubicBezTo>
                  <a:cubicBezTo>
                    <a:pt x="28" y="28"/>
                    <a:pt x="28" y="28"/>
                    <a:pt x="28" y="28"/>
                  </a:cubicBezTo>
                  <a:cubicBezTo>
                    <a:pt x="34" y="27"/>
                    <a:pt x="39" y="27"/>
                    <a:pt x="40" y="28"/>
                  </a:cubicBezTo>
                  <a:cubicBezTo>
                    <a:pt x="42" y="29"/>
                    <a:pt x="50" y="35"/>
                    <a:pt x="52" y="34"/>
                  </a:cubicBezTo>
                  <a:cubicBezTo>
                    <a:pt x="53" y="34"/>
                    <a:pt x="58" y="34"/>
                    <a:pt x="62" y="35"/>
                  </a:cubicBezTo>
                  <a:cubicBezTo>
                    <a:pt x="62" y="34"/>
                    <a:pt x="62" y="32"/>
                    <a:pt x="63" y="32"/>
                  </a:cubicBezTo>
                  <a:cubicBezTo>
                    <a:pt x="64" y="31"/>
                    <a:pt x="68" y="31"/>
                    <a:pt x="66" y="28"/>
                  </a:cubicBezTo>
                  <a:cubicBezTo>
                    <a:pt x="64" y="26"/>
                    <a:pt x="64" y="25"/>
                    <a:pt x="63" y="22"/>
                  </a:cubicBezTo>
                  <a:cubicBezTo>
                    <a:pt x="63" y="19"/>
                    <a:pt x="62" y="18"/>
                    <a:pt x="63" y="16"/>
                  </a:cubicBezTo>
                  <a:cubicBezTo>
                    <a:pt x="63" y="14"/>
                    <a:pt x="65" y="13"/>
                    <a:pt x="66" y="10"/>
                  </a:cubicBezTo>
                  <a:close/>
                  <a:moveTo>
                    <a:pt x="7" y="18"/>
                  </a:moveTo>
                  <a:cubicBezTo>
                    <a:pt x="1" y="20"/>
                    <a:pt x="0" y="28"/>
                    <a:pt x="3" y="28"/>
                  </a:cubicBezTo>
                  <a:cubicBezTo>
                    <a:pt x="6" y="28"/>
                    <a:pt x="13" y="22"/>
                    <a:pt x="15" y="20"/>
                  </a:cubicBezTo>
                  <a:cubicBezTo>
                    <a:pt x="16" y="18"/>
                    <a:pt x="13" y="16"/>
                    <a:pt x="7" y="18"/>
                  </a:cubicBezTo>
                  <a:close/>
                  <a:moveTo>
                    <a:pt x="12" y="13"/>
                  </a:moveTo>
                  <a:cubicBezTo>
                    <a:pt x="14" y="11"/>
                    <a:pt x="3" y="12"/>
                    <a:pt x="5" y="14"/>
                  </a:cubicBezTo>
                  <a:cubicBezTo>
                    <a:pt x="7" y="16"/>
                    <a:pt x="11" y="16"/>
                    <a:pt x="12" y="1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39" name="Freeform 136">
              <a:extLst>
                <a:ext uri="{FF2B5EF4-FFF2-40B4-BE49-F238E27FC236}">
                  <a16:creationId xmlns:a16="http://schemas.microsoft.com/office/drawing/2014/main" id="{07997BAB-2A88-472A-AA09-3B7583384CF5}"/>
                </a:ext>
              </a:extLst>
            </p:cNvPr>
            <p:cNvSpPr>
              <a:spLocks/>
            </p:cNvSpPr>
            <p:nvPr/>
          </p:nvSpPr>
          <p:spPr bwMode="auto">
            <a:xfrm>
              <a:off x="5528489" y="4022176"/>
              <a:ext cx="206593" cy="252082"/>
            </a:xfrm>
            <a:custGeom>
              <a:avLst/>
              <a:gdLst/>
              <a:ahLst/>
              <a:cxnLst>
                <a:cxn ang="0">
                  <a:pos x="80" y="25"/>
                </a:cxn>
                <a:cxn ang="0">
                  <a:pos x="85" y="17"/>
                </a:cxn>
                <a:cxn ang="0">
                  <a:pos x="91" y="9"/>
                </a:cxn>
                <a:cxn ang="0">
                  <a:pos x="85" y="11"/>
                </a:cxn>
                <a:cxn ang="0">
                  <a:pos x="80" y="8"/>
                </a:cxn>
                <a:cxn ang="0">
                  <a:pos x="70" y="10"/>
                </a:cxn>
                <a:cxn ang="0">
                  <a:pos x="62" y="16"/>
                </a:cxn>
                <a:cxn ang="0">
                  <a:pos x="49" y="14"/>
                </a:cxn>
                <a:cxn ang="0">
                  <a:pos x="36" y="7"/>
                </a:cxn>
                <a:cxn ang="0">
                  <a:pos x="25" y="4"/>
                </a:cxn>
                <a:cxn ang="0">
                  <a:pos x="18" y="1"/>
                </a:cxn>
                <a:cxn ang="0">
                  <a:pos x="12" y="0"/>
                </a:cxn>
                <a:cxn ang="0">
                  <a:pos x="3" y="6"/>
                </a:cxn>
                <a:cxn ang="0">
                  <a:pos x="1" y="8"/>
                </a:cxn>
                <a:cxn ang="0">
                  <a:pos x="6" y="13"/>
                </a:cxn>
                <a:cxn ang="0">
                  <a:pos x="7" y="21"/>
                </a:cxn>
                <a:cxn ang="0">
                  <a:pos x="12" y="25"/>
                </a:cxn>
                <a:cxn ang="0">
                  <a:pos x="11" y="34"/>
                </a:cxn>
                <a:cxn ang="0">
                  <a:pos x="4" y="47"/>
                </a:cxn>
                <a:cxn ang="0">
                  <a:pos x="1" y="54"/>
                </a:cxn>
                <a:cxn ang="0">
                  <a:pos x="8" y="59"/>
                </a:cxn>
                <a:cxn ang="0">
                  <a:pos x="0" y="66"/>
                </a:cxn>
                <a:cxn ang="0">
                  <a:pos x="0" y="67"/>
                </a:cxn>
                <a:cxn ang="0">
                  <a:pos x="43" y="90"/>
                </a:cxn>
                <a:cxn ang="0">
                  <a:pos x="42" y="96"/>
                </a:cxn>
                <a:cxn ang="0">
                  <a:pos x="61" y="110"/>
                </a:cxn>
                <a:cxn ang="0">
                  <a:pos x="72" y="85"/>
                </a:cxn>
                <a:cxn ang="0">
                  <a:pos x="79" y="80"/>
                </a:cxn>
                <a:cxn ang="0">
                  <a:pos x="85" y="76"/>
                </a:cxn>
                <a:cxn ang="0">
                  <a:pos x="86" y="74"/>
                </a:cxn>
                <a:cxn ang="0">
                  <a:pos x="81" y="65"/>
                </a:cxn>
                <a:cxn ang="0">
                  <a:pos x="80" y="25"/>
                </a:cxn>
              </a:cxnLst>
              <a:rect l="0" t="0" r="r" b="b"/>
              <a:pathLst>
                <a:path w="91" h="110">
                  <a:moveTo>
                    <a:pt x="80" y="25"/>
                  </a:moveTo>
                  <a:cubicBezTo>
                    <a:pt x="85" y="17"/>
                    <a:pt x="85" y="17"/>
                    <a:pt x="85" y="17"/>
                  </a:cubicBezTo>
                  <a:cubicBezTo>
                    <a:pt x="91" y="9"/>
                    <a:pt x="91" y="9"/>
                    <a:pt x="91" y="9"/>
                  </a:cubicBezTo>
                  <a:cubicBezTo>
                    <a:pt x="88" y="10"/>
                    <a:pt x="86" y="10"/>
                    <a:pt x="85" y="11"/>
                  </a:cubicBezTo>
                  <a:cubicBezTo>
                    <a:pt x="83" y="12"/>
                    <a:pt x="80" y="10"/>
                    <a:pt x="80" y="8"/>
                  </a:cubicBezTo>
                  <a:cubicBezTo>
                    <a:pt x="79" y="7"/>
                    <a:pt x="74" y="8"/>
                    <a:pt x="70" y="10"/>
                  </a:cubicBezTo>
                  <a:cubicBezTo>
                    <a:pt x="66" y="13"/>
                    <a:pt x="64" y="17"/>
                    <a:pt x="62" y="16"/>
                  </a:cubicBezTo>
                  <a:cubicBezTo>
                    <a:pt x="61" y="15"/>
                    <a:pt x="52" y="14"/>
                    <a:pt x="49" y="14"/>
                  </a:cubicBezTo>
                  <a:cubicBezTo>
                    <a:pt x="47" y="14"/>
                    <a:pt x="39" y="9"/>
                    <a:pt x="36" y="7"/>
                  </a:cubicBezTo>
                  <a:cubicBezTo>
                    <a:pt x="34" y="4"/>
                    <a:pt x="27" y="5"/>
                    <a:pt x="25" y="4"/>
                  </a:cubicBezTo>
                  <a:cubicBezTo>
                    <a:pt x="23" y="3"/>
                    <a:pt x="20" y="3"/>
                    <a:pt x="18" y="1"/>
                  </a:cubicBezTo>
                  <a:cubicBezTo>
                    <a:pt x="17" y="0"/>
                    <a:pt x="14" y="0"/>
                    <a:pt x="12" y="0"/>
                  </a:cubicBezTo>
                  <a:cubicBezTo>
                    <a:pt x="9" y="1"/>
                    <a:pt x="3" y="4"/>
                    <a:pt x="3" y="6"/>
                  </a:cubicBezTo>
                  <a:cubicBezTo>
                    <a:pt x="2" y="7"/>
                    <a:pt x="2" y="8"/>
                    <a:pt x="1" y="8"/>
                  </a:cubicBezTo>
                  <a:cubicBezTo>
                    <a:pt x="6" y="13"/>
                    <a:pt x="6" y="13"/>
                    <a:pt x="6" y="13"/>
                  </a:cubicBezTo>
                  <a:cubicBezTo>
                    <a:pt x="7" y="21"/>
                    <a:pt x="7" y="21"/>
                    <a:pt x="7" y="21"/>
                  </a:cubicBezTo>
                  <a:cubicBezTo>
                    <a:pt x="12" y="25"/>
                    <a:pt x="12" y="25"/>
                    <a:pt x="12" y="25"/>
                  </a:cubicBezTo>
                  <a:cubicBezTo>
                    <a:pt x="12" y="25"/>
                    <a:pt x="12" y="30"/>
                    <a:pt x="11" y="34"/>
                  </a:cubicBezTo>
                  <a:cubicBezTo>
                    <a:pt x="11" y="39"/>
                    <a:pt x="7" y="45"/>
                    <a:pt x="4" y="47"/>
                  </a:cubicBezTo>
                  <a:cubicBezTo>
                    <a:pt x="3" y="48"/>
                    <a:pt x="2" y="51"/>
                    <a:pt x="1" y="54"/>
                  </a:cubicBezTo>
                  <a:cubicBezTo>
                    <a:pt x="5" y="56"/>
                    <a:pt x="8" y="57"/>
                    <a:pt x="8" y="59"/>
                  </a:cubicBezTo>
                  <a:cubicBezTo>
                    <a:pt x="8" y="61"/>
                    <a:pt x="0" y="60"/>
                    <a:pt x="0" y="66"/>
                  </a:cubicBezTo>
                  <a:cubicBezTo>
                    <a:pt x="0" y="66"/>
                    <a:pt x="0" y="67"/>
                    <a:pt x="0" y="67"/>
                  </a:cubicBezTo>
                  <a:cubicBezTo>
                    <a:pt x="43" y="90"/>
                    <a:pt x="43" y="90"/>
                    <a:pt x="43" y="90"/>
                  </a:cubicBezTo>
                  <a:cubicBezTo>
                    <a:pt x="42" y="96"/>
                    <a:pt x="42" y="96"/>
                    <a:pt x="42" y="96"/>
                  </a:cubicBezTo>
                  <a:cubicBezTo>
                    <a:pt x="42" y="96"/>
                    <a:pt x="52" y="103"/>
                    <a:pt x="61" y="110"/>
                  </a:cubicBezTo>
                  <a:cubicBezTo>
                    <a:pt x="65" y="99"/>
                    <a:pt x="71" y="88"/>
                    <a:pt x="72" y="85"/>
                  </a:cubicBezTo>
                  <a:cubicBezTo>
                    <a:pt x="75" y="82"/>
                    <a:pt x="77" y="82"/>
                    <a:pt x="79" y="80"/>
                  </a:cubicBezTo>
                  <a:cubicBezTo>
                    <a:pt x="81" y="77"/>
                    <a:pt x="82" y="81"/>
                    <a:pt x="85" y="76"/>
                  </a:cubicBezTo>
                  <a:cubicBezTo>
                    <a:pt x="86" y="75"/>
                    <a:pt x="86" y="75"/>
                    <a:pt x="86" y="74"/>
                  </a:cubicBezTo>
                  <a:cubicBezTo>
                    <a:pt x="81" y="65"/>
                    <a:pt x="81" y="65"/>
                    <a:pt x="81" y="65"/>
                  </a:cubicBezTo>
                  <a:lnTo>
                    <a:pt x="80" y="25"/>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40" name="Freeform 137">
              <a:extLst>
                <a:ext uri="{FF2B5EF4-FFF2-40B4-BE49-F238E27FC236}">
                  <a16:creationId xmlns:a16="http://schemas.microsoft.com/office/drawing/2014/main" id="{83563A1B-55E2-4066-81D7-9BE7B0478712}"/>
                </a:ext>
              </a:extLst>
            </p:cNvPr>
            <p:cNvSpPr>
              <a:spLocks/>
            </p:cNvSpPr>
            <p:nvPr/>
          </p:nvSpPr>
          <p:spPr bwMode="auto">
            <a:xfrm>
              <a:off x="5414768" y="4041129"/>
              <a:ext cx="140256" cy="145942"/>
            </a:xfrm>
            <a:custGeom>
              <a:avLst/>
              <a:gdLst/>
              <a:ahLst/>
              <a:cxnLst>
                <a:cxn ang="0">
                  <a:pos x="57" y="13"/>
                </a:cxn>
                <a:cxn ang="0">
                  <a:pos x="56" y="5"/>
                </a:cxn>
                <a:cxn ang="0">
                  <a:pos x="51" y="0"/>
                </a:cxn>
                <a:cxn ang="0">
                  <a:pos x="47" y="4"/>
                </a:cxn>
                <a:cxn ang="0">
                  <a:pos x="40" y="4"/>
                </a:cxn>
                <a:cxn ang="0">
                  <a:pos x="32" y="7"/>
                </a:cxn>
                <a:cxn ang="0">
                  <a:pos x="25" y="5"/>
                </a:cxn>
                <a:cxn ang="0">
                  <a:pos x="17" y="7"/>
                </a:cxn>
                <a:cxn ang="0">
                  <a:pos x="16" y="17"/>
                </a:cxn>
                <a:cxn ang="0">
                  <a:pos x="19" y="22"/>
                </a:cxn>
                <a:cxn ang="0">
                  <a:pos x="16" y="28"/>
                </a:cxn>
                <a:cxn ang="0">
                  <a:pos x="11" y="31"/>
                </a:cxn>
                <a:cxn ang="0">
                  <a:pos x="7" y="38"/>
                </a:cxn>
                <a:cxn ang="0">
                  <a:pos x="4" y="46"/>
                </a:cxn>
                <a:cxn ang="0">
                  <a:pos x="2" y="55"/>
                </a:cxn>
                <a:cxn ang="0">
                  <a:pos x="0" y="63"/>
                </a:cxn>
                <a:cxn ang="0">
                  <a:pos x="6" y="62"/>
                </a:cxn>
                <a:cxn ang="0">
                  <a:pos x="18" y="59"/>
                </a:cxn>
                <a:cxn ang="0">
                  <a:pos x="27" y="58"/>
                </a:cxn>
                <a:cxn ang="0">
                  <a:pos x="36" y="46"/>
                </a:cxn>
                <a:cxn ang="0">
                  <a:pos x="51" y="46"/>
                </a:cxn>
                <a:cxn ang="0">
                  <a:pos x="54" y="39"/>
                </a:cxn>
                <a:cxn ang="0">
                  <a:pos x="61" y="26"/>
                </a:cxn>
                <a:cxn ang="0">
                  <a:pos x="62" y="17"/>
                </a:cxn>
                <a:cxn ang="0">
                  <a:pos x="57" y="13"/>
                </a:cxn>
              </a:cxnLst>
              <a:rect l="0" t="0" r="r" b="b"/>
              <a:pathLst>
                <a:path w="62" h="64">
                  <a:moveTo>
                    <a:pt x="57" y="13"/>
                  </a:moveTo>
                  <a:cubicBezTo>
                    <a:pt x="56" y="5"/>
                    <a:pt x="56" y="5"/>
                    <a:pt x="56" y="5"/>
                  </a:cubicBezTo>
                  <a:cubicBezTo>
                    <a:pt x="51" y="0"/>
                    <a:pt x="51" y="0"/>
                    <a:pt x="51" y="0"/>
                  </a:cubicBezTo>
                  <a:cubicBezTo>
                    <a:pt x="50" y="1"/>
                    <a:pt x="48" y="3"/>
                    <a:pt x="47" y="4"/>
                  </a:cubicBezTo>
                  <a:cubicBezTo>
                    <a:pt x="47" y="6"/>
                    <a:pt x="42" y="5"/>
                    <a:pt x="40" y="4"/>
                  </a:cubicBezTo>
                  <a:cubicBezTo>
                    <a:pt x="38" y="3"/>
                    <a:pt x="33" y="6"/>
                    <a:pt x="32" y="7"/>
                  </a:cubicBezTo>
                  <a:cubicBezTo>
                    <a:pt x="31" y="9"/>
                    <a:pt x="28" y="4"/>
                    <a:pt x="25" y="5"/>
                  </a:cubicBezTo>
                  <a:cubicBezTo>
                    <a:pt x="23" y="5"/>
                    <a:pt x="17" y="7"/>
                    <a:pt x="17" y="7"/>
                  </a:cubicBezTo>
                  <a:cubicBezTo>
                    <a:pt x="17" y="7"/>
                    <a:pt x="16" y="14"/>
                    <a:pt x="16" y="17"/>
                  </a:cubicBezTo>
                  <a:cubicBezTo>
                    <a:pt x="16" y="20"/>
                    <a:pt x="19" y="20"/>
                    <a:pt x="19" y="22"/>
                  </a:cubicBezTo>
                  <a:cubicBezTo>
                    <a:pt x="19" y="25"/>
                    <a:pt x="16" y="27"/>
                    <a:pt x="16" y="28"/>
                  </a:cubicBezTo>
                  <a:cubicBezTo>
                    <a:pt x="16" y="30"/>
                    <a:pt x="14" y="31"/>
                    <a:pt x="11" y="31"/>
                  </a:cubicBezTo>
                  <a:cubicBezTo>
                    <a:pt x="9" y="32"/>
                    <a:pt x="9" y="36"/>
                    <a:pt x="7" y="38"/>
                  </a:cubicBezTo>
                  <a:cubicBezTo>
                    <a:pt x="5" y="39"/>
                    <a:pt x="6" y="43"/>
                    <a:pt x="4" y="46"/>
                  </a:cubicBezTo>
                  <a:cubicBezTo>
                    <a:pt x="3" y="48"/>
                    <a:pt x="2" y="52"/>
                    <a:pt x="2" y="55"/>
                  </a:cubicBezTo>
                  <a:cubicBezTo>
                    <a:pt x="2" y="58"/>
                    <a:pt x="2" y="62"/>
                    <a:pt x="0" y="63"/>
                  </a:cubicBezTo>
                  <a:cubicBezTo>
                    <a:pt x="4" y="64"/>
                    <a:pt x="5" y="63"/>
                    <a:pt x="6" y="62"/>
                  </a:cubicBezTo>
                  <a:cubicBezTo>
                    <a:pt x="8" y="61"/>
                    <a:pt x="18" y="59"/>
                    <a:pt x="18" y="59"/>
                  </a:cubicBezTo>
                  <a:cubicBezTo>
                    <a:pt x="27" y="58"/>
                    <a:pt x="27" y="58"/>
                    <a:pt x="27" y="58"/>
                  </a:cubicBezTo>
                  <a:cubicBezTo>
                    <a:pt x="29" y="52"/>
                    <a:pt x="32" y="47"/>
                    <a:pt x="36" y="46"/>
                  </a:cubicBezTo>
                  <a:cubicBezTo>
                    <a:pt x="40" y="45"/>
                    <a:pt x="46" y="45"/>
                    <a:pt x="51" y="46"/>
                  </a:cubicBezTo>
                  <a:cubicBezTo>
                    <a:pt x="52" y="43"/>
                    <a:pt x="53" y="40"/>
                    <a:pt x="54" y="39"/>
                  </a:cubicBezTo>
                  <a:cubicBezTo>
                    <a:pt x="57" y="37"/>
                    <a:pt x="61" y="31"/>
                    <a:pt x="61" y="26"/>
                  </a:cubicBezTo>
                  <a:cubicBezTo>
                    <a:pt x="62" y="22"/>
                    <a:pt x="62" y="17"/>
                    <a:pt x="62" y="17"/>
                  </a:cubicBezTo>
                  <a:lnTo>
                    <a:pt x="57" y="13"/>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41" name="Freeform 138">
              <a:extLst>
                <a:ext uri="{FF2B5EF4-FFF2-40B4-BE49-F238E27FC236}">
                  <a16:creationId xmlns:a16="http://schemas.microsoft.com/office/drawing/2014/main" id="{877DD4C0-75DC-4571-B948-525DB87200C6}"/>
                </a:ext>
              </a:extLst>
            </p:cNvPr>
            <p:cNvSpPr>
              <a:spLocks/>
            </p:cNvSpPr>
            <p:nvPr/>
          </p:nvSpPr>
          <p:spPr bwMode="auto">
            <a:xfrm>
              <a:off x="6108465" y="2883072"/>
              <a:ext cx="456779" cy="263454"/>
            </a:xfrm>
            <a:custGeom>
              <a:avLst/>
              <a:gdLst/>
              <a:ahLst/>
              <a:cxnLst>
                <a:cxn ang="0">
                  <a:pos x="194" y="65"/>
                </a:cxn>
                <a:cxn ang="0">
                  <a:pos x="179" y="58"/>
                </a:cxn>
                <a:cxn ang="0">
                  <a:pos x="170" y="59"/>
                </a:cxn>
                <a:cxn ang="0">
                  <a:pos x="159" y="55"/>
                </a:cxn>
                <a:cxn ang="0">
                  <a:pos x="148" y="64"/>
                </a:cxn>
                <a:cxn ang="0">
                  <a:pos x="142" y="66"/>
                </a:cxn>
                <a:cxn ang="0">
                  <a:pos x="133" y="60"/>
                </a:cxn>
                <a:cxn ang="0">
                  <a:pos x="123" y="58"/>
                </a:cxn>
                <a:cxn ang="0">
                  <a:pos x="117" y="46"/>
                </a:cxn>
                <a:cxn ang="0">
                  <a:pos x="114" y="35"/>
                </a:cxn>
                <a:cxn ang="0">
                  <a:pos x="105" y="29"/>
                </a:cxn>
                <a:cxn ang="0">
                  <a:pos x="83" y="28"/>
                </a:cxn>
                <a:cxn ang="0">
                  <a:pos x="68" y="29"/>
                </a:cxn>
                <a:cxn ang="0">
                  <a:pos x="55" y="14"/>
                </a:cxn>
                <a:cxn ang="0">
                  <a:pos x="51" y="19"/>
                </a:cxn>
                <a:cxn ang="0">
                  <a:pos x="38" y="17"/>
                </a:cxn>
                <a:cxn ang="0">
                  <a:pos x="36" y="1"/>
                </a:cxn>
                <a:cxn ang="0">
                  <a:pos x="32" y="17"/>
                </a:cxn>
                <a:cxn ang="0">
                  <a:pos x="30" y="0"/>
                </a:cxn>
                <a:cxn ang="0">
                  <a:pos x="2" y="7"/>
                </a:cxn>
                <a:cxn ang="0">
                  <a:pos x="0" y="57"/>
                </a:cxn>
                <a:cxn ang="0">
                  <a:pos x="0" y="57"/>
                </a:cxn>
                <a:cxn ang="0">
                  <a:pos x="8" y="59"/>
                </a:cxn>
                <a:cxn ang="0">
                  <a:pos x="12" y="54"/>
                </a:cxn>
                <a:cxn ang="0">
                  <a:pos x="20" y="48"/>
                </a:cxn>
                <a:cxn ang="0">
                  <a:pos x="24" y="44"/>
                </a:cxn>
                <a:cxn ang="0">
                  <a:pos x="29" y="41"/>
                </a:cxn>
                <a:cxn ang="0">
                  <a:pos x="37" y="43"/>
                </a:cxn>
                <a:cxn ang="0">
                  <a:pos x="45" y="46"/>
                </a:cxn>
                <a:cxn ang="0">
                  <a:pos x="49" y="58"/>
                </a:cxn>
                <a:cxn ang="0">
                  <a:pos x="66" y="60"/>
                </a:cxn>
                <a:cxn ang="0">
                  <a:pos x="71" y="68"/>
                </a:cxn>
                <a:cxn ang="0">
                  <a:pos x="76" y="77"/>
                </a:cxn>
                <a:cxn ang="0">
                  <a:pos x="87" y="85"/>
                </a:cxn>
                <a:cxn ang="0">
                  <a:pos x="100" y="93"/>
                </a:cxn>
                <a:cxn ang="0">
                  <a:pos x="112" y="101"/>
                </a:cxn>
                <a:cxn ang="0">
                  <a:pos x="122" y="104"/>
                </a:cxn>
                <a:cxn ang="0">
                  <a:pos x="123" y="111"/>
                </a:cxn>
                <a:cxn ang="0">
                  <a:pos x="124" y="111"/>
                </a:cxn>
                <a:cxn ang="0">
                  <a:pos x="133" y="114"/>
                </a:cxn>
                <a:cxn ang="0">
                  <a:pos x="137" y="116"/>
                </a:cxn>
                <a:cxn ang="0">
                  <a:pos x="142" y="105"/>
                </a:cxn>
                <a:cxn ang="0">
                  <a:pos x="141" y="95"/>
                </a:cxn>
                <a:cxn ang="0">
                  <a:pos x="134" y="86"/>
                </a:cxn>
                <a:cxn ang="0">
                  <a:pos x="144" y="82"/>
                </a:cxn>
                <a:cxn ang="0">
                  <a:pos x="148" y="76"/>
                </a:cxn>
                <a:cxn ang="0">
                  <a:pos x="153" y="70"/>
                </a:cxn>
                <a:cxn ang="0">
                  <a:pos x="162" y="68"/>
                </a:cxn>
                <a:cxn ang="0">
                  <a:pos x="170" y="66"/>
                </a:cxn>
                <a:cxn ang="0">
                  <a:pos x="166" y="75"/>
                </a:cxn>
                <a:cxn ang="0">
                  <a:pos x="179" y="73"/>
                </a:cxn>
                <a:cxn ang="0">
                  <a:pos x="189" y="71"/>
                </a:cxn>
                <a:cxn ang="0">
                  <a:pos x="194" y="65"/>
                </a:cxn>
              </a:cxnLst>
              <a:rect l="0" t="0" r="r" b="b"/>
              <a:pathLst>
                <a:path w="200" h="116">
                  <a:moveTo>
                    <a:pt x="194" y="65"/>
                  </a:moveTo>
                  <a:cubicBezTo>
                    <a:pt x="189" y="61"/>
                    <a:pt x="180" y="55"/>
                    <a:pt x="179" y="58"/>
                  </a:cubicBezTo>
                  <a:cubicBezTo>
                    <a:pt x="178" y="61"/>
                    <a:pt x="172" y="61"/>
                    <a:pt x="170" y="59"/>
                  </a:cubicBezTo>
                  <a:cubicBezTo>
                    <a:pt x="168" y="56"/>
                    <a:pt x="166" y="53"/>
                    <a:pt x="159" y="55"/>
                  </a:cubicBezTo>
                  <a:cubicBezTo>
                    <a:pt x="152" y="58"/>
                    <a:pt x="148" y="62"/>
                    <a:pt x="148" y="64"/>
                  </a:cubicBezTo>
                  <a:cubicBezTo>
                    <a:pt x="147" y="67"/>
                    <a:pt x="143" y="70"/>
                    <a:pt x="142" y="66"/>
                  </a:cubicBezTo>
                  <a:cubicBezTo>
                    <a:pt x="142" y="63"/>
                    <a:pt x="136" y="61"/>
                    <a:pt x="133" y="60"/>
                  </a:cubicBezTo>
                  <a:cubicBezTo>
                    <a:pt x="129" y="59"/>
                    <a:pt x="124" y="61"/>
                    <a:pt x="123" y="58"/>
                  </a:cubicBezTo>
                  <a:cubicBezTo>
                    <a:pt x="123" y="54"/>
                    <a:pt x="117" y="50"/>
                    <a:pt x="117" y="46"/>
                  </a:cubicBezTo>
                  <a:cubicBezTo>
                    <a:pt x="116" y="42"/>
                    <a:pt x="118" y="36"/>
                    <a:pt x="114" y="35"/>
                  </a:cubicBezTo>
                  <a:cubicBezTo>
                    <a:pt x="111" y="35"/>
                    <a:pt x="108" y="29"/>
                    <a:pt x="105" y="29"/>
                  </a:cubicBezTo>
                  <a:cubicBezTo>
                    <a:pt x="102" y="29"/>
                    <a:pt x="85" y="29"/>
                    <a:pt x="83" y="28"/>
                  </a:cubicBezTo>
                  <a:cubicBezTo>
                    <a:pt x="80" y="27"/>
                    <a:pt x="69" y="31"/>
                    <a:pt x="68" y="29"/>
                  </a:cubicBezTo>
                  <a:cubicBezTo>
                    <a:pt x="67" y="27"/>
                    <a:pt x="59" y="18"/>
                    <a:pt x="55" y="14"/>
                  </a:cubicBezTo>
                  <a:cubicBezTo>
                    <a:pt x="54" y="16"/>
                    <a:pt x="53" y="18"/>
                    <a:pt x="51" y="19"/>
                  </a:cubicBezTo>
                  <a:cubicBezTo>
                    <a:pt x="43" y="25"/>
                    <a:pt x="35" y="24"/>
                    <a:pt x="38" y="17"/>
                  </a:cubicBezTo>
                  <a:cubicBezTo>
                    <a:pt x="40" y="10"/>
                    <a:pt x="41" y="1"/>
                    <a:pt x="36" y="1"/>
                  </a:cubicBezTo>
                  <a:cubicBezTo>
                    <a:pt x="32" y="1"/>
                    <a:pt x="35" y="16"/>
                    <a:pt x="32" y="17"/>
                  </a:cubicBezTo>
                  <a:cubicBezTo>
                    <a:pt x="29" y="18"/>
                    <a:pt x="28" y="6"/>
                    <a:pt x="30" y="0"/>
                  </a:cubicBezTo>
                  <a:cubicBezTo>
                    <a:pt x="2" y="7"/>
                    <a:pt x="2" y="7"/>
                    <a:pt x="2" y="7"/>
                  </a:cubicBezTo>
                  <a:cubicBezTo>
                    <a:pt x="0" y="57"/>
                    <a:pt x="0" y="57"/>
                    <a:pt x="0" y="57"/>
                  </a:cubicBezTo>
                  <a:cubicBezTo>
                    <a:pt x="0" y="57"/>
                    <a:pt x="0" y="57"/>
                    <a:pt x="0" y="57"/>
                  </a:cubicBezTo>
                  <a:cubicBezTo>
                    <a:pt x="3" y="59"/>
                    <a:pt x="6" y="59"/>
                    <a:pt x="8" y="59"/>
                  </a:cubicBezTo>
                  <a:cubicBezTo>
                    <a:pt x="12" y="60"/>
                    <a:pt x="12" y="56"/>
                    <a:pt x="12" y="54"/>
                  </a:cubicBezTo>
                  <a:cubicBezTo>
                    <a:pt x="12" y="52"/>
                    <a:pt x="17" y="48"/>
                    <a:pt x="20" y="48"/>
                  </a:cubicBezTo>
                  <a:cubicBezTo>
                    <a:pt x="23" y="48"/>
                    <a:pt x="23" y="44"/>
                    <a:pt x="24" y="44"/>
                  </a:cubicBezTo>
                  <a:cubicBezTo>
                    <a:pt x="25" y="44"/>
                    <a:pt x="28" y="43"/>
                    <a:pt x="29" y="41"/>
                  </a:cubicBezTo>
                  <a:cubicBezTo>
                    <a:pt x="30" y="40"/>
                    <a:pt x="35" y="42"/>
                    <a:pt x="37" y="43"/>
                  </a:cubicBezTo>
                  <a:cubicBezTo>
                    <a:pt x="38" y="45"/>
                    <a:pt x="42" y="46"/>
                    <a:pt x="45" y="46"/>
                  </a:cubicBezTo>
                  <a:cubicBezTo>
                    <a:pt x="48" y="47"/>
                    <a:pt x="49" y="56"/>
                    <a:pt x="49" y="58"/>
                  </a:cubicBezTo>
                  <a:cubicBezTo>
                    <a:pt x="49" y="60"/>
                    <a:pt x="64" y="60"/>
                    <a:pt x="66" y="60"/>
                  </a:cubicBezTo>
                  <a:cubicBezTo>
                    <a:pt x="68" y="61"/>
                    <a:pt x="68" y="65"/>
                    <a:pt x="71" y="68"/>
                  </a:cubicBezTo>
                  <a:cubicBezTo>
                    <a:pt x="73" y="71"/>
                    <a:pt x="75" y="75"/>
                    <a:pt x="76" y="77"/>
                  </a:cubicBezTo>
                  <a:cubicBezTo>
                    <a:pt x="77" y="79"/>
                    <a:pt x="85" y="82"/>
                    <a:pt x="87" y="85"/>
                  </a:cubicBezTo>
                  <a:cubicBezTo>
                    <a:pt x="89" y="88"/>
                    <a:pt x="95" y="91"/>
                    <a:pt x="100" y="93"/>
                  </a:cubicBezTo>
                  <a:cubicBezTo>
                    <a:pt x="105" y="95"/>
                    <a:pt x="109" y="101"/>
                    <a:pt x="112" y="101"/>
                  </a:cubicBezTo>
                  <a:cubicBezTo>
                    <a:pt x="114" y="100"/>
                    <a:pt x="122" y="104"/>
                    <a:pt x="122" y="104"/>
                  </a:cubicBezTo>
                  <a:cubicBezTo>
                    <a:pt x="123" y="111"/>
                    <a:pt x="123" y="111"/>
                    <a:pt x="123" y="111"/>
                  </a:cubicBezTo>
                  <a:cubicBezTo>
                    <a:pt x="123" y="111"/>
                    <a:pt x="123" y="111"/>
                    <a:pt x="124" y="111"/>
                  </a:cubicBezTo>
                  <a:cubicBezTo>
                    <a:pt x="128" y="110"/>
                    <a:pt x="130" y="114"/>
                    <a:pt x="133" y="114"/>
                  </a:cubicBezTo>
                  <a:cubicBezTo>
                    <a:pt x="134" y="114"/>
                    <a:pt x="136" y="115"/>
                    <a:pt x="137" y="116"/>
                  </a:cubicBezTo>
                  <a:cubicBezTo>
                    <a:pt x="137" y="110"/>
                    <a:pt x="139" y="107"/>
                    <a:pt x="142" y="105"/>
                  </a:cubicBezTo>
                  <a:cubicBezTo>
                    <a:pt x="145" y="102"/>
                    <a:pt x="140" y="98"/>
                    <a:pt x="141" y="95"/>
                  </a:cubicBezTo>
                  <a:cubicBezTo>
                    <a:pt x="141" y="91"/>
                    <a:pt x="133" y="89"/>
                    <a:pt x="134" y="86"/>
                  </a:cubicBezTo>
                  <a:cubicBezTo>
                    <a:pt x="134" y="83"/>
                    <a:pt x="141" y="83"/>
                    <a:pt x="144" y="82"/>
                  </a:cubicBezTo>
                  <a:cubicBezTo>
                    <a:pt x="147" y="81"/>
                    <a:pt x="145" y="76"/>
                    <a:pt x="148" y="76"/>
                  </a:cubicBezTo>
                  <a:cubicBezTo>
                    <a:pt x="151" y="76"/>
                    <a:pt x="152" y="73"/>
                    <a:pt x="153" y="70"/>
                  </a:cubicBezTo>
                  <a:cubicBezTo>
                    <a:pt x="154" y="67"/>
                    <a:pt x="159" y="70"/>
                    <a:pt x="162" y="68"/>
                  </a:cubicBezTo>
                  <a:cubicBezTo>
                    <a:pt x="165" y="66"/>
                    <a:pt x="169" y="64"/>
                    <a:pt x="170" y="66"/>
                  </a:cubicBezTo>
                  <a:cubicBezTo>
                    <a:pt x="170" y="67"/>
                    <a:pt x="167" y="73"/>
                    <a:pt x="166" y="75"/>
                  </a:cubicBezTo>
                  <a:cubicBezTo>
                    <a:pt x="170" y="75"/>
                    <a:pt x="177" y="74"/>
                    <a:pt x="179" y="73"/>
                  </a:cubicBezTo>
                  <a:cubicBezTo>
                    <a:pt x="180" y="71"/>
                    <a:pt x="187" y="75"/>
                    <a:pt x="189" y="71"/>
                  </a:cubicBezTo>
                  <a:cubicBezTo>
                    <a:pt x="192" y="67"/>
                    <a:pt x="200" y="70"/>
                    <a:pt x="194" y="6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42" name="Freeform 139">
              <a:extLst>
                <a:ext uri="{FF2B5EF4-FFF2-40B4-BE49-F238E27FC236}">
                  <a16:creationId xmlns:a16="http://schemas.microsoft.com/office/drawing/2014/main" id="{8AEEB2F6-32E1-4460-A4B5-AA7511B0C8EB}"/>
                </a:ext>
              </a:extLst>
            </p:cNvPr>
            <p:cNvSpPr>
              <a:spLocks noEditPoints="1"/>
            </p:cNvSpPr>
            <p:nvPr/>
          </p:nvSpPr>
          <p:spPr bwMode="auto">
            <a:xfrm>
              <a:off x="4802572" y="1393330"/>
              <a:ext cx="667162" cy="1053812"/>
            </a:xfrm>
            <a:custGeom>
              <a:avLst/>
              <a:gdLst/>
              <a:ahLst/>
              <a:cxnLst>
                <a:cxn ang="0">
                  <a:pos x="276" y="242"/>
                </a:cxn>
                <a:cxn ang="0">
                  <a:pos x="277" y="228"/>
                </a:cxn>
                <a:cxn ang="0">
                  <a:pos x="261" y="226"/>
                </a:cxn>
                <a:cxn ang="0">
                  <a:pos x="243" y="225"/>
                </a:cxn>
                <a:cxn ang="0">
                  <a:pos x="234" y="224"/>
                </a:cxn>
                <a:cxn ang="0">
                  <a:pos x="216" y="228"/>
                </a:cxn>
                <a:cxn ang="0">
                  <a:pos x="202" y="243"/>
                </a:cxn>
                <a:cxn ang="0">
                  <a:pos x="202" y="226"/>
                </a:cxn>
                <a:cxn ang="0">
                  <a:pos x="182" y="238"/>
                </a:cxn>
                <a:cxn ang="0">
                  <a:pos x="174" y="242"/>
                </a:cxn>
                <a:cxn ang="0">
                  <a:pos x="165" y="240"/>
                </a:cxn>
                <a:cxn ang="0">
                  <a:pos x="150" y="251"/>
                </a:cxn>
                <a:cxn ang="0">
                  <a:pos x="139" y="260"/>
                </a:cxn>
                <a:cxn ang="0">
                  <a:pos x="129" y="265"/>
                </a:cxn>
                <a:cxn ang="0">
                  <a:pos x="112" y="269"/>
                </a:cxn>
                <a:cxn ang="0">
                  <a:pos x="105" y="279"/>
                </a:cxn>
                <a:cxn ang="0">
                  <a:pos x="129" y="279"/>
                </a:cxn>
                <a:cxn ang="0">
                  <a:pos x="111" y="292"/>
                </a:cxn>
                <a:cxn ang="0">
                  <a:pos x="86" y="319"/>
                </a:cxn>
                <a:cxn ang="0">
                  <a:pos x="70" y="341"/>
                </a:cxn>
                <a:cxn ang="0">
                  <a:pos x="56" y="361"/>
                </a:cxn>
                <a:cxn ang="0">
                  <a:pos x="36" y="374"/>
                </a:cxn>
                <a:cxn ang="0">
                  <a:pos x="16" y="387"/>
                </a:cxn>
                <a:cxn ang="0">
                  <a:pos x="6" y="404"/>
                </a:cxn>
                <a:cxn ang="0">
                  <a:pos x="2" y="425"/>
                </a:cxn>
                <a:cxn ang="0">
                  <a:pos x="12" y="432"/>
                </a:cxn>
                <a:cxn ang="0">
                  <a:pos x="10" y="440"/>
                </a:cxn>
                <a:cxn ang="0">
                  <a:pos x="20" y="458"/>
                </a:cxn>
                <a:cxn ang="0">
                  <a:pos x="65" y="436"/>
                </a:cxn>
                <a:cxn ang="0">
                  <a:pos x="78" y="440"/>
                </a:cxn>
                <a:cxn ang="0">
                  <a:pos x="86" y="412"/>
                </a:cxn>
                <a:cxn ang="0">
                  <a:pos x="83" y="376"/>
                </a:cxn>
                <a:cxn ang="0">
                  <a:pos x="103" y="351"/>
                </a:cxn>
                <a:cxn ang="0">
                  <a:pos x="117" y="318"/>
                </a:cxn>
                <a:cxn ang="0">
                  <a:pos x="131" y="289"/>
                </a:cxn>
                <a:cxn ang="0">
                  <a:pos x="163" y="273"/>
                </a:cxn>
                <a:cxn ang="0">
                  <a:pos x="185" y="258"/>
                </a:cxn>
                <a:cxn ang="0">
                  <a:pos x="225" y="270"/>
                </a:cxn>
                <a:cxn ang="0">
                  <a:pos x="250" y="243"/>
                </a:cxn>
                <a:cxn ang="0">
                  <a:pos x="276" y="255"/>
                </a:cxn>
                <a:cxn ang="0">
                  <a:pos x="81" y="34"/>
                </a:cxn>
                <a:cxn ang="0">
                  <a:pos x="108" y="49"/>
                </a:cxn>
                <a:cxn ang="0">
                  <a:pos x="129" y="54"/>
                </a:cxn>
                <a:cxn ang="0">
                  <a:pos x="131" y="69"/>
                </a:cxn>
                <a:cxn ang="0">
                  <a:pos x="111" y="87"/>
                </a:cxn>
                <a:cxn ang="0">
                  <a:pos x="133" y="96"/>
                </a:cxn>
                <a:cxn ang="0">
                  <a:pos x="160" y="52"/>
                </a:cxn>
                <a:cxn ang="0">
                  <a:pos x="181" y="63"/>
                </a:cxn>
                <a:cxn ang="0">
                  <a:pos x="210" y="75"/>
                </a:cxn>
                <a:cxn ang="0">
                  <a:pos x="201" y="60"/>
                </a:cxn>
                <a:cxn ang="0">
                  <a:pos x="176" y="39"/>
                </a:cxn>
                <a:cxn ang="0">
                  <a:pos x="150" y="26"/>
                </a:cxn>
                <a:cxn ang="0">
                  <a:pos x="126" y="12"/>
                </a:cxn>
                <a:cxn ang="0">
                  <a:pos x="117" y="26"/>
                </a:cxn>
                <a:cxn ang="0">
                  <a:pos x="93" y="24"/>
                </a:cxn>
                <a:cxn ang="0">
                  <a:pos x="78" y="19"/>
                </a:cxn>
                <a:cxn ang="0">
                  <a:pos x="71" y="54"/>
                </a:cxn>
                <a:cxn ang="0">
                  <a:pos x="71" y="54"/>
                </a:cxn>
                <a:cxn ang="0">
                  <a:pos x="167" y="27"/>
                </a:cxn>
                <a:cxn ang="0">
                  <a:pos x="234" y="25"/>
                </a:cxn>
                <a:cxn ang="0">
                  <a:pos x="204" y="10"/>
                </a:cxn>
                <a:cxn ang="0">
                  <a:pos x="177" y="8"/>
                </a:cxn>
                <a:cxn ang="0">
                  <a:pos x="158" y="10"/>
                </a:cxn>
              </a:cxnLst>
              <a:rect l="0" t="0" r="r" b="b"/>
              <a:pathLst>
                <a:path w="292" h="462">
                  <a:moveTo>
                    <a:pt x="283" y="247"/>
                  </a:moveTo>
                  <a:cubicBezTo>
                    <a:pt x="282" y="250"/>
                    <a:pt x="278" y="249"/>
                    <a:pt x="278" y="247"/>
                  </a:cubicBezTo>
                  <a:cubicBezTo>
                    <a:pt x="278" y="244"/>
                    <a:pt x="271" y="242"/>
                    <a:pt x="270" y="241"/>
                  </a:cubicBezTo>
                  <a:cubicBezTo>
                    <a:pt x="270" y="240"/>
                    <a:pt x="273" y="240"/>
                    <a:pt x="276" y="242"/>
                  </a:cubicBezTo>
                  <a:cubicBezTo>
                    <a:pt x="279" y="243"/>
                    <a:pt x="281" y="242"/>
                    <a:pt x="284" y="239"/>
                  </a:cubicBezTo>
                  <a:cubicBezTo>
                    <a:pt x="287" y="236"/>
                    <a:pt x="291" y="239"/>
                    <a:pt x="291" y="236"/>
                  </a:cubicBezTo>
                  <a:cubicBezTo>
                    <a:pt x="292" y="234"/>
                    <a:pt x="286" y="232"/>
                    <a:pt x="285" y="231"/>
                  </a:cubicBezTo>
                  <a:cubicBezTo>
                    <a:pt x="284" y="229"/>
                    <a:pt x="281" y="227"/>
                    <a:pt x="277" y="228"/>
                  </a:cubicBezTo>
                  <a:cubicBezTo>
                    <a:pt x="273" y="228"/>
                    <a:pt x="273" y="227"/>
                    <a:pt x="271" y="225"/>
                  </a:cubicBezTo>
                  <a:cubicBezTo>
                    <a:pt x="269" y="223"/>
                    <a:pt x="262" y="226"/>
                    <a:pt x="262" y="231"/>
                  </a:cubicBezTo>
                  <a:cubicBezTo>
                    <a:pt x="262" y="236"/>
                    <a:pt x="258" y="234"/>
                    <a:pt x="259" y="232"/>
                  </a:cubicBezTo>
                  <a:cubicBezTo>
                    <a:pt x="261" y="229"/>
                    <a:pt x="257" y="226"/>
                    <a:pt x="261" y="226"/>
                  </a:cubicBezTo>
                  <a:cubicBezTo>
                    <a:pt x="264" y="225"/>
                    <a:pt x="262" y="220"/>
                    <a:pt x="256" y="219"/>
                  </a:cubicBezTo>
                  <a:cubicBezTo>
                    <a:pt x="250" y="219"/>
                    <a:pt x="248" y="224"/>
                    <a:pt x="249" y="226"/>
                  </a:cubicBezTo>
                  <a:cubicBezTo>
                    <a:pt x="251" y="227"/>
                    <a:pt x="245" y="234"/>
                    <a:pt x="242" y="234"/>
                  </a:cubicBezTo>
                  <a:cubicBezTo>
                    <a:pt x="240" y="234"/>
                    <a:pt x="243" y="228"/>
                    <a:pt x="243" y="225"/>
                  </a:cubicBezTo>
                  <a:cubicBezTo>
                    <a:pt x="242" y="222"/>
                    <a:pt x="240" y="223"/>
                    <a:pt x="235" y="229"/>
                  </a:cubicBezTo>
                  <a:cubicBezTo>
                    <a:pt x="231" y="234"/>
                    <a:pt x="227" y="239"/>
                    <a:pt x="225" y="239"/>
                  </a:cubicBezTo>
                  <a:cubicBezTo>
                    <a:pt x="222" y="240"/>
                    <a:pt x="222" y="235"/>
                    <a:pt x="227" y="232"/>
                  </a:cubicBezTo>
                  <a:cubicBezTo>
                    <a:pt x="231" y="230"/>
                    <a:pt x="231" y="224"/>
                    <a:pt x="234" y="224"/>
                  </a:cubicBezTo>
                  <a:cubicBezTo>
                    <a:pt x="237" y="224"/>
                    <a:pt x="237" y="220"/>
                    <a:pt x="233" y="219"/>
                  </a:cubicBezTo>
                  <a:cubicBezTo>
                    <a:pt x="228" y="218"/>
                    <a:pt x="228" y="223"/>
                    <a:pt x="226" y="224"/>
                  </a:cubicBezTo>
                  <a:cubicBezTo>
                    <a:pt x="225" y="226"/>
                    <a:pt x="218" y="222"/>
                    <a:pt x="218" y="223"/>
                  </a:cubicBezTo>
                  <a:cubicBezTo>
                    <a:pt x="219" y="225"/>
                    <a:pt x="215" y="225"/>
                    <a:pt x="216" y="228"/>
                  </a:cubicBezTo>
                  <a:cubicBezTo>
                    <a:pt x="218" y="230"/>
                    <a:pt x="216" y="232"/>
                    <a:pt x="214" y="229"/>
                  </a:cubicBezTo>
                  <a:cubicBezTo>
                    <a:pt x="212" y="226"/>
                    <a:pt x="208" y="229"/>
                    <a:pt x="206" y="232"/>
                  </a:cubicBezTo>
                  <a:cubicBezTo>
                    <a:pt x="204" y="235"/>
                    <a:pt x="201" y="235"/>
                    <a:pt x="203" y="236"/>
                  </a:cubicBezTo>
                  <a:cubicBezTo>
                    <a:pt x="205" y="237"/>
                    <a:pt x="205" y="242"/>
                    <a:pt x="202" y="243"/>
                  </a:cubicBezTo>
                  <a:cubicBezTo>
                    <a:pt x="199" y="244"/>
                    <a:pt x="200" y="235"/>
                    <a:pt x="198" y="235"/>
                  </a:cubicBezTo>
                  <a:cubicBezTo>
                    <a:pt x="196" y="236"/>
                    <a:pt x="197" y="231"/>
                    <a:pt x="200" y="231"/>
                  </a:cubicBezTo>
                  <a:cubicBezTo>
                    <a:pt x="204" y="231"/>
                    <a:pt x="207" y="226"/>
                    <a:pt x="206" y="225"/>
                  </a:cubicBezTo>
                  <a:cubicBezTo>
                    <a:pt x="206" y="223"/>
                    <a:pt x="202" y="224"/>
                    <a:pt x="202" y="226"/>
                  </a:cubicBezTo>
                  <a:cubicBezTo>
                    <a:pt x="202" y="229"/>
                    <a:pt x="197" y="228"/>
                    <a:pt x="193" y="228"/>
                  </a:cubicBezTo>
                  <a:cubicBezTo>
                    <a:pt x="189" y="228"/>
                    <a:pt x="189" y="233"/>
                    <a:pt x="194" y="236"/>
                  </a:cubicBezTo>
                  <a:cubicBezTo>
                    <a:pt x="199" y="238"/>
                    <a:pt x="193" y="240"/>
                    <a:pt x="191" y="238"/>
                  </a:cubicBezTo>
                  <a:cubicBezTo>
                    <a:pt x="188" y="236"/>
                    <a:pt x="185" y="237"/>
                    <a:pt x="182" y="238"/>
                  </a:cubicBezTo>
                  <a:cubicBezTo>
                    <a:pt x="180" y="239"/>
                    <a:pt x="188" y="242"/>
                    <a:pt x="189" y="244"/>
                  </a:cubicBezTo>
                  <a:cubicBezTo>
                    <a:pt x="189" y="245"/>
                    <a:pt x="184" y="242"/>
                    <a:pt x="183" y="243"/>
                  </a:cubicBezTo>
                  <a:cubicBezTo>
                    <a:pt x="182" y="244"/>
                    <a:pt x="178" y="242"/>
                    <a:pt x="177" y="239"/>
                  </a:cubicBezTo>
                  <a:cubicBezTo>
                    <a:pt x="177" y="237"/>
                    <a:pt x="169" y="241"/>
                    <a:pt x="174" y="242"/>
                  </a:cubicBezTo>
                  <a:cubicBezTo>
                    <a:pt x="178" y="243"/>
                    <a:pt x="176" y="245"/>
                    <a:pt x="176" y="249"/>
                  </a:cubicBezTo>
                  <a:cubicBezTo>
                    <a:pt x="176" y="253"/>
                    <a:pt x="171" y="250"/>
                    <a:pt x="172" y="247"/>
                  </a:cubicBezTo>
                  <a:cubicBezTo>
                    <a:pt x="173" y="243"/>
                    <a:pt x="169" y="244"/>
                    <a:pt x="166" y="246"/>
                  </a:cubicBezTo>
                  <a:cubicBezTo>
                    <a:pt x="163" y="248"/>
                    <a:pt x="167" y="242"/>
                    <a:pt x="165" y="240"/>
                  </a:cubicBezTo>
                  <a:cubicBezTo>
                    <a:pt x="164" y="237"/>
                    <a:pt x="161" y="240"/>
                    <a:pt x="157" y="240"/>
                  </a:cubicBezTo>
                  <a:cubicBezTo>
                    <a:pt x="154" y="241"/>
                    <a:pt x="152" y="241"/>
                    <a:pt x="154" y="243"/>
                  </a:cubicBezTo>
                  <a:cubicBezTo>
                    <a:pt x="156" y="246"/>
                    <a:pt x="156" y="249"/>
                    <a:pt x="153" y="249"/>
                  </a:cubicBezTo>
                  <a:cubicBezTo>
                    <a:pt x="150" y="248"/>
                    <a:pt x="149" y="249"/>
                    <a:pt x="150" y="251"/>
                  </a:cubicBezTo>
                  <a:cubicBezTo>
                    <a:pt x="150" y="254"/>
                    <a:pt x="146" y="254"/>
                    <a:pt x="146" y="252"/>
                  </a:cubicBezTo>
                  <a:cubicBezTo>
                    <a:pt x="145" y="249"/>
                    <a:pt x="140" y="250"/>
                    <a:pt x="138" y="253"/>
                  </a:cubicBezTo>
                  <a:cubicBezTo>
                    <a:pt x="136" y="255"/>
                    <a:pt x="132" y="257"/>
                    <a:pt x="132" y="260"/>
                  </a:cubicBezTo>
                  <a:cubicBezTo>
                    <a:pt x="133" y="263"/>
                    <a:pt x="136" y="259"/>
                    <a:pt x="139" y="260"/>
                  </a:cubicBezTo>
                  <a:cubicBezTo>
                    <a:pt x="142" y="261"/>
                    <a:pt x="139" y="262"/>
                    <a:pt x="141" y="264"/>
                  </a:cubicBezTo>
                  <a:cubicBezTo>
                    <a:pt x="142" y="265"/>
                    <a:pt x="142" y="269"/>
                    <a:pt x="140" y="267"/>
                  </a:cubicBezTo>
                  <a:cubicBezTo>
                    <a:pt x="137" y="265"/>
                    <a:pt x="134" y="264"/>
                    <a:pt x="134" y="268"/>
                  </a:cubicBezTo>
                  <a:cubicBezTo>
                    <a:pt x="133" y="271"/>
                    <a:pt x="131" y="267"/>
                    <a:pt x="129" y="265"/>
                  </a:cubicBezTo>
                  <a:cubicBezTo>
                    <a:pt x="127" y="262"/>
                    <a:pt x="125" y="269"/>
                    <a:pt x="123" y="268"/>
                  </a:cubicBezTo>
                  <a:cubicBezTo>
                    <a:pt x="121" y="266"/>
                    <a:pt x="127" y="261"/>
                    <a:pt x="125" y="258"/>
                  </a:cubicBezTo>
                  <a:cubicBezTo>
                    <a:pt x="124" y="256"/>
                    <a:pt x="123" y="260"/>
                    <a:pt x="119" y="264"/>
                  </a:cubicBezTo>
                  <a:cubicBezTo>
                    <a:pt x="115" y="267"/>
                    <a:pt x="110" y="267"/>
                    <a:pt x="112" y="269"/>
                  </a:cubicBezTo>
                  <a:cubicBezTo>
                    <a:pt x="113" y="271"/>
                    <a:pt x="108" y="272"/>
                    <a:pt x="107" y="275"/>
                  </a:cubicBezTo>
                  <a:cubicBezTo>
                    <a:pt x="106" y="278"/>
                    <a:pt x="98" y="279"/>
                    <a:pt x="93" y="283"/>
                  </a:cubicBezTo>
                  <a:cubicBezTo>
                    <a:pt x="88" y="286"/>
                    <a:pt x="94" y="286"/>
                    <a:pt x="97" y="283"/>
                  </a:cubicBezTo>
                  <a:cubicBezTo>
                    <a:pt x="100" y="280"/>
                    <a:pt x="101" y="282"/>
                    <a:pt x="105" y="279"/>
                  </a:cubicBezTo>
                  <a:cubicBezTo>
                    <a:pt x="110" y="276"/>
                    <a:pt x="114" y="274"/>
                    <a:pt x="116" y="275"/>
                  </a:cubicBezTo>
                  <a:cubicBezTo>
                    <a:pt x="118" y="276"/>
                    <a:pt x="121" y="277"/>
                    <a:pt x="123" y="274"/>
                  </a:cubicBezTo>
                  <a:cubicBezTo>
                    <a:pt x="125" y="271"/>
                    <a:pt x="128" y="272"/>
                    <a:pt x="130" y="273"/>
                  </a:cubicBezTo>
                  <a:cubicBezTo>
                    <a:pt x="132" y="275"/>
                    <a:pt x="126" y="277"/>
                    <a:pt x="129" y="279"/>
                  </a:cubicBezTo>
                  <a:cubicBezTo>
                    <a:pt x="131" y="282"/>
                    <a:pt x="126" y="284"/>
                    <a:pt x="126" y="281"/>
                  </a:cubicBezTo>
                  <a:cubicBezTo>
                    <a:pt x="126" y="279"/>
                    <a:pt x="122" y="277"/>
                    <a:pt x="121" y="279"/>
                  </a:cubicBezTo>
                  <a:cubicBezTo>
                    <a:pt x="120" y="281"/>
                    <a:pt x="118" y="284"/>
                    <a:pt x="116" y="284"/>
                  </a:cubicBezTo>
                  <a:cubicBezTo>
                    <a:pt x="114" y="284"/>
                    <a:pt x="111" y="288"/>
                    <a:pt x="111" y="292"/>
                  </a:cubicBezTo>
                  <a:cubicBezTo>
                    <a:pt x="111" y="296"/>
                    <a:pt x="107" y="292"/>
                    <a:pt x="107" y="295"/>
                  </a:cubicBezTo>
                  <a:cubicBezTo>
                    <a:pt x="107" y="299"/>
                    <a:pt x="101" y="305"/>
                    <a:pt x="97" y="310"/>
                  </a:cubicBezTo>
                  <a:cubicBezTo>
                    <a:pt x="92" y="314"/>
                    <a:pt x="96" y="315"/>
                    <a:pt x="95" y="318"/>
                  </a:cubicBezTo>
                  <a:cubicBezTo>
                    <a:pt x="93" y="321"/>
                    <a:pt x="88" y="318"/>
                    <a:pt x="86" y="319"/>
                  </a:cubicBezTo>
                  <a:cubicBezTo>
                    <a:pt x="84" y="321"/>
                    <a:pt x="87" y="328"/>
                    <a:pt x="85" y="330"/>
                  </a:cubicBezTo>
                  <a:cubicBezTo>
                    <a:pt x="82" y="332"/>
                    <a:pt x="85" y="335"/>
                    <a:pt x="85" y="337"/>
                  </a:cubicBezTo>
                  <a:cubicBezTo>
                    <a:pt x="85" y="340"/>
                    <a:pt x="78" y="336"/>
                    <a:pt x="78" y="338"/>
                  </a:cubicBezTo>
                  <a:cubicBezTo>
                    <a:pt x="77" y="341"/>
                    <a:pt x="71" y="340"/>
                    <a:pt x="70" y="341"/>
                  </a:cubicBezTo>
                  <a:cubicBezTo>
                    <a:pt x="68" y="342"/>
                    <a:pt x="73" y="346"/>
                    <a:pt x="76" y="348"/>
                  </a:cubicBezTo>
                  <a:cubicBezTo>
                    <a:pt x="79" y="350"/>
                    <a:pt x="73" y="352"/>
                    <a:pt x="73" y="349"/>
                  </a:cubicBezTo>
                  <a:cubicBezTo>
                    <a:pt x="72" y="347"/>
                    <a:pt x="68" y="351"/>
                    <a:pt x="63" y="353"/>
                  </a:cubicBezTo>
                  <a:cubicBezTo>
                    <a:pt x="57" y="356"/>
                    <a:pt x="60" y="360"/>
                    <a:pt x="56" y="361"/>
                  </a:cubicBezTo>
                  <a:cubicBezTo>
                    <a:pt x="52" y="361"/>
                    <a:pt x="53" y="367"/>
                    <a:pt x="50" y="369"/>
                  </a:cubicBezTo>
                  <a:cubicBezTo>
                    <a:pt x="47" y="371"/>
                    <a:pt x="48" y="364"/>
                    <a:pt x="44" y="364"/>
                  </a:cubicBezTo>
                  <a:cubicBezTo>
                    <a:pt x="40" y="364"/>
                    <a:pt x="40" y="367"/>
                    <a:pt x="43" y="371"/>
                  </a:cubicBezTo>
                  <a:cubicBezTo>
                    <a:pt x="45" y="374"/>
                    <a:pt x="39" y="371"/>
                    <a:pt x="36" y="374"/>
                  </a:cubicBezTo>
                  <a:cubicBezTo>
                    <a:pt x="34" y="377"/>
                    <a:pt x="27" y="376"/>
                    <a:pt x="26" y="378"/>
                  </a:cubicBezTo>
                  <a:cubicBezTo>
                    <a:pt x="24" y="381"/>
                    <a:pt x="31" y="381"/>
                    <a:pt x="32" y="383"/>
                  </a:cubicBezTo>
                  <a:cubicBezTo>
                    <a:pt x="33" y="385"/>
                    <a:pt x="26" y="384"/>
                    <a:pt x="22" y="383"/>
                  </a:cubicBezTo>
                  <a:cubicBezTo>
                    <a:pt x="18" y="382"/>
                    <a:pt x="19" y="388"/>
                    <a:pt x="16" y="387"/>
                  </a:cubicBezTo>
                  <a:cubicBezTo>
                    <a:pt x="13" y="386"/>
                    <a:pt x="8" y="390"/>
                    <a:pt x="11" y="392"/>
                  </a:cubicBezTo>
                  <a:cubicBezTo>
                    <a:pt x="13" y="395"/>
                    <a:pt x="9" y="395"/>
                    <a:pt x="7" y="393"/>
                  </a:cubicBezTo>
                  <a:cubicBezTo>
                    <a:pt x="4" y="392"/>
                    <a:pt x="2" y="396"/>
                    <a:pt x="1" y="398"/>
                  </a:cubicBezTo>
                  <a:cubicBezTo>
                    <a:pt x="1" y="401"/>
                    <a:pt x="6" y="403"/>
                    <a:pt x="6" y="404"/>
                  </a:cubicBezTo>
                  <a:cubicBezTo>
                    <a:pt x="6" y="405"/>
                    <a:pt x="1" y="408"/>
                    <a:pt x="4" y="408"/>
                  </a:cubicBezTo>
                  <a:cubicBezTo>
                    <a:pt x="7" y="409"/>
                    <a:pt x="5" y="412"/>
                    <a:pt x="3" y="412"/>
                  </a:cubicBezTo>
                  <a:cubicBezTo>
                    <a:pt x="1" y="413"/>
                    <a:pt x="1" y="415"/>
                    <a:pt x="3" y="418"/>
                  </a:cubicBezTo>
                  <a:cubicBezTo>
                    <a:pt x="5" y="420"/>
                    <a:pt x="0" y="421"/>
                    <a:pt x="2" y="425"/>
                  </a:cubicBezTo>
                  <a:cubicBezTo>
                    <a:pt x="5" y="428"/>
                    <a:pt x="7" y="424"/>
                    <a:pt x="8" y="426"/>
                  </a:cubicBezTo>
                  <a:cubicBezTo>
                    <a:pt x="9" y="429"/>
                    <a:pt x="13" y="427"/>
                    <a:pt x="16" y="423"/>
                  </a:cubicBezTo>
                  <a:cubicBezTo>
                    <a:pt x="20" y="420"/>
                    <a:pt x="21" y="427"/>
                    <a:pt x="18" y="427"/>
                  </a:cubicBezTo>
                  <a:cubicBezTo>
                    <a:pt x="15" y="427"/>
                    <a:pt x="12" y="429"/>
                    <a:pt x="12" y="432"/>
                  </a:cubicBezTo>
                  <a:cubicBezTo>
                    <a:pt x="13" y="435"/>
                    <a:pt x="8" y="434"/>
                    <a:pt x="8" y="430"/>
                  </a:cubicBezTo>
                  <a:cubicBezTo>
                    <a:pt x="8" y="427"/>
                    <a:pt x="2" y="431"/>
                    <a:pt x="4" y="434"/>
                  </a:cubicBezTo>
                  <a:cubicBezTo>
                    <a:pt x="6" y="436"/>
                    <a:pt x="3" y="438"/>
                    <a:pt x="3" y="440"/>
                  </a:cubicBezTo>
                  <a:cubicBezTo>
                    <a:pt x="3" y="443"/>
                    <a:pt x="8" y="442"/>
                    <a:pt x="10" y="440"/>
                  </a:cubicBezTo>
                  <a:cubicBezTo>
                    <a:pt x="11" y="437"/>
                    <a:pt x="14" y="437"/>
                    <a:pt x="16" y="440"/>
                  </a:cubicBezTo>
                  <a:cubicBezTo>
                    <a:pt x="17" y="443"/>
                    <a:pt x="13" y="441"/>
                    <a:pt x="13" y="445"/>
                  </a:cubicBezTo>
                  <a:cubicBezTo>
                    <a:pt x="13" y="449"/>
                    <a:pt x="10" y="445"/>
                    <a:pt x="8" y="448"/>
                  </a:cubicBezTo>
                  <a:cubicBezTo>
                    <a:pt x="6" y="451"/>
                    <a:pt x="17" y="457"/>
                    <a:pt x="20" y="458"/>
                  </a:cubicBezTo>
                  <a:cubicBezTo>
                    <a:pt x="23" y="458"/>
                    <a:pt x="26" y="462"/>
                    <a:pt x="33" y="461"/>
                  </a:cubicBezTo>
                  <a:cubicBezTo>
                    <a:pt x="40" y="460"/>
                    <a:pt x="52" y="448"/>
                    <a:pt x="54" y="446"/>
                  </a:cubicBezTo>
                  <a:cubicBezTo>
                    <a:pt x="56" y="443"/>
                    <a:pt x="59" y="446"/>
                    <a:pt x="62" y="444"/>
                  </a:cubicBezTo>
                  <a:cubicBezTo>
                    <a:pt x="64" y="442"/>
                    <a:pt x="63" y="437"/>
                    <a:pt x="65" y="436"/>
                  </a:cubicBezTo>
                  <a:cubicBezTo>
                    <a:pt x="67" y="435"/>
                    <a:pt x="68" y="441"/>
                    <a:pt x="69" y="442"/>
                  </a:cubicBezTo>
                  <a:cubicBezTo>
                    <a:pt x="71" y="442"/>
                    <a:pt x="72" y="444"/>
                    <a:pt x="72" y="447"/>
                  </a:cubicBezTo>
                  <a:cubicBezTo>
                    <a:pt x="73" y="447"/>
                    <a:pt x="75" y="447"/>
                    <a:pt x="75" y="447"/>
                  </a:cubicBezTo>
                  <a:cubicBezTo>
                    <a:pt x="78" y="449"/>
                    <a:pt x="78" y="442"/>
                    <a:pt x="78" y="440"/>
                  </a:cubicBezTo>
                  <a:cubicBezTo>
                    <a:pt x="78" y="438"/>
                    <a:pt x="80" y="434"/>
                    <a:pt x="80" y="431"/>
                  </a:cubicBezTo>
                  <a:cubicBezTo>
                    <a:pt x="79" y="428"/>
                    <a:pt x="86" y="430"/>
                    <a:pt x="87" y="428"/>
                  </a:cubicBezTo>
                  <a:cubicBezTo>
                    <a:pt x="88" y="426"/>
                    <a:pt x="89" y="419"/>
                    <a:pt x="87" y="417"/>
                  </a:cubicBezTo>
                  <a:cubicBezTo>
                    <a:pt x="84" y="416"/>
                    <a:pt x="84" y="412"/>
                    <a:pt x="86" y="412"/>
                  </a:cubicBezTo>
                  <a:cubicBezTo>
                    <a:pt x="88" y="412"/>
                    <a:pt x="91" y="411"/>
                    <a:pt x="90" y="406"/>
                  </a:cubicBezTo>
                  <a:cubicBezTo>
                    <a:pt x="90" y="402"/>
                    <a:pt x="83" y="402"/>
                    <a:pt x="83" y="398"/>
                  </a:cubicBezTo>
                  <a:cubicBezTo>
                    <a:pt x="82" y="394"/>
                    <a:pt x="86" y="393"/>
                    <a:pt x="83" y="387"/>
                  </a:cubicBezTo>
                  <a:cubicBezTo>
                    <a:pt x="81" y="382"/>
                    <a:pt x="84" y="379"/>
                    <a:pt x="83" y="376"/>
                  </a:cubicBezTo>
                  <a:cubicBezTo>
                    <a:pt x="82" y="374"/>
                    <a:pt x="81" y="370"/>
                    <a:pt x="84" y="365"/>
                  </a:cubicBezTo>
                  <a:cubicBezTo>
                    <a:pt x="88" y="360"/>
                    <a:pt x="94" y="357"/>
                    <a:pt x="96" y="357"/>
                  </a:cubicBezTo>
                  <a:cubicBezTo>
                    <a:pt x="98" y="358"/>
                    <a:pt x="102" y="360"/>
                    <a:pt x="103" y="357"/>
                  </a:cubicBezTo>
                  <a:cubicBezTo>
                    <a:pt x="105" y="354"/>
                    <a:pt x="105" y="351"/>
                    <a:pt x="103" y="351"/>
                  </a:cubicBezTo>
                  <a:cubicBezTo>
                    <a:pt x="102" y="350"/>
                    <a:pt x="97" y="349"/>
                    <a:pt x="101" y="345"/>
                  </a:cubicBezTo>
                  <a:cubicBezTo>
                    <a:pt x="104" y="340"/>
                    <a:pt x="108" y="335"/>
                    <a:pt x="108" y="330"/>
                  </a:cubicBezTo>
                  <a:cubicBezTo>
                    <a:pt x="109" y="325"/>
                    <a:pt x="107" y="322"/>
                    <a:pt x="109" y="320"/>
                  </a:cubicBezTo>
                  <a:cubicBezTo>
                    <a:pt x="110" y="318"/>
                    <a:pt x="114" y="320"/>
                    <a:pt x="117" y="318"/>
                  </a:cubicBezTo>
                  <a:cubicBezTo>
                    <a:pt x="120" y="316"/>
                    <a:pt x="118" y="313"/>
                    <a:pt x="119" y="311"/>
                  </a:cubicBezTo>
                  <a:cubicBezTo>
                    <a:pt x="121" y="310"/>
                    <a:pt x="123" y="304"/>
                    <a:pt x="125" y="303"/>
                  </a:cubicBezTo>
                  <a:cubicBezTo>
                    <a:pt x="127" y="301"/>
                    <a:pt x="129" y="299"/>
                    <a:pt x="128" y="297"/>
                  </a:cubicBezTo>
                  <a:cubicBezTo>
                    <a:pt x="126" y="295"/>
                    <a:pt x="131" y="293"/>
                    <a:pt x="131" y="289"/>
                  </a:cubicBezTo>
                  <a:cubicBezTo>
                    <a:pt x="131" y="285"/>
                    <a:pt x="136" y="283"/>
                    <a:pt x="140" y="283"/>
                  </a:cubicBezTo>
                  <a:cubicBezTo>
                    <a:pt x="143" y="283"/>
                    <a:pt x="148" y="283"/>
                    <a:pt x="148" y="279"/>
                  </a:cubicBezTo>
                  <a:cubicBezTo>
                    <a:pt x="148" y="276"/>
                    <a:pt x="146" y="269"/>
                    <a:pt x="151" y="271"/>
                  </a:cubicBezTo>
                  <a:cubicBezTo>
                    <a:pt x="156" y="273"/>
                    <a:pt x="159" y="271"/>
                    <a:pt x="163" y="273"/>
                  </a:cubicBezTo>
                  <a:cubicBezTo>
                    <a:pt x="166" y="276"/>
                    <a:pt x="170" y="276"/>
                    <a:pt x="170" y="271"/>
                  </a:cubicBezTo>
                  <a:cubicBezTo>
                    <a:pt x="170" y="267"/>
                    <a:pt x="172" y="260"/>
                    <a:pt x="177" y="263"/>
                  </a:cubicBezTo>
                  <a:cubicBezTo>
                    <a:pt x="177" y="263"/>
                    <a:pt x="177" y="263"/>
                    <a:pt x="178" y="263"/>
                  </a:cubicBezTo>
                  <a:cubicBezTo>
                    <a:pt x="179" y="260"/>
                    <a:pt x="182" y="258"/>
                    <a:pt x="185" y="258"/>
                  </a:cubicBezTo>
                  <a:cubicBezTo>
                    <a:pt x="189" y="258"/>
                    <a:pt x="192" y="266"/>
                    <a:pt x="197" y="267"/>
                  </a:cubicBezTo>
                  <a:cubicBezTo>
                    <a:pt x="203" y="268"/>
                    <a:pt x="208" y="270"/>
                    <a:pt x="210" y="268"/>
                  </a:cubicBezTo>
                  <a:cubicBezTo>
                    <a:pt x="211" y="265"/>
                    <a:pt x="215" y="269"/>
                    <a:pt x="218" y="268"/>
                  </a:cubicBezTo>
                  <a:cubicBezTo>
                    <a:pt x="222" y="267"/>
                    <a:pt x="222" y="274"/>
                    <a:pt x="225" y="270"/>
                  </a:cubicBezTo>
                  <a:cubicBezTo>
                    <a:pt x="228" y="265"/>
                    <a:pt x="224" y="263"/>
                    <a:pt x="230" y="263"/>
                  </a:cubicBezTo>
                  <a:cubicBezTo>
                    <a:pt x="235" y="264"/>
                    <a:pt x="232" y="257"/>
                    <a:pt x="232" y="254"/>
                  </a:cubicBezTo>
                  <a:cubicBezTo>
                    <a:pt x="232" y="250"/>
                    <a:pt x="239" y="249"/>
                    <a:pt x="239" y="246"/>
                  </a:cubicBezTo>
                  <a:cubicBezTo>
                    <a:pt x="239" y="243"/>
                    <a:pt x="248" y="246"/>
                    <a:pt x="250" y="243"/>
                  </a:cubicBezTo>
                  <a:cubicBezTo>
                    <a:pt x="252" y="241"/>
                    <a:pt x="257" y="240"/>
                    <a:pt x="259" y="243"/>
                  </a:cubicBezTo>
                  <a:cubicBezTo>
                    <a:pt x="261" y="247"/>
                    <a:pt x="270" y="248"/>
                    <a:pt x="271" y="251"/>
                  </a:cubicBezTo>
                  <a:cubicBezTo>
                    <a:pt x="271" y="253"/>
                    <a:pt x="271" y="255"/>
                    <a:pt x="271" y="258"/>
                  </a:cubicBezTo>
                  <a:cubicBezTo>
                    <a:pt x="272" y="256"/>
                    <a:pt x="274" y="255"/>
                    <a:pt x="276" y="255"/>
                  </a:cubicBezTo>
                  <a:cubicBezTo>
                    <a:pt x="279" y="255"/>
                    <a:pt x="282" y="250"/>
                    <a:pt x="285" y="251"/>
                  </a:cubicBezTo>
                  <a:cubicBezTo>
                    <a:pt x="288" y="251"/>
                    <a:pt x="290" y="251"/>
                    <a:pt x="291" y="247"/>
                  </a:cubicBezTo>
                  <a:cubicBezTo>
                    <a:pt x="288" y="245"/>
                    <a:pt x="283" y="245"/>
                    <a:pt x="283" y="247"/>
                  </a:cubicBezTo>
                  <a:close/>
                  <a:moveTo>
                    <a:pt x="81" y="34"/>
                  </a:moveTo>
                  <a:cubicBezTo>
                    <a:pt x="86" y="35"/>
                    <a:pt x="76" y="40"/>
                    <a:pt x="75" y="45"/>
                  </a:cubicBezTo>
                  <a:cubicBezTo>
                    <a:pt x="73" y="49"/>
                    <a:pt x="82" y="54"/>
                    <a:pt x="86" y="57"/>
                  </a:cubicBezTo>
                  <a:cubicBezTo>
                    <a:pt x="90" y="61"/>
                    <a:pt x="99" y="60"/>
                    <a:pt x="102" y="58"/>
                  </a:cubicBezTo>
                  <a:cubicBezTo>
                    <a:pt x="105" y="56"/>
                    <a:pt x="104" y="49"/>
                    <a:pt x="108" y="49"/>
                  </a:cubicBezTo>
                  <a:cubicBezTo>
                    <a:pt x="113" y="50"/>
                    <a:pt x="110" y="46"/>
                    <a:pt x="114" y="44"/>
                  </a:cubicBezTo>
                  <a:cubicBezTo>
                    <a:pt x="117" y="43"/>
                    <a:pt x="118" y="48"/>
                    <a:pt x="115" y="51"/>
                  </a:cubicBezTo>
                  <a:cubicBezTo>
                    <a:pt x="112" y="55"/>
                    <a:pt x="120" y="54"/>
                    <a:pt x="125" y="50"/>
                  </a:cubicBezTo>
                  <a:cubicBezTo>
                    <a:pt x="129" y="46"/>
                    <a:pt x="130" y="50"/>
                    <a:pt x="129" y="54"/>
                  </a:cubicBezTo>
                  <a:cubicBezTo>
                    <a:pt x="128" y="58"/>
                    <a:pt x="119" y="56"/>
                    <a:pt x="116" y="60"/>
                  </a:cubicBezTo>
                  <a:cubicBezTo>
                    <a:pt x="112" y="65"/>
                    <a:pt x="102" y="61"/>
                    <a:pt x="98" y="66"/>
                  </a:cubicBezTo>
                  <a:cubicBezTo>
                    <a:pt x="93" y="71"/>
                    <a:pt x="102" y="71"/>
                    <a:pt x="108" y="70"/>
                  </a:cubicBezTo>
                  <a:cubicBezTo>
                    <a:pt x="114" y="69"/>
                    <a:pt x="126" y="68"/>
                    <a:pt x="131" y="69"/>
                  </a:cubicBezTo>
                  <a:cubicBezTo>
                    <a:pt x="135" y="70"/>
                    <a:pt x="128" y="72"/>
                    <a:pt x="120" y="72"/>
                  </a:cubicBezTo>
                  <a:cubicBezTo>
                    <a:pt x="113" y="72"/>
                    <a:pt x="110" y="74"/>
                    <a:pt x="111" y="76"/>
                  </a:cubicBezTo>
                  <a:cubicBezTo>
                    <a:pt x="111" y="78"/>
                    <a:pt x="100" y="74"/>
                    <a:pt x="100" y="78"/>
                  </a:cubicBezTo>
                  <a:cubicBezTo>
                    <a:pt x="99" y="83"/>
                    <a:pt x="110" y="84"/>
                    <a:pt x="111" y="87"/>
                  </a:cubicBezTo>
                  <a:cubicBezTo>
                    <a:pt x="112" y="90"/>
                    <a:pt x="119" y="87"/>
                    <a:pt x="122" y="88"/>
                  </a:cubicBezTo>
                  <a:cubicBezTo>
                    <a:pt x="125" y="89"/>
                    <a:pt x="117" y="91"/>
                    <a:pt x="116" y="93"/>
                  </a:cubicBezTo>
                  <a:cubicBezTo>
                    <a:pt x="115" y="94"/>
                    <a:pt x="124" y="96"/>
                    <a:pt x="126" y="98"/>
                  </a:cubicBezTo>
                  <a:cubicBezTo>
                    <a:pt x="127" y="101"/>
                    <a:pt x="133" y="99"/>
                    <a:pt x="133" y="96"/>
                  </a:cubicBezTo>
                  <a:cubicBezTo>
                    <a:pt x="133" y="91"/>
                    <a:pt x="139" y="78"/>
                    <a:pt x="146" y="76"/>
                  </a:cubicBezTo>
                  <a:cubicBezTo>
                    <a:pt x="154" y="73"/>
                    <a:pt x="149" y="70"/>
                    <a:pt x="150" y="66"/>
                  </a:cubicBezTo>
                  <a:cubicBezTo>
                    <a:pt x="151" y="62"/>
                    <a:pt x="157" y="65"/>
                    <a:pt x="156" y="62"/>
                  </a:cubicBezTo>
                  <a:cubicBezTo>
                    <a:pt x="154" y="58"/>
                    <a:pt x="155" y="57"/>
                    <a:pt x="160" y="52"/>
                  </a:cubicBezTo>
                  <a:cubicBezTo>
                    <a:pt x="164" y="48"/>
                    <a:pt x="167" y="51"/>
                    <a:pt x="173" y="48"/>
                  </a:cubicBezTo>
                  <a:cubicBezTo>
                    <a:pt x="179" y="46"/>
                    <a:pt x="182" y="50"/>
                    <a:pt x="175" y="51"/>
                  </a:cubicBezTo>
                  <a:cubicBezTo>
                    <a:pt x="170" y="51"/>
                    <a:pt x="173" y="58"/>
                    <a:pt x="177" y="59"/>
                  </a:cubicBezTo>
                  <a:cubicBezTo>
                    <a:pt x="182" y="61"/>
                    <a:pt x="178" y="63"/>
                    <a:pt x="181" y="63"/>
                  </a:cubicBezTo>
                  <a:cubicBezTo>
                    <a:pt x="185" y="64"/>
                    <a:pt x="184" y="69"/>
                    <a:pt x="179" y="74"/>
                  </a:cubicBezTo>
                  <a:cubicBezTo>
                    <a:pt x="175" y="79"/>
                    <a:pt x="180" y="80"/>
                    <a:pt x="190" y="76"/>
                  </a:cubicBezTo>
                  <a:cubicBezTo>
                    <a:pt x="199" y="73"/>
                    <a:pt x="193" y="79"/>
                    <a:pt x="196" y="82"/>
                  </a:cubicBezTo>
                  <a:cubicBezTo>
                    <a:pt x="199" y="85"/>
                    <a:pt x="206" y="80"/>
                    <a:pt x="210" y="75"/>
                  </a:cubicBezTo>
                  <a:cubicBezTo>
                    <a:pt x="214" y="71"/>
                    <a:pt x="220" y="71"/>
                    <a:pt x="220" y="69"/>
                  </a:cubicBezTo>
                  <a:cubicBezTo>
                    <a:pt x="220" y="66"/>
                    <a:pt x="216" y="65"/>
                    <a:pt x="212" y="67"/>
                  </a:cubicBezTo>
                  <a:cubicBezTo>
                    <a:pt x="209" y="68"/>
                    <a:pt x="200" y="67"/>
                    <a:pt x="203" y="65"/>
                  </a:cubicBezTo>
                  <a:cubicBezTo>
                    <a:pt x="206" y="62"/>
                    <a:pt x="205" y="60"/>
                    <a:pt x="201" y="60"/>
                  </a:cubicBezTo>
                  <a:cubicBezTo>
                    <a:pt x="196" y="61"/>
                    <a:pt x="188" y="58"/>
                    <a:pt x="192" y="57"/>
                  </a:cubicBezTo>
                  <a:cubicBezTo>
                    <a:pt x="196" y="55"/>
                    <a:pt x="189" y="50"/>
                    <a:pt x="186" y="51"/>
                  </a:cubicBezTo>
                  <a:cubicBezTo>
                    <a:pt x="182" y="51"/>
                    <a:pt x="183" y="47"/>
                    <a:pt x="184" y="44"/>
                  </a:cubicBezTo>
                  <a:cubicBezTo>
                    <a:pt x="184" y="41"/>
                    <a:pt x="174" y="40"/>
                    <a:pt x="176" y="39"/>
                  </a:cubicBezTo>
                  <a:cubicBezTo>
                    <a:pt x="178" y="38"/>
                    <a:pt x="171" y="36"/>
                    <a:pt x="170" y="38"/>
                  </a:cubicBezTo>
                  <a:cubicBezTo>
                    <a:pt x="168" y="40"/>
                    <a:pt x="165" y="39"/>
                    <a:pt x="165" y="36"/>
                  </a:cubicBezTo>
                  <a:cubicBezTo>
                    <a:pt x="165" y="33"/>
                    <a:pt x="158" y="34"/>
                    <a:pt x="155" y="34"/>
                  </a:cubicBezTo>
                  <a:cubicBezTo>
                    <a:pt x="152" y="35"/>
                    <a:pt x="153" y="28"/>
                    <a:pt x="150" y="26"/>
                  </a:cubicBezTo>
                  <a:cubicBezTo>
                    <a:pt x="147" y="23"/>
                    <a:pt x="143" y="30"/>
                    <a:pt x="141" y="30"/>
                  </a:cubicBezTo>
                  <a:cubicBezTo>
                    <a:pt x="139" y="29"/>
                    <a:pt x="143" y="25"/>
                    <a:pt x="144" y="22"/>
                  </a:cubicBezTo>
                  <a:cubicBezTo>
                    <a:pt x="145" y="19"/>
                    <a:pt x="134" y="15"/>
                    <a:pt x="132" y="18"/>
                  </a:cubicBezTo>
                  <a:cubicBezTo>
                    <a:pt x="131" y="21"/>
                    <a:pt x="129" y="13"/>
                    <a:pt x="126" y="12"/>
                  </a:cubicBezTo>
                  <a:cubicBezTo>
                    <a:pt x="124" y="12"/>
                    <a:pt x="126" y="17"/>
                    <a:pt x="124" y="18"/>
                  </a:cubicBezTo>
                  <a:cubicBezTo>
                    <a:pt x="121" y="18"/>
                    <a:pt x="118" y="21"/>
                    <a:pt x="122" y="23"/>
                  </a:cubicBezTo>
                  <a:cubicBezTo>
                    <a:pt x="126" y="26"/>
                    <a:pt x="130" y="38"/>
                    <a:pt x="129" y="40"/>
                  </a:cubicBezTo>
                  <a:cubicBezTo>
                    <a:pt x="129" y="42"/>
                    <a:pt x="117" y="31"/>
                    <a:pt x="117" y="26"/>
                  </a:cubicBezTo>
                  <a:cubicBezTo>
                    <a:pt x="116" y="21"/>
                    <a:pt x="110" y="16"/>
                    <a:pt x="109" y="20"/>
                  </a:cubicBezTo>
                  <a:cubicBezTo>
                    <a:pt x="107" y="24"/>
                    <a:pt x="103" y="25"/>
                    <a:pt x="104" y="29"/>
                  </a:cubicBezTo>
                  <a:cubicBezTo>
                    <a:pt x="106" y="33"/>
                    <a:pt x="101" y="34"/>
                    <a:pt x="101" y="31"/>
                  </a:cubicBezTo>
                  <a:cubicBezTo>
                    <a:pt x="101" y="28"/>
                    <a:pt x="95" y="25"/>
                    <a:pt x="93" y="24"/>
                  </a:cubicBezTo>
                  <a:cubicBezTo>
                    <a:pt x="91" y="24"/>
                    <a:pt x="99" y="23"/>
                    <a:pt x="102" y="21"/>
                  </a:cubicBezTo>
                  <a:cubicBezTo>
                    <a:pt x="106" y="19"/>
                    <a:pt x="99" y="17"/>
                    <a:pt x="96" y="19"/>
                  </a:cubicBezTo>
                  <a:cubicBezTo>
                    <a:pt x="93" y="21"/>
                    <a:pt x="88" y="17"/>
                    <a:pt x="86" y="20"/>
                  </a:cubicBezTo>
                  <a:cubicBezTo>
                    <a:pt x="84" y="23"/>
                    <a:pt x="82" y="20"/>
                    <a:pt x="78" y="19"/>
                  </a:cubicBezTo>
                  <a:cubicBezTo>
                    <a:pt x="75" y="19"/>
                    <a:pt x="72" y="24"/>
                    <a:pt x="69" y="23"/>
                  </a:cubicBezTo>
                  <a:cubicBezTo>
                    <a:pt x="67" y="22"/>
                    <a:pt x="65" y="28"/>
                    <a:pt x="69" y="35"/>
                  </a:cubicBezTo>
                  <a:cubicBezTo>
                    <a:pt x="73" y="41"/>
                    <a:pt x="76" y="33"/>
                    <a:pt x="81" y="34"/>
                  </a:cubicBezTo>
                  <a:close/>
                  <a:moveTo>
                    <a:pt x="71" y="54"/>
                  </a:moveTo>
                  <a:cubicBezTo>
                    <a:pt x="74" y="55"/>
                    <a:pt x="76" y="60"/>
                    <a:pt x="79" y="59"/>
                  </a:cubicBezTo>
                  <a:cubicBezTo>
                    <a:pt x="80" y="59"/>
                    <a:pt x="75" y="53"/>
                    <a:pt x="71" y="50"/>
                  </a:cubicBezTo>
                  <a:cubicBezTo>
                    <a:pt x="68" y="46"/>
                    <a:pt x="68" y="43"/>
                    <a:pt x="64" y="44"/>
                  </a:cubicBezTo>
                  <a:cubicBezTo>
                    <a:pt x="59" y="45"/>
                    <a:pt x="68" y="53"/>
                    <a:pt x="71" y="54"/>
                  </a:cubicBezTo>
                  <a:close/>
                  <a:moveTo>
                    <a:pt x="150" y="13"/>
                  </a:moveTo>
                  <a:cubicBezTo>
                    <a:pt x="153" y="15"/>
                    <a:pt x="147" y="15"/>
                    <a:pt x="149" y="18"/>
                  </a:cubicBezTo>
                  <a:cubicBezTo>
                    <a:pt x="157" y="25"/>
                    <a:pt x="186" y="17"/>
                    <a:pt x="190" y="19"/>
                  </a:cubicBezTo>
                  <a:cubicBezTo>
                    <a:pt x="194" y="21"/>
                    <a:pt x="165" y="24"/>
                    <a:pt x="167" y="27"/>
                  </a:cubicBezTo>
                  <a:cubicBezTo>
                    <a:pt x="168" y="30"/>
                    <a:pt x="191" y="32"/>
                    <a:pt x="193" y="30"/>
                  </a:cubicBezTo>
                  <a:cubicBezTo>
                    <a:pt x="195" y="28"/>
                    <a:pt x="199" y="34"/>
                    <a:pt x="207" y="35"/>
                  </a:cubicBezTo>
                  <a:cubicBezTo>
                    <a:pt x="214" y="35"/>
                    <a:pt x="214" y="32"/>
                    <a:pt x="219" y="32"/>
                  </a:cubicBezTo>
                  <a:cubicBezTo>
                    <a:pt x="225" y="31"/>
                    <a:pt x="234" y="29"/>
                    <a:pt x="234" y="25"/>
                  </a:cubicBezTo>
                  <a:cubicBezTo>
                    <a:pt x="234" y="22"/>
                    <a:pt x="251" y="18"/>
                    <a:pt x="249" y="13"/>
                  </a:cubicBezTo>
                  <a:cubicBezTo>
                    <a:pt x="248" y="7"/>
                    <a:pt x="232" y="11"/>
                    <a:pt x="227" y="9"/>
                  </a:cubicBezTo>
                  <a:cubicBezTo>
                    <a:pt x="223" y="6"/>
                    <a:pt x="212" y="3"/>
                    <a:pt x="210" y="7"/>
                  </a:cubicBezTo>
                  <a:cubicBezTo>
                    <a:pt x="209" y="10"/>
                    <a:pt x="206" y="11"/>
                    <a:pt x="204" y="10"/>
                  </a:cubicBezTo>
                  <a:cubicBezTo>
                    <a:pt x="203" y="8"/>
                    <a:pt x="205" y="0"/>
                    <a:pt x="198" y="3"/>
                  </a:cubicBezTo>
                  <a:cubicBezTo>
                    <a:pt x="190" y="5"/>
                    <a:pt x="197" y="13"/>
                    <a:pt x="196" y="14"/>
                  </a:cubicBezTo>
                  <a:cubicBezTo>
                    <a:pt x="194" y="15"/>
                    <a:pt x="187" y="12"/>
                    <a:pt x="187" y="9"/>
                  </a:cubicBezTo>
                  <a:cubicBezTo>
                    <a:pt x="186" y="5"/>
                    <a:pt x="178" y="12"/>
                    <a:pt x="177" y="8"/>
                  </a:cubicBezTo>
                  <a:cubicBezTo>
                    <a:pt x="176" y="4"/>
                    <a:pt x="167" y="1"/>
                    <a:pt x="165" y="1"/>
                  </a:cubicBezTo>
                  <a:cubicBezTo>
                    <a:pt x="163" y="1"/>
                    <a:pt x="167" y="4"/>
                    <a:pt x="166" y="6"/>
                  </a:cubicBezTo>
                  <a:cubicBezTo>
                    <a:pt x="165" y="8"/>
                    <a:pt x="160" y="4"/>
                    <a:pt x="158" y="4"/>
                  </a:cubicBezTo>
                  <a:cubicBezTo>
                    <a:pt x="156" y="4"/>
                    <a:pt x="159" y="8"/>
                    <a:pt x="158" y="10"/>
                  </a:cubicBezTo>
                  <a:cubicBezTo>
                    <a:pt x="157" y="12"/>
                    <a:pt x="153" y="4"/>
                    <a:pt x="149" y="4"/>
                  </a:cubicBezTo>
                  <a:cubicBezTo>
                    <a:pt x="146" y="4"/>
                    <a:pt x="147" y="8"/>
                    <a:pt x="145" y="8"/>
                  </a:cubicBezTo>
                  <a:cubicBezTo>
                    <a:pt x="142" y="9"/>
                    <a:pt x="148" y="12"/>
                    <a:pt x="150" y="1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43" name="Freeform 140">
              <a:extLst>
                <a:ext uri="{FF2B5EF4-FFF2-40B4-BE49-F238E27FC236}">
                  <a16:creationId xmlns:a16="http://schemas.microsoft.com/office/drawing/2014/main" id="{E5723842-3C2F-4DFD-9734-CFCAA421FBB8}"/>
                </a:ext>
              </a:extLst>
            </p:cNvPr>
            <p:cNvSpPr>
              <a:spLocks/>
            </p:cNvSpPr>
            <p:nvPr/>
          </p:nvSpPr>
          <p:spPr bwMode="auto">
            <a:xfrm>
              <a:off x="9506822" y="2234864"/>
              <a:ext cx="87186" cy="32221"/>
            </a:xfrm>
            <a:custGeom>
              <a:avLst/>
              <a:gdLst/>
              <a:ahLst/>
              <a:cxnLst>
                <a:cxn ang="0">
                  <a:pos x="17" y="2"/>
                </a:cxn>
                <a:cxn ang="0">
                  <a:pos x="3" y="6"/>
                </a:cxn>
                <a:cxn ang="0">
                  <a:pos x="24" y="11"/>
                </a:cxn>
                <a:cxn ang="0">
                  <a:pos x="38" y="9"/>
                </a:cxn>
                <a:cxn ang="0">
                  <a:pos x="17" y="2"/>
                </a:cxn>
              </a:cxnLst>
              <a:rect l="0" t="0" r="r" b="b"/>
              <a:pathLst>
                <a:path w="38" h="14">
                  <a:moveTo>
                    <a:pt x="17" y="2"/>
                  </a:moveTo>
                  <a:cubicBezTo>
                    <a:pt x="15" y="3"/>
                    <a:pt x="0" y="2"/>
                    <a:pt x="3" y="6"/>
                  </a:cubicBezTo>
                  <a:cubicBezTo>
                    <a:pt x="6" y="9"/>
                    <a:pt x="18" y="7"/>
                    <a:pt x="24" y="11"/>
                  </a:cubicBezTo>
                  <a:cubicBezTo>
                    <a:pt x="30" y="14"/>
                    <a:pt x="38" y="11"/>
                    <a:pt x="38" y="9"/>
                  </a:cubicBezTo>
                  <a:cubicBezTo>
                    <a:pt x="38" y="6"/>
                    <a:pt x="19" y="0"/>
                    <a:pt x="17" y="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44" name="Freeform 141">
              <a:extLst>
                <a:ext uri="{FF2B5EF4-FFF2-40B4-BE49-F238E27FC236}">
                  <a16:creationId xmlns:a16="http://schemas.microsoft.com/office/drawing/2014/main" id="{869F1C6E-346A-4E68-8BE4-9B1D2993F4E3}"/>
                </a:ext>
              </a:extLst>
            </p:cNvPr>
            <p:cNvSpPr>
              <a:spLocks noEditPoints="1"/>
            </p:cNvSpPr>
            <p:nvPr/>
          </p:nvSpPr>
          <p:spPr bwMode="auto">
            <a:xfrm>
              <a:off x="7981067" y="2884968"/>
              <a:ext cx="441616" cy="439720"/>
            </a:xfrm>
            <a:custGeom>
              <a:avLst/>
              <a:gdLst/>
              <a:ahLst/>
              <a:cxnLst>
                <a:cxn ang="0">
                  <a:pos x="171" y="24"/>
                </a:cxn>
                <a:cxn ang="0">
                  <a:pos x="139" y="9"/>
                </a:cxn>
                <a:cxn ang="0">
                  <a:pos x="135" y="31"/>
                </a:cxn>
                <a:cxn ang="0">
                  <a:pos x="121" y="41"/>
                </a:cxn>
                <a:cxn ang="0">
                  <a:pos x="119" y="57"/>
                </a:cxn>
                <a:cxn ang="0">
                  <a:pos x="131" y="53"/>
                </a:cxn>
                <a:cxn ang="0">
                  <a:pos x="134" y="44"/>
                </a:cxn>
                <a:cxn ang="0">
                  <a:pos x="158" y="45"/>
                </a:cxn>
                <a:cxn ang="0">
                  <a:pos x="180" y="32"/>
                </a:cxn>
                <a:cxn ang="0">
                  <a:pos x="182" y="21"/>
                </a:cxn>
                <a:cxn ang="0">
                  <a:pos x="119" y="82"/>
                </a:cxn>
                <a:cxn ang="0">
                  <a:pos x="106" y="108"/>
                </a:cxn>
                <a:cxn ang="0">
                  <a:pos x="89" y="112"/>
                </a:cxn>
                <a:cxn ang="0">
                  <a:pos x="73" y="132"/>
                </a:cxn>
                <a:cxn ang="0">
                  <a:pos x="53" y="136"/>
                </a:cxn>
                <a:cxn ang="0">
                  <a:pos x="19" y="150"/>
                </a:cxn>
                <a:cxn ang="0">
                  <a:pos x="31" y="154"/>
                </a:cxn>
                <a:cxn ang="0">
                  <a:pos x="64" y="157"/>
                </a:cxn>
                <a:cxn ang="0">
                  <a:pos x="81" y="149"/>
                </a:cxn>
                <a:cxn ang="0">
                  <a:pos x="99" y="146"/>
                </a:cxn>
                <a:cxn ang="0">
                  <a:pos x="114" y="140"/>
                </a:cxn>
                <a:cxn ang="0">
                  <a:pos x="128" y="122"/>
                </a:cxn>
                <a:cxn ang="0">
                  <a:pos x="141" y="93"/>
                </a:cxn>
                <a:cxn ang="0">
                  <a:pos x="121" y="67"/>
                </a:cxn>
                <a:cxn ang="0">
                  <a:pos x="37" y="156"/>
                </a:cxn>
                <a:cxn ang="0">
                  <a:pos x="42" y="168"/>
                </a:cxn>
                <a:cxn ang="0">
                  <a:pos x="59" y="155"/>
                </a:cxn>
                <a:cxn ang="0">
                  <a:pos x="25" y="166"/>
                </a:cxn>
                <a:cxn ang="0">
                  <a:pos x="7" y="163"/>
                </a:cxn>
                <a:cxn ang="0">
                  <a:pos x="8" y="168"/>
                </a:cxn>
                <a:cxn ang="0">
                  <a:pos x="14" y="193"/>
                </a:cxn>
                <a:cxn ang="0">
                  <a:pos x="25" y="166"/>
                </a:cxn>
              </a:cxnLst>
              <a:rect l="0" t="0" r="r" b="b"/>
              <a:pathLst>
                <a:path w="193" h="193">
                  <a:moveTo>
                    <a:pt x="182" y="21"/>
                  </a:moveTo>
                  <a:cubicBezTo>
                    <a:pt x="180" y="18"/>
                    <a:pt x="176" y="23"/>
                    <a:pt x="171" y="24"/>
                  </a:cubicBezTo>
                  <a:cubicBezTo>
                    <a:pt x="166" y="25"/>
                    <a:pt x="150" y="12"/>
                    <a:pt x="146" y="6"/>
                  </a:cubicBezTo>
                  <a:cubicBezTo>
                    <a:pt x="142" y="0"/>
                    <a:pt x="136" y="5"/>
                    <a:pt x="139" y="9"/>
                  </a:cubicBezTo>
                  <a:cubicBezTo>
                    <a:pt x="142" y="13"/>
                    <a:pt x="138" y="15"/>
                    <a:pt x="138" y="21"/>
                  </a:cubicBezTo>
                  <a:cubicBezTo>
                    <a:pt x="138" y="27"/>
                    <a:pt x="134" y="27"/>
                    <a:pt x="135" y="31"/>
                  </a:cubicBezTo>
                  <a:cubicBezTo>
                    <a:pt x="136" y="35"/>
                    <a:pt x="130" y="34"/>
                    <a:pt x="126" y="35"/>
                  </a:cubicBezTo>
                  <a:cubicBezTo>
                    <a:pt x="122" y="35"/>
                    <a:pt x="126" y="39"/>
                    <a:pt x="121" y="41"/>
                  </a:cubicBezTo>
                  <a:cubicBezTo>
                    <a:pt x="117" y="43"/>
                    <a:pt x="117" y="47"/>
                    <a:pt x="119" y="48"/>
                  </a:cubicBezTo>
                  <a:cubicBezTo>
                    <a:pt x="122" y="49"/>
                    <a:pt x="120" y="54"/>
                    <a:pt x="119" y="57"/>
                  </a:cubicBezTo>
                  <a:cubicBezTo>
                    <a:pt x="119" y="60"/>
                    <a:pt x="122" y="57"/>
                    <a:pt x="125" y="54"/>
                  </a:cubicBezTo>
                  <a:cubicBezTo>
                    <a:pt x="128" y="51"/>
                    <a:pt x="130" y="56"/>
                    <a:pt x="131" y="53"/>
                  </a:cubicBezTo>
                  <a:cubicBezTo>
                    <a:pt x="132" y="50"/>
                    <a:pt x="124" y="48"/>
                    <a:pt x="124" y="45"/>
                  </a:cubicBezTo>
                  <a:cubicBezTo>
                    <a:pt x="125" y="41"/>
                    <a:pt x="130" y="46"/>
                    <a:pt x="134" y="44"/>
                  </a:cubicBezTo>
                  <a:cubicBezTo>
                    <a:pt x="138" y="42"/>
                    <a:pt x="146" y="43"/>
                    <a:pt x="151" y="48"/>
                  </a:cubicBezTo>
                  <a:cubicBezTo>
                    <a:pt x="156" y="52"/>
                    <a:pt x="157" y="50"/>
                    <a:pt x="158" y="45"/>
                  </a:cubicBezTo>
                  <a:cubicBezTo>
                    <a:pt x="159" y="40"/>
                    <a:pt x="167" y="37"/>
                    <a:pt x="174" y="37"/>
                  </a:cubicBezTo>
                  <a:cubicBezTo>
                    <a:pt x="182" y="37"/>
                    <a:pt x="183" y="34"/>
                    <a:pt x="180" y="32"/>
                  </a:cubicBezTo>
                  <a:cubicBezTo>
                    <a:pt x="178" y="30"/>
                    <a:pt x="193" y="21"/>
                    <a:pt x="193" y="18"/>
                  </a:cubicBezTo>
                  <a:cubicBezTo>
                    <a:pt x="192" y="15"/>
                    <a:pt x="185" y="24"/>
                    <a:pt x="182" y="21"/>
                  </a:cubicBezTo>
                  <a:close/>
                  <a:moveTo>
                    <a:pt x="121" y="67"/>
                  </a:moveTo>
                  <a:cubicBezTo>
                    <a:pt x="118" y="68"/>
                    <a:pt x="115" y="79"/>
                    <a:pt x="119" y="82"/>
                  </a:cubicBezTo>
                  <a:cubicBezTo>
                    <a:pt x="123" y="85"/>
                    <a:pt x="113" y="90"/>
                    <a:pt x="113" y="97"/>
                  </a:cubicBezTo>
                  <a:cubicBezTo>
                    <a:pt x="114" y="103"/>
                    <a:pt x="107" y="103"/>
                    <a:pt x="106" y="108"/>
                  </a:cubicBezTo>
                  <a:cubicBezTo>
                    <a:pt x="105" y="112"/>
                    <a:pt x="102" y="111"/>
                    <a:pt x="96" y="116"/>
                  </a:cubicBezTo>
                  <a:cubicBezTo>
                    <a:pt x="90" y="120"/>
                    <a:pt x="87" y="115"/>
                    <a:pt x="89" y="112"/>
                  </a:cubicBezTo>
                  <a:cubicBezTo>
                    <a:pt x="90" y="109"/>
                    <a:pt x="80" y="114"/>
                    <a:pt x="80" y="121"/>
                  </a:cubicBezTo>
                  <a:cubicBezTo>
                    <a:pt x="81" y="128"/>
                    <a:pt x="71" y="129"/>
                    <a:pt x="73" y="132"/>
                  </a:cubicBezTo>
                  <a:cubicBezTo>
                    <a:pt x="76" y="136"/>
                    <a:pt x="66" y="138"/>
                    <a:pt x="66" y="135"/>
                  </a:cubicBezTo>
                  <a:cubicBezTo>
                    <a:pt x="67" y="132"/>
                    <a:pt x="60" y="133"/>
                    <a:pt x="53" y="136"/>
                  </a:cubicBezTo>
                  <a:cubicBezTo>
                    <a:pt x="45" y="139"/>
                    <a:pt x="40" y="133"/>
                    <a:pt x="36" y="137"/>
                  </a:cubicBezTo>
                  <a:cubicBezTo>
                    <a:pt x="32" y="142"/>
                    <a:pt x="24" y="149"/>
                    <a:pt x="19" y="150"/>
                  </a:cubicBezTo>
                  <a:cubicBezTo>
                    <a:pt x="13" y="151"/>
                    <a:pt x="16" y="158"/>
                    <a:pt x="19" y="157"/>
                  </a:cubicBezTo>
                  <a:cubicBezTo>
                    <a:pt x="23" y="155"/>
                    <a:pt x="29" y="157"/>
                    <a:pt x="31" y="154"/>
                  </a:cubicBezTo>
                  <a:cubicBezTo>
                    <a:pt x="33" y="151"/>
                    <a:pt x="49" y="147"/>
                    <a:pt x="59" y="147"/>
                  </a:cubicBezTo>
                  <a:cubicBezTo>
                    <a:pt x="69" y="147"/>
                    <a:pt x="63" y="152"/>
                    <a:pt x="64" y="157"/>
                  </a:cubicBezTo>
                  <a:cubicBezTo>
                    <a:pt x="65" y="162"/>
                    <a:pt x="73" y="161"/>
                    <a:pt x="77" y="156"/>
                  </a:cubicBezTo>
                  <a:cubicBezTo>
                    <a:pt x="82" y="151"/>
                    <a:pt x="85" y="152"/>
                    <a:pt x="81" y="149"/>
                  </a:cubicBezTo>
                  <a:cubicBezTo>
                    <a:pt x="78" y="146"/>
                    <a:pt x="82" y="143"/>
                    <a:pt x="85" y="147"/>
                  </a:cubicBezTo>
                  <a:cubicBezTo>
                    <a:pt x="87" y="151"/>
                    <a:pt x="96" y="151"/>
                    <a:pt x="99" y="146"/>
                  </a:cubicBezTo>
                  <a:cubicBezTo>
                    <a:pt x="102" y="141"/>
                    <a:pt x="103" y="147"/>
                    <a:pt x="107" y="147"/>
                  </a:cubicBezTo>
                  <a:cubicBezTo>
                    <a:pt x="111" y="146"/>
                    <a:pt x="114" y="136"/>
                    <a:pt x="114" y="140"/>
                  </a:cubicBezTo>
                  <a:cubicBezTo>
                    <a:pt x="114" y="144"/>
                    <a:pt x="121" y="143"/>
                    <a:pt x="125" y="138"/>
                  </a:cubicBezTo>
                  <a:cubicBezTo>
                    <a:pt x="129" y="134"/>
                    <a:pt x="125" y="126"/>
                    <a:pt x="128" y="122"/>
                  </a:cubicBezTo>
                  <a:cubicBezTo>
                    <a:pt x="130" y="118"/>
                    <a:pt x="133" y="110"/>
                    <a:pt x="130" y="105"/>
                  </a:cubicBezTo>
                  <a:cubicBezTo>
                    <a:pt x="128" y="100"/>
                    <a:pt x="136" y="97"/>
                    <a:pt x="141" y="93"/>
                  </a:cubicBezTo>
                  <a:cubicBezTo>
                    <a:pt x="145" y="89"/>
                    <a:pt x="136" y="69"/>
                    <a:pt x="135" y="63"/>
                  </a:cubicBezTo>
                  <a:cubicBezTo>
                    <a:pt x="135" y="57"/>
                    <a:pt x="124" y="65"/>
                    <a:pt x="121" y="67"/>
                  </a:cubicBezTo>
                  <a:close/>
                  <a:moveTo>
                    <a:pt x="48" y="153"/>
                  </a:moveTo>
                  <a:cubicBezTo>
                    <a:pt x="46" y="157"/>
                    <a:pt x="42" y="155"/>
                    <a:pt x="37" y="156"/>
                  </a:cubicBezTo>
                  <a:cubicBezTo>
                    <a:pt x="32" y="157"/>
                    <a:pt x="32" y="170"/>
                    <a:pt x="35" y="171"/>
                  </a:cubicBezTo>
                  <a:cubicBezTo>
                    <a:pt x="38" y="172"/>
                    <a:pt x="41" y="172"/>
                    <a:pt x="42" y="168"/>
                  </a:cubicBezTo>
                  <a:cubicBezTo>
                    <a:pt x="43" y="164"/>
                    <a:pt x="48" y="163"/>
                    <a:pt x="51" y="165"/>
                  </a:cubicBezTo>
                  <a:cubicBezTo>
                    <a:pt x="55" y="166"/>
                    <a:pt x="59" y="160"/>
                    <a:pt x="59" y="155"/>
                  </a:cubicBezTo>
                  <a:cubicBezTo>
                    <a:pt x="59" y="150"/>
                    <a:pt x="49" y="150"/>
                    <a:pt x="48" y="153"/>
                  </a:cubicBezTo>
                  <a:close/>
                  <a:moveTo>
                    <a:pt x="25" y="166"/>
                  </a:moveTo>
                  <a:cubicBezTo>
                    <a:pt x="25" y="163"/>
                    <a:pt x="17" y="164"/>
                    <a:pt x="17" y="161"/>
                  </a:cubicBezTo>
                  <a:cubicBezTo>
                    <a:pt x="17" y="158"/>
                    <a:pt x="12" y="159"/>
                    <a:pt x="7" y="163"/>
                  </a:cubicBezTo>
                  <a:cubicBezTo>
                    <a:pt x="2" y="167"/>
                    <a:pt x="0" y="167"/>
                    <a:pt x="2" y="171"/>
                  </a:cubicBezTo>
                  <a:cubicBezTo>
                    <a:pt x="4" y="175"/>
                    <a:pt x="7" y="171"/>
                    <a:pt x="8" y="168"/>
                  </a:cubicBezTo>
                  <a:cubicBezTo>
                    <a:pt x="10" y="164"/>
                    <a:pt x="13" y="173"/>
                    <a:pt x="10" y="179"/>
                  </a:cubicBezTo>
                  <a:cubicBezTo>
                    <a:pt x="7" y="185"/>
                    <a:pt x="10" y="193"/>
                    <a:pt x="14" y="193"/>
                  </a:cubicBezTo>
                  <a:cubicBezTo>
                    <a:pt x="18" y="192"/>
                    <a:pt x="22" y="180"/>
                    <a:pt x="27" y="174"/>
                  </a:cubicBezTo>
                  <a:cubicBezTo>
                    <a:pt x="32" y="167"/>
                    <a:pt x="25" y="170"/>
                    <a:pt x="25" y="16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45" name="Freeform 142">
              <a:extLst>
                <a:ext uri="{FF2B5EF4-FFF2-40B4-BE49-F238E27FC236}">
                  <a16:creationId xmlns:a16="http://schemas.microsoft.com/office/drawing/2014/main" id="{5B4B65BB-0581-486A-8E61-7E03DD18291E}"/>
                </a:ext>
              </a:extLst>
            </p:cNvPr>
            <p:cNvSpPr>
              <a:spLocks noEditPoints="1"/>
            </p:cNvSpPr>
            <p:nvPr/>
          </p:nvSpPr>
          <p:spPr bwMode="auto">
            <a:xfrm>
              <a:off x="6576616" y="2617724"/>
              <a:ext cx="1544708" cy="1070871"/>
            </a:xfrm>
            <a:custGeom>
              <a:avLst/>
              <a:gdLst/>
              <a:ahLst/>
              <a:cxnLst>
                <a:cxn ang="0">
                  <a:pos x="643" y="87"/>
                </a:cxn>
                <a:cxn ang="0">
                  <a:pos x="610" y="63"/>
                </a:cxn>
                <a:cxn ang="0">
                  <a:pos x="583" y="26"/>
                </a:cxn>
                <a:cxn ang="0">
                  <a:pos x="544" y="1"/>
                </a:cxn>
                <a:cxn ang="0">
                  <a:pos x="517" y="21"/>
                </a:cxn>
                <a:cxn ang="0">
                  <a:pos x="495" y="54"/>
                </a:cxn>
                <a:cxn ang="0">
                  <a:pos x="461" y="73"/>
                </a:cxn>
                <a:cxn ang="0">
                  <a:pos x="482" y="86"/>
                </a:cxn>
                <a:cxn ang="0">
                  <a:pos x="481" y="105"/>
                </a:cxn>
                <a:cxn ang="0">
                  <a:pos x="422" y="126"/>
                </a:cxn>
                <a:cxn ang="0">
                  <a:pos x="380" y="162"/>
                </a:cxn>
                <a:cxn ang="0">
                  <a:pos x="315" y="166"/>
                </a:cxn>
                <a:cxn ang="0">
                  <a:pos x="241" y="156"/>
                </a:cxn>
                <a:cxn ang="0">
                  <a:pos x="210" y="125"/>
                </a:cxn>
                <a:cxn ang="0">
                  <a:pos x="182" y="90"/>
                </a:cxn>
                <a:cxn ang="0">
                  <a:pos x="153" y="65"/>
                </a:cxn>
                <a:cxn ang="0">
                  <a:pos x="137" y="76"/>
                </a:cxn>
                <a:cxn ang="0">
                  <a:pos x="111" y="96"/>
                </a:cxn>
                <a:cxn ang="0">
                  <a:pos x="88" y="121"/>
                </a:cxn>
                <a:cxn ang="0">
                  <a:pos x="78" y="150"/>
                </a:cxn>
                <a:cxn ang="0">
                  <a:pos x="52" y="175"/>
                </a:cxn>
                <a:cxn ang="0">
                  <a:pos x="19" y="186"/>
                </a:cxn>
                <a:cxn ang="0">
                  <a:pos x="0" y="200"/>
                </a:cxn>
                <a:cxn ang="0">
                  <a:pos x="15" y="232"/>
                </a:cxn>
                <a:cxn ang="0">
                  <a:pos x="39" y="254"/>
                </a:cxn>
                <a:cxn ang="0">
                  <a:pos x="59" y="247"/>
                </a:cxn>
                <a:cxn ang="0">
                  <a:pos x="56" y="276"/>
                </a:cxn>
                <a:cxn ang="0">
                  <a:pos x="56" y="304"/>
                </a:cxn>
                <a:cxn ang="0">
                  <a:pos x="77" y="322"/>
                </a:cxn>
                <a:cxn ang="0">
                  <a:pos x="138" y="347"/>
                </a:cxn>
                <a:cxn ang="0">
                  <a:pos x="162" y="353"/>
                </a:cxn>
                <a:cxn ang="0">
                  <a:pos x="183" y="347"/>
                </a:cxn>
                <a:cxn ang="0">
                  <a:pos x="210" y="340"/>
                </a:cxn>
                <a:cxn ang="0">
                  <a:pos x="243" y="340"/>
                </a:cxn>
                <a:cxn ang="0">
                  <a:pos x="261" y="352"/>
                </a:cxn>
                <a:cxn ang="0">
                  <a:pos x="256" y="395"/>
                </a:cxn>
                <a:cxn ang="0">
                  <a:pos x="274" y="419"/>
                </a:cxn>
                <a:cxn ang="0">
                  <a:pos x="298" y="430"/>
                </a:cxn>
                <a:cxn ang="0">
                  <a:pos x="316" y="412"/>
                </a:cxn>
                <a:cxn ang="0">
                  <a:pos x="352" y="410"/>
                </a:cxn>
                <a:cxn ang="0">
                  <a:pos x="375" y="425"/>
                </a:cxn>
                <a:cxn ang="0">
                  <a:pos x="393" y="440"/>
                </a:cxn>
                <a:cxn ang="0">
                  <a:pos x="445" y="413"/>
                </a:cxn>
                <a:cxn ang="0">
                  <a:pos x="484" y="392"/>
                </a:cxn>
                <a:cxn ang="0">
                  <a:pos x="504" y="368"/>
                </a:cxn>
                <a:cxn ang="0">
                  <a:pos x="523" y="345"/>
                </a:cxn>
                <a:cxn ang="0">
                  <a:pos x="527" y="323"/>
                </a:cxn>
                <a:cxn ang="0">
                  <a:pos x="522" y="306"/>
                </a:cxn>
                <a:cxn ang="0">
                  <a:pos x="519" y="290"/>
                </a:cxn>
                <a:cxn ang="0">
                  <a:pos x="505" y="252"/>
                </a:cxn>
                <a:cxn ang="0">
                  <a:pos x="536" y="234"/>
                </a:cxn>
                <a:cxn ang="0">
                  <a:pos x="496" y="223"/>
                </a:cxn>
                <a:cxn ang="0">
                  <a:pos x="512" y="192"/>
                </a:cxn>
                <a:cxn ang="0">
                  <a:pos x="529" y="208"/>
                </a:cxn>
                <a:cxn ang="0">
                  <a:pos x="580" y="179"/>
                </a:cxn>
                <a:cxn ang="0">
                  <a:pos x="606" y="168"/>
                </a:cxn>
                <a:cxn ang="0">
                  <a:pos x="633" y="157"/>
                </a:cxn>
                <a:cxn ang="0">
                  <a:pos x="636" y="127"/>
                </a:cxn>
                <a:cxn ang="0">
                  <a:pos x="667" y="107"/>
                </a:cxn>
                <a:cxn ang="0">
                  <a:pos x="516" y="418"/>
                </a:cxn>
                <a:cxn ang="0">
                  <a:pos x="380" y="460"/>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solidFill>
              <a:schemeClr val="accent1"/>
            </a:solid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46" name="Freeform 143">
              <a:extLst>
                <a:ext uri="{FF2B5EF4-FFF2-40B4-BE49-F238E27FC236}">
                  <a16:creationId xmlns:a16="http://schemas.microsoft.com/office/drawing/2014/main" id="{B2126AB5-B070-4398-B1FB-C00A985206B2}"/>
                </a:ext>
              </a:extLst>
            </p:cNvPr>
            <p:cNvSpPr>
              <a:spLocks noEditPoints="1"/>
            </p:cNvSpPr>
            <p:nvPr/>
          </p:nvSpPr>
          <p:spPr bwMode="auto">
            <a:xfrm>
              <a:off x="7660754" y="3667746"/>
              <a:ext cx="248291" cy="348744"/>
            </a:xfrm>
            <a:custGeom>
              <a:avLst/>
              <a:gdLst/>
              <a:ahLst/>
              <a:cxnLst>
                <a:cxn ang="0">
                  <a:pos x="58" y="59"/>
                </a:cxn>
                <a:cxn ang="0">
                  <a:pos x="72" y="69"/>
                </a:cxn>
                <a:cxn ang="0">
                  <a:pos x="75" y="79"/>
                </a:cxn>
                <a:cxn ang="0">
                  <a:pos x="80" y="84"/>
                </a:cxn>
                <a:cxn ang="0">
                  <a:pos x="85" y="98"/>
                </a:cxn>
                <a:cxn ang="0">
                  <a:pos x="89" y="95"/>
                </a:cxn>
                <a:cxn ang="0">
                  <a:pos x="94" y="88"/>
                </a:cxn>
                <a:cxn ang="0">
                  <a:pos x="91" y="75"/>
                </a:cxn>
                <a:cxn ang="0">
                  <a:pos x="78" y="66"/>
                </a:cxn>
                <a:cxn ang="0">
                  <a:pos x="71" y="56"/>
                </a:cxn>
                <a:cxn ang="0">
                  <a:pos x="55" y="53"/>
                </a:cxn>
                <a:cxn ang="0">
                  <a:pos x="49" y="43"/>
                </a:cxn>
                <a:cxn ang="0">
                  <a:pos x="57" y="27"/>
                </a:cxn>
                <a:cxn ang="0">
                  <a:pos x="56" y="8"/>
                </a:cxn>
                <a:cxn ang="0">
                  <a:pos x="54" y="4"/>
                </a:cxn>
                <a:cxn ang="0">
                  <a:pos x="38" y="3"/>
                </a:cxn>
                <a:cxn ang="0">
                  <a:pos x="36" y="29"/>
                </a:cxn>
                <a:cxn ang="0">
                  <a:pos x="30" y="28"/>
                </a:cxn>
                <a:cxn ang="0">
                  <a:pos x="33" y="43"/>
                </a:cxn>
                <a:cxn ang="0">
                  <a:pos x="36" y="52"/>
                </a:cxn>
                <a:cxn ang="0">
                  <a:pos x="48" y="56"/>
                </a:cxn>
                <a:cxn ang="0">
                  <a:pos x="58" y="59"/>
                </a:cxn>
                <a:cxn ang="0">
                  <a:pos x="37" y="62"/>
                </a:cxn>
                <a:cxn ang="0">
                  <a:pos x="47" y="74"/>
                </a:cxn>
                <a:cxn ang="0">
                  <a:pos x="37" y="62"/>
                </a:cxn>
                <a:cxn ang="0">
                  <a:pos x="55" y="94"/>
                </a:cxn>
                <a:cxn ang="0">
                  <a:pos x="61" y="91"/>
                </a:cxn>
                <a:cxn ang="0">
                  <a:pos x="62" y="100"/>
                </a:cxn>
                <a:cxn ang="0">
                  <a:pos x="64" y="112"/>
                </a:cxn>
                <a:cxn ang="0">
                  <a:pos x="76" y="94"/>
                </a:cxn>
                <a:cxn ang="0">
                  <a:pos x="72" y="92"/>
                </a:cxn>
                <a:cxn ang="0">
                  <a:pos x="55" y="79"/>
                </a:cxn>
                <a:cxn ang="0">
                  <a:pos x="55" y="94"/>
                </a:cxn>
                <a:cxn ang="0">
                  <a:pos x="16" y="101"/>
                </a:cxn>
                <a:cxn ang="0">
                  <a:pos x="2" y="119"/>
                </a:cxn>
                <a:cxn ang="0">
                  <a:pos x="22" y="100"/>
                </a:cxn>
                <a:cxn ang="0">
                  <a:pos x="25" y="88"/>
                </a:cxn>
                <a:cxn ang="0">
                  <a:pos x="16" y="101"/>
                </a:cxn>
                <a:cxn ang="0">
                  <a:pos x="75" y="107"/>
                </a:cxn>
                <a:cxn ang="0">
                  <a:pos x="84" y="102"/>
                </a:cxn>
                <a:cxn ang="0">
                  <a:pos x="75" y="107"/>
                </a:cxn>
                <a:cxn ang="0">
                  <a:pos x="105" y="133"/>
                </a:cxn>
                <a:cxn ang="0">
                  <a:pos x="103" y="108"/>
                </a:cxn>
                <a:cxn ang="0">
                  <a:pos x="95" y="108"/>
                </a:cxn>
                <a:cxn ang="0">
                  <a:pos x="88" y="114"/>
                </a:cxn>
                <a:cxn ang="0">
                  <a:pos x="82" y="119"/>
                </a:cxn>
                <a:cxn ang="0">
                  <a:pos x="72" y="116"/>
                </a:cxn>
                <a:cxn ang="0">
                  <a:pos x="59" y="124"/>
                </a:cxn>
                <a:cxn ang="0">
                  <a:pos x="54" y="136"/>
                </a:cxn>
                <a:cxn ang="0">
                  <a:pos x="64" y="130"/>
                </a:cxn>
                <a:cxn ang="0">
                  <a:pos x="73" y="127"/>
                </a:cxn>
                <a:cxn ang="0">
                  <a:pos x="82" y="147"/>
                </a:cxn>
                <a:cxn ang="0">
                  <a:pos x="94" y="153"/>
                </a:cxn>
                <a:cxn ang="0">
                  <a:pos x="93" y="138"/>
                </a:cxn>
                <a:cxn ang="0">
                  <a:pos x="105" y="133"/>
                </a:cxn>
              </a:cxnLst>
              <a:rect l="0" t="0" r="r" b="b"/>
              <a:pathLst>
                <a:path w="109" h="153">
                  <a:moveTo>
                    <a:pt x="58" y="59"/>
                  </a:moveTo>
                  <a:cubicBezTo>
                    <a:pt x="64" y="58"/>
                    <a:pt x="73" y="66"/>
                    <a:pt x="72" y="69"/>
                  </a:cubicBezTo>
                  <a:cubicBezTo>
                    <a:pt x="70" y="72"/>
                    <a:pt x="72" y="82"/>
                    <a:pt x="75" y="79"/>
                  </a:cubicBezTo>
                  <a:cubicBezTo>
                    <a:pt x="78" y="76"/>
                    <a:pt x="83" y="80"/>
                    <a:pt x="80" y="84"/>
                  </a:cubicBezTo>
                  <a:cubicBezTo>
                    <a:pt x="77" y="88"/>
                    <a:pt x="84" y="93"/>
                    <a:pt x="85" y="98"/>
                  </a:cubicBezTo>
                  <a:cubicBezTo>
                    <a:pt x="86" y="103"/>
                    <a:pt x="90" y="99"/>
                    <a:pt x="89" y="95"/>
                  </a:cubicBezTo>
                  <a:cubicBezTo>
                    <a:pt x="88" y="91"/>
                    <a:pt x="90" y="91"/>
                    <a:pt x="94" y="88"/>
                  </a:cubicBezTo>
                  <a:cubicBezTo>
                    <a:pt x="98" y="85"/>
                    <a:pt x="94" y="80"/>
                    <a:pt x="91" y="75"/>
                  </a:cubicBezTo>
                  <a:cubicBezTo>
                    <a:pt x="88" y="69"/>
                    <a:pt x="78" y="71"/>
                    <a:pt x="78" y="66"/>
                  </a:cubicBezTo>
                  <a:cubicBezTo>
                    <a:pt x="78" y="60"/>
                    <a:pt x="71" y="59"/>
                    <a:pt x="71" y="56"/>
                  </a:cubicBezTo>
                  <a:cubicBezTo>
                    <a:pt x="70" y="53"/>
                    <a:pt x="61" y="50"/>
                    <a:pt x="55" y="53"/>
                  </a:cubicBezTo>
                  <a:cubicBezTo>
                    <a:pt x="49" y="56"/>
                    <a:pt x="53" y="47"/>
                    <a:pt x="49" y="43"/>
                  </a:cubicBezTo>
                  <a:cubicBezTo>
                    <a:pt x="45" y="38"/>
                    <a:pt x="52" y="32"/>
                    <a:pt x="57" y="27"/>
                  </a:cubicBezTo>
                  <a:cubicBezTo>
                    <a:pt x="62" y="21"/>
                    <a:pt x="56" y="12"/>
                    <a:pt x="56" y="8"/>
                  </a:cubicBezTo>
                  <a:cubicBezTo>
                    <a:pt x="57" y="4"/>
                    <a:pt x="57" y="3"/>
                    <a:pt x="54" y="4"/>
                  </a:cubicBezTo>
                  <a:cubicBezTo>
                    <a:pt x="52" y="6"/>
                    <a:pt x="42" y="0"/>
                    <a:pt x="38" y="3"/>
                  </a:cubicBezTo>
                  <a:cubicBezTo>
                    <a:pt x="34" y="6"/>
                    <a:pt x="38" y="28"/>
                    <a:pt x="36" y="29"/>
                  </a:cubicBezTo>
                  <a:cubicBezTo>
                    <a:pt x="34" y="31"/>
                    <a:pt x="31" y="26"/>
                    <a:pt x="30" y="28"/>
                  </a:cubicBezTo>
                  <a:cubicBezTo>
                    <a:pt x="29" y="31"/>
                    <a:pt x="31" y="43"/>
                    <a:pt x="33" y="43"/>
                  </a:cubicBezTo>
                  <a:cubicBezTo>
                    <a:pt x="36" y="43"/>
                    <a:pt x="38" y="47"/>
                    <a:pt x="36" y="52"/>
                  </a:cubicBezTo>
                  <a:cubicBezTo>
                    <a:pt x="35" y="57"/>
                    <a:pt x="41" y="58"/>
                    <a:pt x="48" y="56"/>
                  </a:cubicBezTo>
                  <a:cubicBezTo>
                    <a:pt x="54" y="53"/>
                    <a:pt x="52" y="60"/>
                    <a:pt x="58" y="59"/>
                  </a:cubicBezTo>
                  <a:close/>
                  <a:moveTo>
                    <a:pt x="37" y="62"/>
                  </a:moveTo>
                  <a:cubicBezTo>
                    <a:pt x="38" y="67"/>
                    <a:pt x="40" y="76"/>
                    <a:pt x="47" y="74"/>
                  </a:cubicBezTo>
                  <a:cubicBezTo>
                    <a:pt x="55" y="72"/>
                    <a:pt x="36" y="58"/>
                    <a:pt x="37" y="62"/>
                  </a:cubicBezTo>
                  <a:close/>
                  <a:moveTo>
                    <a:pt x="55" y="94"/>
                  </a:moveTo>
                  <a:cubicBezTo>
                    <a:pt x="57" y="94"/>
                    <a:pt x="61" y="94"/>
                    <a:pt x="61" y="91"/>
                  </a:cubicBezTo>
                  <a:cubicBezTo>
                    <a:pt x="62" y="88"/>
                    <a:pt x="65" y="97"/>
                    <a:pt x="62" y="100"/>
                  </a:cubicBezTo>
                  <a:cubicBezTo>
                    <a:pt x="59" y="103"/>
                    <a:pt x="59" y="111"/>
                    <a:pt x="64" y="112"/>
                  </a:cubicBezTo>
                  <a:cubicBezTo>
                    <a:pt x="69" y="113"/>
                    <a:pt x="77" y="97"/>
                    <a:pt x="76" y="94"/>
                  </a:cubicBezTo>
                  <a:cubicBezTo>
                    <a:pt x="75" y="91"/>
                    <a:pt x="71" y="96"/>
                    <a:pt x="72" y="92"/>
                  </a:cubicBezTo>
                  <a:cubicBezTo>
                    <a:pt x="73" y="88"/>
                    <a:pt x="60" y="78"/>
                    <a:pt x="55" y="79"/>
                  </a:cubicBezTo>
                  <a:cubicBezTo>
                    <a:pt x="50" y="80"/>
                    <a:pt x="51" y="95"/>
                    <a:pt x="55" y="94"/>
                  </a:cubicBezTo>
                  <a:close/>
                  <a:moveTo>
                    <a:pt x="16" y="101"/>
                  </a:moveTo>
                  <a:cubicBezTo>
                    <a:pt x="11" y="107"/>
                    <a:pt x="0" y="116"/>
                    <a:pt x="2" y="119"/>
                  </a:cubicBezTo>
                  <a:cubicBezTo>
                    <a:pt x="4" y="123"/>
                    <a:pt x="16" y="105"/>
                    <a:pt x="22" y="100"/>
                  </a:cubicBezTo>
                  <a:cubicBezTo>
                    <a:pt x="28" y="96"/>
                    <a:pt x="27" y="92"/>
                    <a:pt x="25" y="88"/>
                  </a:cubicBezTo>
                  <a:cubicBezTo>
                    <a:pt x="23" y="84"/>
                    <a:pt x="21" y="95"/>
                    <a:pt x="16" y="101"/>
                  </a:cubicBezTo>
                  <a:close/>
                  <a:moveTo>
                    <a:pt x="75" y="107"/>
                  </a:moveTo>
                  <a:cubicBezTo>
                    <a:pt x="77" y="111"/>
                    <a:pt x="86" y="105"/>
                    <a:pt x="84" y="102"/>
                  </a:cubicBezTo>
                  <a:cubicBezTo>
                    <a:pt x="81" y="99"/>
                    <a:pt x="74" y="105"/>
                    <a:pt x="75" y="107"/>
                  </a:cubicBezTo>
                  <a:close/>
                  <a:moveTo>
                    <a:pt x="105" y="133"/>
                  </a:moveTo>
                  <a:cubicBezTo>
                    <a:pt x="109" y="129"/>
                    <a:pt x="103" y="116"/>
                    <a:pt x="103" y="108"/>
                  </a:cubicBezTo>
                  <a:cubicBezTo>
                    <a:pt x="103" y="100"/>
                    <a:pt x="92" y="103"/>
                    <a:pt x="95" y="108"/>
                  </a:cubicBezTo>
                  <a:cubicBezTo>
                    <a:pt x="98" y="113"/>
                    <a:pt x="89" y="109"/>
                    <a:pt x="88" y="114"/>
                  </a:cubicBezTo>
                  <a:cubicBezTo>
                    <a:pt x="88" y="119"/>
                    <a:pt x="81" y="115"/>
                    <a:pt x="82" y="119"/>
                  </a:cubicBezTo>
                  <a:cubicBezTo>
                    <a:pt x="82" y="123"/>
                    <a:pt x="75" y="119"/>
                    <a:pt x="72" y="116"/>
                  </a:cubicBezTo>
                  <a:cubicBezTo>
                    <a:pt x="68" y="114"/>
                    <a:pt x="64" y="123"/>
                    <a:pt x="59" y="124"/>
                  </a:cubicBezTo>
                  <a:cubicBezTo>
                    <a:pt x="54" y="125"/>
                    <a:pt x="51" y="136"/>
                    <a:pt x="54" y="136"/>
                  </a:cubicBezTo>
                  <a:cubicBezTo>
                    <a:pt x="58" y="135"/>
                    <a:pt x="60" y="130"/>
                    <a:pt x="64" y="130"/>
                  </a:cubicBezTo>
                  <a:cubicBezTo>
                    <a:pt x="68" y="131"/>
                    <a:pt x="67" y="126"/>
                    <a:pt x="73" y="127"/>
                  </a:cubicBezTo>
                  <a:cubicBezTo>
                    <a:pt x="78" y="128"/>
                    <a:pt x="74" y="145"/>
                    <a:pt x="82" y="147"/>
                  </a:cubicBezTo>
                  <a:cubicBezTo>
                    <a:pt x="90" y="148"/>
                    <a:pt x="90" y="153"/>
                    <a:pt x="94" y="153"/>
                  </a:cubicBezTo>
                  <a:cubicBezTo>
                    <a:pt x="97" y="153"/>
                    <a:pt x="93" y="142"/>
                    <a:pt x="93" y="138"/>
                  </a:cubicBezTo>
                  <a:cubicBezTo>
                    <a:pt x="94" y="135"/>
                    <a:pt x="101" y="138"/>
                    <a:pt x="105" y="13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47" name="Freeform 144">
              <a:extLst>
                <a:ext uri="{FF2B5EF4-FFF2-40B4-BE49-F238E27FC236}">
                  <a16:creationId xmlns:a16="http://schemas.microsoft.com/office/drawing/2014/main" id="{169835CE-176D-4289-A0C4-6110D5DCE59A}"/>
                </a:ext>
              </a:extLst>
            </p:cNvPr>
            <p:cNvSpPr>
              <a:spLocks noEditPoints="1"/>
            </p:cNvSpPr>
            <p:nvPr/>
          </p:nvSpPr>
          <p:spPr bwMode="auto">
            <a:xfrm>
              <a:off x="8276741" y="4228768"/>
              <a:ext cx="326000" cy="206593"/>
            </a:xfrm>
            <a:custGeom>
              <a:avLst/>
              <a:gdLst/>
              <a:ahLst/>
              <a:cxnLst>
                <a:cxn ang="0">
                  <a:pos x="102" y="84"/>
                </a:cxn>
                <a:cxn ang="0">
                  <a:pos x="94" y="76"/>
                </a:cxn>
                <a:cxn ang="0">
                  <a:pos x="83" y="71"/>
                </a:cxn>
                <a:cxn ang="0">
                  <a:pos x="75" y="56"/>
                </a:cxn>
                <a:cxn ang="0">
                  <a:pos x="72" y="47"/>
                </a:cxn>
                <a:cxn ang="0">
                  <a:pos x="75" y="39"/>
                </a:cxn>
                <a:cxn ang="0">
                  <a:pos x="52" y="27"/>
                </a:cxn>
                <a:cxn ang="0">
                  <a:pos x="8" y="3"/>
                </a:cxn>
                <a:cxn ang="0">
                  <a:pos x="0" y="0"/>
                </a:cxn>
                <a:cxn ang="0">
                  <a:pos x="0" y="71"/>
                </a:cxn>
                <a:cxn ang="0">
                  <a:pos x="12" y="75"/>
                </a:cxn>
                <a:cxn ang="0">
                  <a:pos x="25" y="68"/>
                </a:cxn>
                <a:cxn ang="0">
                  <a:pos x="32" y="59"/>
                </a:cxn>
                <a:cxn ang="0">
                  <a:pos x="56" y="65"/>
                </a:cxn>
                <a:cxn ang="0">
                  <a:pos x="80" y="87"/>
                </a:cxn>
                <a:cxn ang="0">
                  <a:pos x="104" y="91"/>
                </a:cxn>
                <a:cxn ang="0">
                  <a:pos x="102" y="84"/>
                </a:cxn>
                <a:cxn ang="0">
                  <a:pos x="121" y="25"/>
                </a:cxn>
                <a:cxn ang="0">
                  <a:pos x="108" y="33"/>
                </a:cxn>
                <a:cxn ang="0">
                  <a:pos x="84" y="34"/>
                </a:cxn>
                <a:cxn ang="0">
                  <a:pos x="102" y="42"/>
                </a:cxn>
                <a:cxn ang="0">
                  <a:pos x="125" y="30"/>
                </a:cxn>
                <a:cxn ang="0">
                  <a:pos x="129" y="20"/>
                </a:cxn>
                <a:cxn ang="0">
                  <a:pos x="121" y="25"/>
                </a:cxn>
                <a:cxn ang="0">
                  <a:pos x="133" y="12"/>
                </a:cxn>
                <a:cxn ang="0">
                  <a:pos x="129" y="13"/>
                </a:cxn>
                <a:cxn ang="0">
                  <a:pos x="136" y="23"/>
                </a:cxn>
                <a:cxn ang="0">
                  <a:pos x="133" y="12"/>
                </a:cxn>
              </a:cxnLst>
              <a:rect l="0" t="0" r="r" b="b"/>
              <a:pathLst>
                <a:path w="143" h="91">
                  <a:moveTo>
                    <a:pt x="102" y="84"/>
                  </a:moveTo>
                  <a:cubicBezTo>
                    <a:pt x="100" y="83"/>
                    <a:pt x="94" y="79"/>
                    <a:pt x="94" y="76"/>
                  </a:cubicBezTo>
                  <a:cubicBezTo>
                    <a:pt x="95" y="74"/>
                    <a:pt x="88" y="74"/>
                    <a:pt x="83" y="71"/>
                  </a:cubicBezTo>
                  <a:cubicBezTo>
                    <a:pt x="78" y="68"/>
                    <a:pt x="80" y="58"/>
                    <a:pt x="75" y="56"/>
                  </a:cubicBezTo>
                  <a:cubicBezTo>
                    <a:pt x="70" y="54"/>
                    <a:pt x="66" y="46"/>
                    <a:pt x="72" y="47"/>
                  </a:cubicBezTo>
                  <a:cubicBezTo>
                    <a:pt x="78" y="47"/>
                    <a:pt x="79" y="44"/>
                    <a:pt x="75" y="39"/>
                  </a:cubicBezTo>
                  <a:cubicBezTo>
                    <a:pt x="70" y="35"/>
                    <a:pt x="53" y="33"/>
                    <a:pt x="52" y="27"/>
                  </a:cubicBezTo>
                  <a:cubicBezTo>
                    <a:pt x="52" y="21"/>
                    <a:pt x="21" y="6"/>
                    <a:pt x="8" y="3"/>
                  </a:cubicBezTo>
                  <a:cubicBezTo>
                    <a:pt x="6" y="2"/>
                    <a:pt x="3" y="1"/>
                    <a:pt x="0" y="0"/>
                  </a:cubicBezTo>
                  <a:cubicBezTo>
                    <a:pt x="0" y="71"/>
                    <a:pt x="0" y="71"/>
                    <a:pt x="0" y="71"/>
                  </a:cubicBezTo>
                  <a:cubicBezTo>
                    <a:pt x="3" y="73"/>
                    <a:pt x="7" y="75"/>
                    <a:pt x="12" y="75"/>
                  </a:cubicBezTo>
                  <a:cubicBezTo>
                    <a:pt x="26" y="76"/>
                    <a:pt x="23" y="68"/>
                    <a:pt x="25" y="68"/>
                  </a:cubicBezTo>
                  <a:cubicBezTo>
                    <a:pt x="28" y="68"/>
                    <a:pt x="29" y="63"/>
                    <a:pt x="32" y="59"/>
                  </a:cubicBezTo>
                  <a:cubicBezTo>
                    <a:pt x="35" y="56"/>
                    <a:pt x="48" y="59"/>
                    <a:pt x="56" y="65"/>
                  </a:cubicBezTo>
                  <a:cubicBezTo>
                    <a:pt x="63" y="71"/>
                    <a:pt x="72" y="88"/>
                    <a:pt x="80" y="87"/>
                  </a:cubicBezTo>
                  <a:cubicBezTo>
                    <a:pt x="88" y="85"/>
                    <a:pt x="97" y="91"/>
                    <a:pt x="104" y="91"/>
                  </a:cubicBezTo>
                  <a:cubicBezTo>
                    <a:pt x="111" y="91"/>
                    <a:pt x="105" y="85"/>
                    <a:pt x="102" y="84"/>
                  </a:cubicBezTo>
                  <a:close/>
                  <a:moveTo>
                    <a:pt x="121" y="25"/>
                  </a:moveTo>
                  <a:cubicBezTo>
                    <a:pt x="121" y="28"/>
                    <a:pt x="116" y="29"/>
                    <a:pt x="108" y="33"/>
                  </a:cubicBezTo>
                  <a:cubicBezTo>
                    <a:pt x="99" y="36"/>
                    <a:pt x="84" y="29"/>
                    <a:pt x="84" y="34"/>
                  </a:cubicBezTo>
                  <a:cubicBezTo>
                    <a:pt x="83" y="37"/>
                    <a:pt x="93" y="42"/>
                    <a:pt x="102" y="42"/>
                  </a:cubicBezTo>
                  <a:cubicBezTo>
                    <a:pt x="111" y="42"/>
                    <a:pt x="125" y="33"/>
                    <a:pt x="125" y="30"/>
                  </a:cubicBezTo>
                  <a:cubicBezTo>
                    <a:pt x="125" y="28"/>
                    <a:pt x="131" y="23"/>
                    <a:pt x="129" y="20"/>
                  </a:cubicBezTo>
                  <a:cubicBezTo>
                    <a:pt x="126" y="18"/>
                    <a:pt x="121" y="22"/>
                    <a:pt x="121" y="25"/>
                  </a:cubicBezTo>
                  <a:close/>
                  <a:moveTo>
                    <a:pt x="133" y="12"/>
                  </a:moveTo>
                  <a:cubicBezTo>
                    <a:pt x="127" y="9"/>
                    <a:pt x="123" y="6"/>
                    <a:pt x="129" y="13"/>
                  </a:cubicBezTo>
                  <a:cubicBezTo>
                    <a:pt x="136" y="19"/>
                    <a:pt x="132" y="24"/>
                    <a:pt x="136" y="23"/>
                  </a:cubicBezTo>
                  <a:cubicBezTo>
                    <a:pt x="143" y="22"/>
                    <a:pt x="138" y="15"/>
                    <a:pt x="133" y="1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48" name="Freeform 145">
              <a:extLst>
                <a:ext uri="{FF2B5EF4-FFF2-40B4-BE49-F238E27FC236}">
                  <a16:creationId xmlns:a16="http://schemas.microsoft.com/office/drawing/2014/main" id="{6796FDDF-36DC-4557-AC56-7EE3F54FEB6E}"/>
                </a:ext>
              </a:extLst>
            </p:cNvPr>
            <p:cNvSpPr>
              <a:spLocks/>
            </p:cNvSpPr>
            <p:nvPr/>
          </p:nvSpPr>
          <p:spPr bwMode="auto">
            <a:xfrm>
              <a:off x="6722557" y="3904665"/>
              <a:ext cx="54966" cy="106139"/>
            </a:xfrm>
            <a:custGeom>
              <a:avLst/>
              <a:gdLst/>
              <a:ahLst/>
              <a:cxnLst>
                <a:cxn ang="0">
                  <a:pos x="5" y="0"/>
                </a:cxn>
                <a:cxn ang="0">
                  <a:pos x="1" y="11"/>
                </a:cxn>
                <a:cxn ang="0">
                  <a:pos x="1" y="26"/>
                </a:cxn>
                <a:cxn ang="0">
                  <a:pos x="6" y="43"/>
                </a:cxn>
                <a:cxn ang="0">
                  <a:pos x="24" y="27"/>
                </a:cxn>
                <a:cxn ang="0">
                  <a:pos x="5" y="0"/>
                </a:cxn>
              </a:cxnLst>
              <a:rect l="0" t="0" r="r" b="b"/>
              <a:pathLst>
                <a:path w="24" h="47">
                  <a:moveTo>
                    <a:pt x="5" y="0"/>
                  </a:moveTo>
                  <a:cubicBezTo>
                    <a:pt x="2" y="1"/>
                    <a:pt x="3" y="7"/>
                    <a:pt x="1" y="11"/>
                  </a:cubicBezTo>
                  <a:cubicBezTo>
                    <a:pt x="0" y="15"/>
                    <a:pt x="0" y="20"/>
                    <a:pt x="1" y="26"/>
                  </a:cubicBezTo>
                  <a:cubicBezTo>
                    <a:pt x="1" y="32"/>
                    <a:pt x="1" y="39"/>
                    <a:pt x="6" y="43"/>
                  </a:cubicBezTo>
                  <a:cubicBezTo>
                    <a:pt x="13" y="47"/>
                    <a:pt x="23" y="36"/>
                    <a:pt x="24" y="27"/>
                  </a:cubicBezTo>
                  <a:cubicBezTo>
                    <a:pt x="24" y="17"/>
                    <a:pt x="8" y="0"/>
                    <a:pt x="5" y="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49" name="Freeform 146">
              <a:extLst>
                <a:ext uri="{FF2B5EF4-FFF2-40B4-BE49-F238E27FC236}">
                  <a16:creationId xmlns:a16="http://schemas.microsoft.com/office/drawing/2014/main" id="{1375A884-A435-41B8-83D5-38D77291CB22}"/>
                </a:ext>
              </a:extLst>
            </p:cNvPr>
            <p:cNvSpPr>
              <a:spLocks/>
            </p:cNvSpPr>
            <p:nvPr/>
          </p:nvSpPr>
          <p:spPr bwMode="auto">
            <a:xfrm>
              <a:off x="5763512" y="4454315"/>
              <a:ext cx="191431" cy="379069"/>
            </a:xfrm>
            <a:custGeom>
              <a:avLst/>
              <a:gdLst/>
              <a:ahLst/>
              <a:cxnLst>
                <a:cxn ang="0">
                  <a:pos x="71" y="5"/>
                </a:cxn>
                <a:cxn ang="0">
                  <a:pos x="67" y="9"/>
                </a:cxn>
                <a:cxn ang="0">
                  <a:pos x="65" y="17"/>
                </a:cxn>
                <a:cxn ang="0">
                  <a:pos x="59" y="22"/>
                </a:cxn>
                <a:cxn ang="0">
                  <a:pos x="53" y="27"/>
                </a:cxn>
                <a:cxn ang="0">
                  <a:pos x="53" y="33"/>
                </a:cxn>
                <a:cxn ang="0">
                  <a:pos x="44" y="40"/>
                </a:cxn>
                <a:cxn ang="0">
                  <a:pos x="29" y="48"/>
                </a:cxn>
                <a:cxn ang="0">
                  <a:pos x="14" y="50"/>
                </a:cxn>
                <a:cxn ang="0">
                  <a:pos x="10" y="65"/>
                </a:cxn>
                <a:cxn ang="0">
                  <a:pos x="11" y="86"/>
                </a:cxn>
                <a:cxn ang="0">
                  <a:pos x="8" y="109"/>
                </a:cxn>
                <a:cxn ang="0">
                  <a:pos x="4" y="136"/>
                </a:cxn>
                <a:cxn ang="0">
                  <a:pos x="11" y="157"/>
                </a:cxn>
                <a:cxn ang="0">
                  <a:pos x="31" y="162"/>
                </a:cxn>
                <a:cxn ang="0">
                  <a:pos x="43" y="158"/>
                </a:cxn>
                <a:cxn ang="0">
                  <a:pos x="59" y="110"/>
                </a:cxn>
                <a:cxn ang="0">
                  <a:pos x="72" y="66"/>
                </a:cxn>
                <a:cxn ang="0">
                  <a:pos x="74" y="54"/>
                </a:cxn>
                <a:cxn ang="0">
                  <a:pos x="77" y="47"/>
                </a:cxn>
                <a:cxn ang="0">
                  <a:pos x="83" y="45"/>
                </a:cxn>
                <a:cxn ang="0">
                  <a:pos x="79" y="24"/>
                </a:cxn>
                <a:cxn ang="0">
                  <a:pos x="71" y="5"/>
                </a:cxn>
              </a:cxnLst>
              <a:rect l="0" t="0" r="r" b="b"/>
              <a:pathLst>
                <a:path w="84" h="166">
                  <a:moveTo>
                    <a:pt x="71" y="5"/>
                  </a:moveTo>
                  <a:cubicBezTo>
                    <a:pt x="70" y="0"/>
                    <a:pt x="68" y="7"/>
                    <a:pt x="67" y="9"/>
                  </a:cubicBezTo>
                  <a:cubicBezTo>
                    <a:pt x="66" y="10"/>
                    <a:pt x="65" y="14"/>
                    <a:pt x="65" y="17"/>
                  </a:cubicBezTo>
                  <a:cubicBezTo>
                    <a:pt x="66" y="19"/>
                    <a:pt x="61" y="22"/>
                    <a:pt x="59" y="22"/>
                  </a:cubicBezTo>
                  <a:cubicBezTo>
                    <a:pt x="56" y="21"/>
                    <a:pt x="52" y="23"/>
                    <a:pt x="53" y="27"/>
                  </a:cubicBezTo>
                  <a:cubicBezTo>
                    <a:pt x="54" y="30"/>
                    <a:pt x="51" y="30"/>
                    <a:pt x="53" y="33"/>
                  </a:cubicBezTo>
                  <a:cubicBezTo>
                    <a:pt x="54" y="36"/>
                    <a:pt x="49" y="39"/>
                    <a:pt x="44" y="40"/>
                  </a:cubicBezTo>
                  <a:cubicBezTo>
                    <a:pt x="40" y="40"/>
                    <a:pt x="34" y="48"/>
                    <a:pt x="29" y="48"/>
                  </a:cubicBezTo>
                  <a:cubicBezTo>
                    <a:pt x="24" y="47"/>
                    <a:pt x="19" y="51"/>
                    <a:pt x="14" y="50"/>
                  </a:cubicBezTo>
                  <a:cubicBezTo>
                    <a:pt x="10" y="50"/>
                    <a:pt x="13" y="59"/>
                    <a:pt x="10" y="65"/>
                  </a:cubicBezTo>
                  <a:cubicBezTo>
                    <a:pt x="6" y="71"/>
                    <a:pt x="8" y="78"/>
                    <a:pt x="11" y="86"/>
                  </a:cubicBezTo>
                  <a:cubicBezTo>
                    <a:pt x="14" y="93"/>
                    <a:pt x="16" y="99"/>
                    <a:pt x="8" y="109"/>
                  </a:cubicBezTo>
                  <a:cubicBezTo>
                    <a:pt x="0" y="118"/>
                    <a:pt x="1" y="129"/>
                    <a:pt x="4" y="136"/>
                  </a:cubicBezTo>
                  <a:cubicBezTo>
                    <a:pt x="7" y="142"/>
                    <a:pt x="7" y="152"/>
                    <a:pt x="11" y="157"/>
                  </a:cubicBezTo>
                  <a:cubicBezTo>
                    <a:pt x="16" y="162"/>
                    <a:pt x="28" y="166"/>
                    <a:pt x="31" y="162"/>
                  </a:cubicBezTo>
                  <a:cubicBezTo>
                    <a:pt x="35" y="158"/>
                    <a:pt x="39" y="162"/>
                    <a:pt x="43" y="158"/>
                  </a:cubicBezTo>
                  <a:cubicBezTo>
                    <a:pt x="47" y="153"/>
                    <a:pt x="54" y="127"/>
                    <a:pt x="59" y="110"/>
                  </a:cubicBezTo>
                  <a:cubicBezTo>
                    <a:pt x="65" y="93"/>
                    <a:pt x="72" y="71"/>
                    <a:pt x="72" y="66"/>
                  </a:cubicBezTo>
                  <a:cubicBezTo>
                    <a:pt x="71" y="62"/>
                    <a:pt x="76" y="59"/>
                    <a:pt x="74" y="54"/>
                  </a:cubicBezTo>
                  <a:cubicBezTo>
                    <a:pt x="72" y="49"/>
                    <a:pt x="74" y="43"/>
                    <a:pt x="77" y="47"/>
                  </a:cubicBezTo>
                  <a:cubicBezTo>
                    <a:pt x="79" y="51"/>
                    <a:pt x="82" y="51"/>
                    <a:pt x="83" y="45"/>
                  </a:cubicBezTo>
                  <a:cubicBezTo>
                    <a:pt x="84" y="40"/>
                    <a:pt x="79" y="32"/>
                    <a:pt x="79" y="24"/>
                  </a:cubicBezTo>
                  <a:cubicBezTo>
                    <a:pt x="79" y="16"/>
                    <a:pt x="72" y="9"/>
                    <a:pt x="71" y="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50" name="Freeform 147">
              <a:extLst>
                <a:ext uri="{FF2B5EF4-FFF2-40B4-BE49-F238E27FC236}">
                  <a16:creationId xmlns:a16="http://schemas.microsoft.com/office/drawing/2014/main" id="{7EB74A5D-B4B2-4CB8-B7F9-4E2F4A2D714B}"/>
                </a:ext>
              </a:extLst>
            </p:cNvPr>
            <p:cNvSpPr>
              <a:spLocks noEditPoints="1"/>
            </p:cNvSpPr>
            <p:nvPr/>
          </p:nvSpPr>
          <p:spPr bwMode="auto">
            <a:xfrm>
              <a:off x="5755930" y="3652583"/>
              <a:ext cx="308942" cy="187640"/>
            </a:xfrm>
            <a:custGeom>
              <a:avLst/>
              <a:gdLst/>
              <a:ahLst/>
              <a:cxnLst>
                <a:cxn ang="0">
                  <a:pos x="95" y="3"/>
                </a:cxn>
                <a:cxn ang="0">
                  <a:pos x="73" y="4"/>
                </a:cxn>
                <a:cxn ang="0">
                  <a:pos x="56" y="19"/>
                </a:cxn>
                <a:cxn ang="0">
                  <a:pos x="48" y="22"/>
                </a:cxn>
                <a:cxn ang="0">
                  <a:pos x="32" y="20"/>
                </a:cxn>
                <a:cxn ang="0">
                  <a:pos x="18" y="19"/>
                </a:cxn>
                <a:cxn ang="0">
                  <a:pos x="10" y="17"/>
                </a:cxn>
                <a:cxn ang="0">
                  <a:pos x="5" y="21"/>
                </a:cxn>
                <a:cxn ang="0">
                  <a:pos x="6" y="28"/>
                </a:cxn>
                <a:cxn ang="0">
                  <a:pos x="0" y="30"/>
                </a:cxn>
                <a:cxn ang="0">
                  <a:pos x="1" y="37"/>
                </a:cxn>
                <a:cxn ang="0">
                  <a:pos x="5" y="55"/>
                </a:cxn>
                <a:cxn ang="0">
                  <a:pos x="9" y="72"/>
                </a:cxn>
                <a:cxn ang="0">
                  <a:pos x="29" y="70"/>
                </a:cxn>
                <a:cxn ang="0">
                  <a:pos x="44" y="65"/>
                </a:cxn>
                <a:cxn ang="0">
                  <a:pos x="56" y="59"/>
                </a:cxn>
                <a:cxn ang="0">
                  <a:pos x="67" y="57"/>
                </a:cxn>
                <a:cxn ang="0">
                  <a:pos x="76" y="51"/>
                </a:cxn>
                <a:cxn ang="0">
                  <a:pos x="100" y="43"/>
                </a:cxn>
                <a:cxn ang="0">
                  <a:pos x="111" y="32"/>
                </a:cxn>
                <a:cxn ang="0">
                  <a:pos x="120" y="28"/>
                </a:cxn>
                <a:cxn ang="0">
                  <a:pos x="106" y="0"/>
                </a:cxn>
                <a:cxn ang="0">
                  <a:pos x="95" y="3"/>
                </a:cxn>
                <a:cxn ang="0">
                  <a:pos x="123" y="78"/>
                </a:cxn>
                <a:cxn ang="0">
                  <a:pos x="134" y="76"/>
                </a:cxn>
                <a:cxn ang="0">
                  <a:pos x="123" y="78"/>
                </a:cxn>
              </a:cxnLst>
              <a:rect l="0" t="0" r="r" b="b"/>
              <a:pathLst>
                <a:path w="135" h="82">
                  <a:moveTo>
                    <a:pt x="95" y="3"/>
                  </a:moveTo>
                  <a:cubicBezTo>
                    <a:pt x="90" y="4"/>
                    <a:pt x="75" y="3"/>
                    <a:pt x="73" y="4"/>
                  </a:cubicBezTo>
                  <a:cubicBezTo>
                    <a:pt x="71" y="5"/>
                    <a:pt x="58" y="15"/>
                    <a:pt x="56" y="19"/>
                  </a:cubicBezTo>
                  <a:cubicBezTo>
                    <a:pt x="54" y="24"/>
                    <a:pt x="51" y="25"/>
                    <a:pt x="48" y="22"/>
                  </a:cubicBezTo>
                  <a:cubicBezTo>
                    <a:pt x="45" y="20"/>
                    <a:pt x="33" y="21"/>
                    <a:pt x="32" y="20"/>
                  </a:cubicBezTo>
                  <a:cubicBezTo>
                    <a:pt x="31" y="19"/>
                    <a:pt x="23" y="18"/>
                    <a:pt x="18" y="19"/>
                  </a:cubicBezTo>
                  <a:cubicBezTo>
                    <a:pt x="14" y="19"/>
                    <a:pt x="12" y="17"/>
                    <a:pt x="10" y="17"/>
                  </a:cubicBezTo>
                  <a:cubicBezTo>
                    <a:pt x="8" y="18"/>
                    <a:pt x="6" y="20"/>
                    <a:pt x="5" y="21"/>
                  </a:cubicBezTo>
                  <a:cubicBezTo>
                    <a:pt x="4" y="23"/>
                    <a:pt x="6" y="26"/>
                    <a:pt x="6" y="28"/>
                  </a:cubicBezTo>
                  <a:cubicBezTo>
                    <a:pt x="5" y="28"/>
                    <a:pt x="3" y="29"/>
                    <a:pt x="0" y="30"/>
                  </a:cubicBezTo>
                  <a:cubicBezTo>
                    <a:pt x="1" y="33"/>
                    <a:pt x="2" y="35"/>
                    <a:pt x="1" y="37"/>
                  </a:cubicBezTo>
                  <a:cubicBezTo>
                    <a:pt x="0" y="41"/>
                    <a:pt x="1" y="50"/>
                    <a:pt x="5" y="55"/>
                  </a:cubicBezTo>
                  <a:cubicBezTo>
                    <a:pt x="8" y="61"/>
                    <a:pt x="7" y="70"/>
                    <a:pt x="9" y="72"/>
                  </a:cubicBezTo>
                  <a:cubicBezTo>
                    <a:pt x="10" y="74"/>
                    <a:pt x="23" y="73"/>
                    <a:pt x="29" y="70"/>
                  </a:cubicBezTo>
                  <a:cubicBezTo>
                    <a:pt x="35" y="66"/>
                    <a:pt x="39" y="65"/>
                    <a:pt x="44" y="65"/>
                  </a:cubicBezTo>
                  <a:cubicBezTo>
                    <a:pt x="48" y="65"/>
                    <a:pt x="54" y="61"/>
                    <a:pt x="56" y="59"/>
                  </a:cubicBezTo>
                  <a:cubicBezTo>
                    <a:pt x="57" y="57"/>
                    <a:pt x="64" y="57"/>
                    <a:pt x="67" y="57"/>
                  </a:cubicBezTo>
                  <a:cubicBezTo>
                    <a:pt x="70" y="58"/>
                    <a:pt x="73" y="54"/>
                    <a:pt x="76" y="51"/>
                  </a:cubicBezTo>
                  <a:cubicBezTo>
                    <a:pt x="79" y="48"/>
                    <a:pt x="89" y="47"/>
                    <a:pt x="100" y="43"/>
                  </a:cubicBezTo>
                  <a:cubicBezTo>
                    <a:pt x="110" y="40"/>
                    <a:pt x="108" y="35"/>
                    <a:pt x="111" y="32"/>
                  </a:cubicBezTo>
                  <a:cubicBezTo>
                    <a:pt x="113" y="30"/>
                    <a:pt x="116" y="30"/>
                    <a:pt x="120" y="28"/>
                  </a:cubicBezTo>
                  <a:cubicBezTo>
                    <a:pt x="115" y="18"/>
                    <a:pt x="109" y="6"/>
                    <a:pt x="106" y="0"/>
                  </a:cubicBezTo>
                  <a:cubicBezTo>
                    <a:pt x="101" y="1"/>
                    <a:pt x="97" y="3"/>
                    <a:pt x="95" y="3"/>
                  </a:cubicBezTo>
                  <a:close/>
                  <a:moveTo>
                    <a:pt x="123" y="78"/>
                  </a:moveTo>
                  <a:cubicBezTo>
                    <a:pt x="127" y="82"/>
                    <a:pt x="134" y="77"/>
                    <a:pt x="134" y="76"/>
                  </a:cubicBezTo>
                  <a:cubicBezTo>
                    <a:pt x="135" y="74"/>
                    <a:pt x="119" y="73"/>
                    <a:pt x="123" y="7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51" name="Freeform 148">
              <a:extLst>
                <a:ext uri="{FF2B5EF4-FFF2-40B4-BE49-F238E27FC236}">
                  <a16:creationId xmlns:a16="http://schemas.microsoft.com/office/drawing/2014/main" id="{B3D753B9-AE3F-463A-9BB6-C6529D39ADA8}"/>
                </a:ext>
              </a:extLst>
            </p:cNvPr>
            <p:cNvSpPr>
              <a:spLocks noEditPoints="1"/>
            </p:cNvSpPr>
            <p:nvPr/>
          </p:nvSpPr>
          <p:spPr bwMode="auto">
            <a:xfrm>
              <a:off x="8631172" y="4297001"/>
              <a:ext cx="208488" cy="149733"/>
            </a:xfrm>
            <a:custGeom>
              <a:avLst/>
              <a:gdLst/>
              <a:ahLst/>
              <a:cxnLst>
                <a:cxn ang="0">
                  <a:pos x="1" y="3"/>
                </a:cxn>
                <a:cxn ang="0">
                  <a:pos x="15" y="19"/>
                </a:cxn>
                <a:cxn ang="0">
                  <a:pos x="1" y="3"/>
                </a:cxn>
                <a:cxn ang="0">
                  <a:pos x="22" y="17"/>
                </a:cxn>
                <a:cxn ang="0">
                  <a:pos x="32" y="24"/>
                </a:cxn>
                <a:cxn ang="0">
                  <a:pos x="22" y="17"/>
                </a:cxn>
                <a:cxn ang="0">
                  <a:pos x="60" y="37"/>
                </a:cxn>
                <a:cxn ang="0">
                  <a:pos x="44" y="28"/>
                </a:cxn>
                <a:cxn ang="0">
                  <a:pos x="60" y="37"/>
                </a:cxn>
                <a:cxn ang="0">
                  <a:pos x="58" y="47"/>
                </a:cxn>
                <a:cxn ang="0">
                  <a:pos x="69" y="54"/>
                </a:cxn>
                <a:cxn ang="0">
                  <a:pos x="58" y="47"/>
                </a:cxn>
                <a:cxn ang="0">
                  <a:pos x="78" y="58"/>
                </a:cxn>
                <a:cxn ang="0">
                  <a:pos x="89" y="63"/>
                </a:cxn>
                <a:cxn ang="0">
                  <a:pos x="78" y="58"/>
                </a:cxn>
                <a:cxn ang="0">
                  <a:pos x="70" y="36"/>
                </a:cxn>
                <a:cxn ang="0">
                  <a:pos x="79" y="51"/>
                </a:cxn>
                <a:cxn ang="0">
                  <a:pos x="70" y="36"/>
                </a:cxn>
              </a:cxnLst>
              <a:rect l="0" t="0" r="r" b="b"/>
              <a:pathLst>
                <a:path w="92" h="66">
                  <a:moveTo>
                    <a:pt x="1" y="3"/>
                  </a:moveTo>
                  <a:cubicBezTo>
                    <a:pt x="0" y="6"/>
                    <a:pt x="11" y="21"/>
                    <a:pt x="15" y="19"/>
                  </a:cubicBezTo>
                  <a:cubicBezTo>
                    <a:pt x="22" y="14"/>
                    <a:pt x="2" y="0"/>
                    <a:pt x="1" y="3"/>
                  </a:cubicBezTo>
                  <a:close/>
                  <a:moveTo>
                    <a:pt x="22" y="17"/>
                  </a:moveTo>
                  <a:cubicBezTo>
                    <a:pt x="22" y="18"/>
                    <a:pt x="30" y="26"/>
                    <a:pt x="32" y="24"/>
                  </a:cubicBezTo>
                  <a:cubicBezTo>
                    <a:pt x="34" y="23"/>
                    <a:pt x="23" y="14"/>
                    <a:pt x="22" y="17"/>
                  </a:cubicBezTo>
                  <a:close/>
                  <a:moveTo>
                    <a:pt x="60" y="37"/>
                  </a:moveTo>
                  <a:cubicBezTo>
                    <a:pt x="63" y="35"/>
                    <a:pt x="44" y="25"/>
                    <a:pt x="44" y="28"/>
                  </a:cubicBezTo>
                  <a:cubicBezTo>
                    <a:pt x="44" y="31"/>
                    <a:pt x="57" y="38"/>
                    <a:pt x="60" y="37"/>
                  </a:cubicBezTo>
                  <a:close/>
                  <a:moveTo>
                    <a:pt x="58" y="47"/>
                  </a:moveTo>
                  <a:cubicBezTo>
                    <a:pt x="59" y="52"/>
                    <a:pt x="66" y="55"/>
                    <a:pt x="69" y="54"/>
                  </a:cubicBezTo>
                  <a:cubicBezTo>
                    <a:pt x="72" y="52"/>
                    <a:pt x="57" y="42"/>
                    <a:pt x="58" y="47"/>
                  </a:cubicBezTo>
                  <a:close/>
                  <a:moveTo>
                    <a:pt x="78" y="58"/>
                  </a:moveTo>
                  <a:cubicBezTo>
                    <a:pt x="79" y="60"/>
                    <a:pt x="85" y="66"/>
                    <a:pt x="89" y="63"/>
                  </a:cubicBezTo>
                  <a:cubicBezTo>
                    <a:pt x="92" y="61"/>
                    <a:pt x="78" y="56"/>
                    <a:pt x="78" y="58"/>
                  </a:cubicBezTo>
                  <a:close/>
                  <a:moveTo>
                    <a:pt x="70" y="36"/>
                  </a:moveTo>
                  <a:cubicBezTo>
                    <a:pt x="67" y="42"/>
                    <a:pt x="77" y="51"/>
                    <a:pt x="79" y="51"/>
                  </a:cubicBezTo>
                  <a:cubicBezTo>
                    <a:pt x="80" y="52"/>
                    <a:pt x="72" y="32"/>
                    <a:pt x="70" y="36"/>
                  </a:cubicBezTo>
                  <a:close/>
                </a:path>
              </a:pathLst>
            </a:custGeom>
            <a:grpFill/>
            <a:ln w="12700">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52" name="Freeform 149">
              <a:extLst>
                <a:ext uri="{FF2B5EF4-FFF2-40B4-BE49-F238E27FC236}">
                  <a16:creationId xmlns:a16="http://schemas.microsoft.com/office/drawing/2014/main" id="{1C2ABCF8-6895-4A66-BCF5-0C3E1982889B}"/>
                </a:ext>
              </a:extLst>
            </p:cNvPr>
            <p:cNvSpPr>
              <a:spLocks noEditPoints="1"/>
            </p:cNvSpPr>
            <p:nvPr/>
          </p:nvSpPr>
          <p:spPr bwMode="auto">
            <a:xfrm>
              <a:off x="8631172" y="4297001"/>
              <a:ext cx="208488" cy="149733"/>
            </a:xfrm>
            <a:custGeom>
              <a:avLst/>
              <a:gdLst/>
              <a:ahLst/>
              <a:cxnLst>
                <a:cxn ang="0">
                  <a:pos x="1" y="3"/>
                </a:cxn>
                <a:cxn ang="0">
                  <a:pos x="15" y="19"/>
                </a:cxn>
                <a:cxn ang="0">
                  <a:pos x="1" y="3"/>
                </a:cxn>
                <a:cxn ang="0">
                  <a:pos x="22" y="17"/>
                </a:cxn>
                <a:cxn ang="0">
                  <a:pos x="32" y="24"/>
                </a:cxn>
                <a:cxn ang="0">
                  <a:pos x="22" y="17"/>
                </a:cxn>
                <a:cxn ang="0">
                  <a:pos x="60" y="37"/>
                </a:cxn>
                <a:cxn ang="0">
                  <a:pos x="44" y="28"/>
                </a:cxn>
                <a:cxn ang="0">
                  <a:pos x="60" y="37"/>
                </a:cxn>
                <a:cxn ang="0">
                  <a:pos x="58" y="47"/>
                </a:cxn>
                <a:cxn ang="0">
                  <a:pos x="69" y="54"/>
                </a:cxn>
                <a:cxn ang="0">
                  <a:pos x="58" y="47"/>
                </a:cxn>
                <a:cxn ang="0">
                  <a:pos x="78" y="58"/>
                </a:cxn>
                <a:cxn ang="0">
                  <a:pos x="89" y="63"/>
                </a:cxn>
                <a:cxn ang="0">
                  <a:pos x="78" y="58"/>
                </a:cxn>
                <a:cxn ang="0">
                  <a:pos x="70" y="36"/>
                </a:cxn>
                <a:cxn ang="0">
                  <a:pos x="79" y="51"/>
                </a:cxn>
                <a:cxn ang="0">
                  <a:pos x="70" y="36"/>
                </a:cxn>
              </a:cxnLst>
              <a:rect l="0" t="0" r="r" b="b"/>
              <a:pathLst>
                <a:path w="92" h="66">
                  <a:moveTo>
                    <a:pt x="1" y="3"/>
                  </a:moveTo>
                  <a:cubicBezTo>
                    <a:pt x="0" y="6"/>
                    <a:pt x="11" y="21"/>
                    <a:pt x="15" y="19"/>
                  </a:cubicBezTo>
                  <a:cubicBezTo>
                    <a:pt x="22" y="14"/>
                    <a:pt x="2" y="0"/>
                    <a:pt x="1" y="3"/>
                  </a:cubicBezTo>
                  <a:close/>
                  <a:moveTo>
                    <a:pt x="22" y="17"/>
                  </a:moveTo>
                  <a:cubicBezTo>
                    <a:pt x="22" y="18"/>
                    <a:pt x="30" y="26"/>
                    <a:pt x="32" y="24"/>
                  </a:cubicBezTo>
                  <a:cubicBezTo>
                    <a:pt x="34" y="23"/>
                    <a:pt x="23" y="14"/>
                    <a:pt x="22" y="17"/>
                  </a:cubicBezTo>
                  <a:close/>
                  <a:moveTo>
                    <a:pt x="60" y="37"/>
                  </a:moveTo>
                  <a:cubicBezTo>
                    <a:pt x="63" y="35"/>
                    <a:pt x="44" y="25"/>
                    <a:pt x="44" y="28"/>
                  </a:cubicBezTo>
                  <a:cubicBezTo>
                    <a:pt x="44" y="31"/>
                    <a:pt x="57" y="38"/>
                    <a:pt x="60" y="37"/>
                  </a:cubicBezTo>
                  <a:close/>
                  <a:moveTo>
                    <a:pt x="58" y="47"/>
                  </a:moveTo>
                  <a:cubicBezTo>
                    <a:pt x="59" y="52"/>
                    <a:pt x="66" y="55"/>
                    <a:pt x="69" y="54"/>
                  </a:cubicBezTo>
                  <a:cubicBezTo>
                    <a:pt x="72" y="52"/>
                    <a:pt x="57" y="42"/>
                    <a:pt x="58" y="47"/>
                  </a:cubicBezTo>
                  <a:close/>
                  <a:moveTo>
                    <a:pt x="78" y="58"/>
                  </a:moveTo>
                  <a:cubicBezTo>
                    <a:pt x="79" y="60"/>
                    <a:pt x="85" y="66"/>
                    <a:pt x="89" y="63"/>
                  </a:cubicBezTo>
                  <a:cubicBezTo>
                    <a:pt x="92" y="61"/>
                    <a:pt x="78" y="56"/>
                    <a:pt x="78" y="58"/>
                  </a:cubicBezTo>
                  <a:close/>
                  <a:moveTo>
                    <a:pt x="70" y="36"/>
                  </a:moveTo>
                  <a:cubicBezTo>
                    <a:pt x="67" y="42"/>
                    <a:pt x="77" y="51"/>
                    <a:pt x="79" y="51"/>
                  </a:cubicBezTo>
                  <a:cubicBezTo>
                    <a:pt x="80" y="52"/>
                    <a:pt x="72" y="32"/>
                    <a:pt x="70" y="3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53" name="Freeform 150">
              <a:extLst>
                <a:ext uri="{FF2B5EF4-FFF2-40B4-BE49-F238E27FC236}">
                  <a16:creationId xmlns:a16="http://schemas.microsoft.com/office/drawing/2014/main" id="{C0DBEDE7-0466-4065-9E19-F4A8412DF6B4}"/>
                </a:ext>
              </a:extLst>
            </p:cNvPr>
            <p:cNvSpPr>
              <a:spLocks noEditPoints="1"/>
            </p:cNvSpPr>
            <p:nvPr/>
          </p:nvSpPr>
          <p:spPr bwMode="auto">
            <a:xfrm>
              <a:off x="7548928" y="4433465"/>
              <a:ext cx="1055709" cy="940092"/>
            </a:xfrm>
            <a:custGeom>
              <a:avLst/>
              <a:gdLst/>
              <a:ahLst/>
              <a:cxnLst>
                <a:cxn ang="0">
                  <a:pos x="457" y="180"/>
                </a:cxn>
                <a:cxn ang="0">
                  <a:pos x="438" y="160"/>
                </a:cxn>
                <a:cxn ang="0">
                  <a:pos x="424" y="139"/>
                </a:cxn>
                <a:cxn ang="0">
                  <a:pos x="410" y="124"/>
                </a:cxn>
                <a:cxn ang="0">
                  <a:pos x="378" y="93"/>
                </a:cxn>
                <a:cxn ang="0">
                  <a:pos x="367" y="53"/>
                </a:cxn>
                <a:cxn ang="0">
                  <a:pos x="347" y="33"/>
                </a:cxn>
                <a:cxn ang="0">
                  <a:pos x="329" y="10"/>
                </a:cxn>
                <a:cxn ang="0">
                  <a:pos x="324" y="51"/>
                </a:cxn>
                <a:cxn ang="0">
                  <a:pos x="297" y="76"/>
                </a:cxn>
                <a:cxn ang="0">
                  <a:pos x="265" y="59"/>
                </a:cxn>
                <a:cxn ang="0">
                  <a:pos x="259" y="35"/>
                </a:cxn>
                <a:cxn ang="0">
                  <a:pos x="268" y="17"/>
                </a:cxn>
                <a:cxn ang="0">
                  <a:pos x="251" y="19"/>
                </a:cxn>
                <a:cxn ang="0">
                  <a:pos x="222" y="13"/>
                </a:cxn>
                <a:cxn ang="0">
                  <a:pos x="194" y="32"/>
                </a:cxn>
                <a:cxn ang="0">
                  <a:pos x="184" y="51"/>
                </a:cxn>
                <a:cxn ang="0">
                  <a:pos x="167" y="44"/>
                </a:cxn>
                <a:cxn ang="0">
                  <a:pos x="147" y="46"/>
                </a:cxn>
                <a:cxn ang="0">
                  <a:pos x="131" y="55"/>
                </a:cxn>
                <a:cxn ang="0">
                  <a:pos x="123" y="73"/>
                </a:cxn>
                <a:cxn ang="0">
                  <a:pos x="106" y="75"/>
                </a:cxn>
                <a:cxn ang="0">
                  <a:pos x="69" y="110"/>
                </a:cxn>
                <a:cxn ang="0">
                  <a:pos x="34" y="121"/>
                </a:cxn>
                <a:cxn ang="0">
                  <a:pos x="13" y="130"/>
                </a:cxn>
                <a:cxn ang="0">
                  <a:pos x="6" y="169"/>
                </a:cxn>
                <a:cxn ang="0">
                  <a:pos x="9" y="187"/>
                </a:cxn>
                <a:cxn ang="0">
                  <a:pos x="22" y="227"/>
                </a:cxn>
                <a:cxn ang="0">
                  <a:pos x="23" y="277"/>
                </a:cxn>
                <a:cxn ang="0">
                  <a:pos x="56" y="294"/>
                </a:cxn>
                <a:cxn ang="0">
                  <a:pos x="104" y="280"/>
                </a:cxn>
                <a:cxn ang="0">
                  <a:pos x="157" y="260"/>
                </a:cxn>
                <a:cxn ang="0">
                  <a:pos x="219" y="256"/>
                </a:cxn>
                <a:cxn ang="0">
                  <a:pos x="240" y="268"/>
                </a:cxn>
                <a:cxn ang="0">
                  <a:pos x="262" y="287"/>
                </a:cxn>
                <a:cxn ang="0">
                  <a:pos x="278" y="285"/>
                </a:cxn>
                <a:cxn ang="0">
                  <a:pos x="288" y="289"/>
                </a:cxn>
                <a:cxn ang="0">
                  <a:pos x="304" y="317"/>
                </a:cxn>
                <a:cxn ang="0">
                  <a:pos x="344" y="344"/>
                </a:cxn>
                <a:cxn ang="0">
                  <a:pos x="365" y="341"/>
                </a:cxn>
                <a:cxn ang="0">
                  <a:pos x="379" y="348"/>
                </a:cxn>
                <a:cxn ang="0">
                  <a:pos x="419" y="330"/>
                </a:cxn>
                <a:cxn ang="0">
                  <a:pos x="443" y="266"/>
                </a:cxn>
                <a:cxn ang="0">
                  <a:pos x="458" y="228"/>
                </a:cxn>
                <a:cxn ang="0">
                  <a:pos x="210" y="11"/>
                </a:cxn>
                <a:cxn ang="0">
                  <a:pos x="266" y="307"/>
                </a:cxn>
                <a:cxn ang="0">
                  <a:pos x="379" y="376"/>
                </a:cxn>
                <a:cxn ang="0">
                  <a:pos x="380" y="411"/>
                </a:cxn>
                <a:cxn ang="0">
                  <a:pos x="395" y="402"/>
                </a:cxn>
                <a:cxn ang="0">
                  <a:pos x="379" y="376"/>
                </a:cxn>
              </a:cxnLst>
              <a:rect l="0" t="0" r="r" b="b"/>
              <a:pathLst>
                <a:path w="463" h="412">
                  <a:moveTo>
                    <a:pt x="460" y="207"/>
                  </a:moveTo>
                  <a:cubicBezTo>
                    <a:pt x="462" y="205"/>
                    <a:pt x="459" y="197"/>
                    <a:pt x="457" y="198"/>
                  </a:cubicBezTo>
                  <a:cubicBezTo>
                    <a:pt x="456" y="200"/>
                    <a:pt x="456" y="186"/>
                    <a:pt x="457" y="180"/>
                  </a:cubicBezTo>
                  <a:cubicBezTo>
                    <a:pt x="458" y="173"/>
                    <a:pt x="457" y="174"/>
                    <a:pt x="454" y="177"/>
                  </a:cubicBezTo>
                  <a:cubicBezTo>
                    <a:pt x="451" y="181"/>
                    <a:pt x="447" y="171"/>
                    <a:pt x="447" y="169"/>
                  </a:cubicBezTo>
                  <a:cubicBezTo>
                    <a:pt x="446" y="166"/>
                    <a:pt x="442" y="159"/>
                    <a:pt x="438" y="160"/>
                  </a:cubicBezTo>
                  <a:cubicBezTo>
                    <a:pt x="434" y="161"/>
                    <a:pt x="436" y="154"/>
                    <a:pt x="432" y="155"/>
                  </a:cubicBezTo>
                  <a:cubicBezTo>
                    <a:pt x="428" y="156"/>
                    <a:pt x="428" y="149"/>
                    <a:pt x="428" y="143"/>
                  </a:cubicBezTo>
                  <a:cubicBezTo>
                    <a:pt x="429" y="137"/>
                    <a:pt x="426" y="142"/>
                    <a:pt x="424" y="139"/>
                  </a:cubicBezTo>
                  <a:cubicBezTo>
                    <a:pt x="422" y="137"/>
                    <a:pt x="420" y="139"/>
                    <a:pt x="417" y="140"/>
                  </a:cubicBezTo>
                  <a:cubicBezTo>
                    <a:pt x="415" y="141"/>
                    <a:pt x="414" y="135"/>
                    <a:pt x="415" y="132"/>
                  </a:cubicBezTo>
                  <a:cubicBezTo>
                    <a:pt x="415" y="130"/>
                    <a:pt x="414" y="127"/>
                    <a:pt x="410" y="124"/>
                  </a:cubicBezTo>
                  <a:cubicBezTo>
                    <a:pt x="407" y="121"/>
                    <a:pt x="406" y="119"/>
                    <a:pt x="407" y="116"/>
                  </a:cubicBezTo>
                  <a:cubicBezTo>
                    <a:pt x="407" y="112"/>
                    <a:pt x="385" y="101"/>
                    <a:pt x="381" y="100"/>
                  </a:cubicBezTo>
                  <a:cubicBezTo>
                    <a:pt x="376" y="99"/>
                    <a:pt x="380" y="94"/>
                    <a:pt x="378" y="93"/>
                  </a:cubicBezTo>
                  <a:cubicBezTo>
                    <a:pt x="376" y="91"/>
                    <a:pt x="375" y="84"/>
                    <a:pt x="375" y="79"/>
                  </a:cubicBezTo>
                  <a:cubicBezTo>
                    <a:pt x="375" y="73"/>
                    <a:pt x="368" y="72"/>
                    <a:pt x="368" y="67"/>
                  </a:cubicBezTo>
                  <a:cubicBezTo>
                    <a:pt x="369" y="63"/>
                    <a:pt x="366" y="58"/>
                    <a:pt x="367" y="53"/>
                  </a:cubicBezTo>
                  <a:cubicBezTo>
                    <a:pt x="367" y="48"/>
                    <a:pt x="360" y="47"/>
                    <a:pt x="359" y="44"/>
                  </a:cubicBezTo>
                  <a:cubicBezTo>
                    <a:pt x="359" y="42"/>
                    <a:pt x="355" y="44"/>
                    <a:pt x="351" y="45"/>
                  </a:cubicBezTo>
                  <a:cubicBezTo>
                    <a:pt x="346" y="45"/>
                    <a:pt x="347" y="39"/>
                    <a:pt x="347" y="33"/>
                  </a:cubicBezTo>
                  <a:cubicBezTo>
                    <a:pt x="348" y="28"/>
                    <a:pt x="345" y="18"/>
                    <a:pt x="342" y="15"/>
                  </a:cubicBezTo>
                  <a:cubicBezTo>
                    <a:pt x="338" y="13"/>
                    <a:pt x="338" y="3"/>
                    <a:pt x="336" y="2"/>
                  </a:cubicBezTo>
                  <a:cubicBezTo>
                    <a:pt x="335" y="0"/>
                    <a:pt x="329" y="7"/>
                    <a:pt x="329" y="10"/>
                  </a:cubicBezTo>
                  <a:cubicBezTo>
                    <a:pt x="329" y="13"/>
                    <a:pt x="329" y="17"/>
                    <a:pt x="326" y="19"/>
                  </a:cubicBezTo>
                  <a:cubicBezTo>
                    <a:pt x="324" y="21"/>
                    <a:pt x="328" y="29"/>
                    <a:pt x="325" y="31"/>
                  </a:cubicBezTo>
                  <a:cubicBezTo>
                    <a:pt x="322" y="34"/>
                    <a:pt x="325" y="45"/>
                    <a:pt x="324" y="51"/>
                  </a:cubicBezTo>
                  <a:cubicBezTo>
                    <a:pt x="323" y="58"/>
                    <a:pt x="323" y="64"/>
                    <a:pt x="320" y="69"/>
                  </a:cubicBezTo>
                  <a:cubicBezTo>
                    <a:pt x="317" y="73"/>
                    <a:pt x="317" y="80"/>
                    <a:pt x="311" y="82"/>
                  </a:cubicBezTo>
                  <a:cubicBezTo>
                    <a:pt x="305" y="84"/>
                    <a:pt x="297" y="79"/>
                    <a:pt x="297" y="76"/>
                  </a:cubicBezTo>
                  <a:cubicBezTo>
                    <a:pt x="297" y="73"/>
                    <a:pt x="291" y="71"/>
                    <a:pt x="287" y="71"/>
                  </a:cubicBezTo>
                  <a:cubicBezTo>
                    <a:pt x="284" y="72"/>
                    <a:pt x="282" y="67"/>
                    <a:pt x="276" y="63"/>
                  </a:cubicBezTo>
                  <a:cubicBezTo>
                    <a:pt x="271" y="58"/>
                    <a:pt x="266" y="64"/>
                    <a:pt x="265" y="59"/>
                  </a:cubicBezTo>
                  <a:cubicBezTo>
                    <a:pt x="263" y="54"/>
                    <a:pt x="261" y="53"/>
                    <a:pt x="257" y="50"/>
                  </a:cubicBezTo>
                  <a:cubicBezTo>
                    <a:pt x="253" y="47"/>
                    <a:pt x="254" y="47"/>
                    <a:pt x="258" y="45"/>
                  </a:cubicBezTo>
                  <a:cubicBezTo>
                    <a:pt x="262" y="42"/>
                    <a:pt x="261" y="38"/>
                    <a:pt x="259" y="35"/>
                  </a:cubicBezTo>
                  <a:cubicBezTo>
                    <a:pt x="257" y="32"/>
                    <a:pt x="261" y="33"/>
                    <a:pt x="266" y="30"/>
                  </a:cubicBezTo>
                  <a:cubicBezTo>
                    <a:pt x="271" y="27"/>
                    <a:pt x="266" y="24"/>
                    <a:pt x="270" y="22"/>
                  </a:cubicBezTo>
                  <a:cubicBezTo>
                    <a:pt x="274" y="21"/>
                    <a:pt x="272" y="18"/>
                    <a:pt x="268" y="17"/>
                  </a:cubicBezTo>
                  <a:cubicBezTo>
                    <a:pt x="264" y="16"/>
                    <a:pt x="265" y="21"/>
                    <a:pt x="263" y="21"/>
                  </a:cubicBezTo>
                  <a:cubicBezTo>
                    <a:pt x="262" y="22"/>
                    <a:pt x="260" y="15"/>
                    <a:pt x="259" y="15"/>
                  </a:cubicBezTo>
                  <a:cubicBezTo>
                    <a:pt x="258" y="16"/>
                    <a:pt x="253" y="22"/>
                    <a:pt x="251" y="19"/>
                  </a:cubicBezTo>
                  <a:cubicBezTo>
                    <a:pt x="248" y="16"/>
                    <a:pt x="234" y="13"/>
                    <a:pt x="229" y="12"/>
                  </a:cubicBezTo>
                  <a:cubicBezTo>
                    <a:pt x="223" y="11"/>
                    <a:pt x="221" y="4"/>
                    <a:pt x="218" y="6"/>
                  </a:cubicBezTo>
                  <a:cubicBezTo>
                    <a:pt x="215" y="7"/>
                    <a:pt x="219" y="9"/>
                    <a:pt x="222" y="13"/>
                  </a:cubicBezTo>
                  <a:cubicBezTo>
                    <a:pt x="226" y="17"/>
                    <a:pt x="210" y="20"/>
                    <a:pt x="205" y="18"/>
                  </a:cubicBezTo>
                  <a:cubicBezTo>
                    <a:pt x="200" y="17"/>
                    <a:pt x="206" y="22"/>
                    <a:pt x="202" y="22"/>
                  </a:cubicBezTo>
                  <a:cubicBezTo>
                    <a:pt x="198" y="21"/>
                    <a:pt x="197" y="28"/>
                    <a:pt x="194" y="32"/>
                  </a:cubicBezTo>
                  <a:cubicBezTo>
                    <a:pt x="191" y="35"/>
                    <a:pt x="193" y="38"/>
                    <a:pt x="189" y="40"/>
                  </a:cubicBezTo>
                  <a:cubicBezTo>
                    <a:pt x="186" y="42"/>
                    <a:pt x="186" y="45"/>
                    <a:pt x="190" y="50"/>
                  </a:cubicBezTo>
                  <a:cubicBezTo>
                    <a:pt x="194" y="54"/>
                    <a:pt x="188" y="55"/>
                    <a:pt x="184" y="51"/>
                  </a:cubicBezTo>
                  <a:cubicBezTo>
                    <a:pt x="180" y="47"/>
                    <a:pt x="177" y="47"/>
                    <a:pt x="177" y="51"/>
                  </a:cubicBezTo>
                  <a:cubicBezTo>
                    <a:pt x="177" y="56"/>
                    <a:pt x="172" y="54"/>
                    <a:pt x="173" y="49"/>
                  </a:cubicBezTo>
                  <a:cubicBezTo>
                    <a:pt x="174" y="44"/>
                    <a:pt x="168" y="46"/>
                    <a:pt x="167" y="44"/>
                  </a:cubicBezTo>
                  <a:cubicBezTo>
                    <a:pt x="166" y="41"/>
                    <a:pt x="161" y="36"/>
                    <a:pt x="157" y="37"/>
                  </a:cubicBezTo>
                  <a:cubicBezTo>
                    <a:pt x="154" y="37"/>
                    <a:pt x="154" y="40"/>
                    <a:pt x="151" y="40"/>
                  </a:cubicBezTo>
                  <a:cubicBezTo>
                    <a:pt x="148" y="40"/>
                    <a:pt x="147" y="42"/>
                    <a:pt x="147" y="46"/>
                  </a:cubicBezTo>
                  <a:cubicBezTo>
                    <a:pt x="148" y="49"/>
                    <a:pt x="142" y="45"/>
                    <a:pt x="139" y="46"/>
                  </a:cubicBezTo>
                  <a:cubicBezTo>
                    <a:pt x="135" y="46"/>
                    <a:pt x="139" y="51"/>
                    <a:pt x="137" y="51"/>
                  </a:cubicBezTo>
                  <a:cubicBezTo>
                    <a:pt x="135" y="51"/>
                    <a:pt x="135" y="55"/>
                    <a:pt x="131" y="55"/>
                  </a:cubicBezTo>
                  <a:cubicBezTo>
                    <a:pt x="128" y="55"/>
                    <a:pt x="129" y="62"/>
                    <a:pt x="129" y="66"/>
                  </a:cubicBezTo>
                  <a:cubicBezTo>
                    <a:pt x="130" y="69"/>
                    <a:pt x="124" y="64"/>
                    <a:pt x="121" y="65"/>
                  </a:cubicBezTo>
                  <a:cubicBezTo>
                    <a:pt x="118" y="66"/>
                    <a:pt x="122" y="69"/>
                    <a:pt x="123" y="73"/>
                  </a:cubicBezTo>
                  <a:cubicBezTo>
                    <a:pt x="124" y="78"/>
                    <a:pt x="121" y="77"/>
                    <a:pt x="119" y="79"/>
                  </a:cubicBezTo>
                  <a:cubicBezTo>
                    <a:pt x="117" y="81"/>
                    <a:pt x="115" y="74"/>
                    <a:pt x="115" y="71"/>
                  </a:cubicBezTo>
                  <a:cubicBezTo>
                    <a:pt x="115" y="67"/>
                    <a:pt x="110" y="70"/>
                    <a:pt x="106" y="75"/>
                  </a:cubicBezTo>
                  <a:cubicBezTo>
                    <a:pt x="101" y="80"/>
                    <a:pt x="107" y="87"/>
                    <a:pt x="105" y="88"/>
                  </a:cubicBezTo>
                  <a:cubicBezTo>
                    <a:pt x="103" y="90"/>
                    <a:pt x="94" y="98"/>
                    <a:pt x="89" y="104"/>
                  </a:cubicBezTo>
                  <a:cubicBezTo>
                    <a:pt x="84" y="111"/>
                    <a:pt x="73" y="107"/>
                    <a:pt x="69" y="110"/>
                  </a:cubicBezTo>
                  <a:cubicBezTo>
                    <a:pt x="66" y="113"/>
                    <a:pt x="62" y="111"/>
                    <a:pt x="58" y="113"/>
                  </a:cubicBezTo>
                  <a:cubicBezTo>
                    <a:pt x="55" y="116"/>
                    <a:pt x="48" y="121"/>
                    <a:pt x="48" y="118"/>
                  </a:cubicBezTo>
                  <a:cubicBezTo>
                    <a:pt x="47" y="115"/>
                    <a:pt x="38" y="117"/>
                    <a:pt x="34" y="121"/>
                  </a:cubicBezTo>
                  <a:cubicBezTo>
                    <a:pt x="30" y="125"/>
                    <a:pt x="24" y="129"/>
                    <a:pt x="20" y="129"/>
                  </a:cubicBezTo>
                  <a:cubicBezTo>
                    <a:pt x="16" y="129"/>
                    <a:pt x="16" y="136"/>
                    <a:pt x="14" y="137"/>
                  </a:cubicBezTo>
                  <a:cubicBezTo>
                    <a:pt x="12" y="139"/>
                    <a:pt x="13" y="132"/>
                    <a:pt x="13" y="130"/>
                  </a:cubicBezTo>
                  <a:cubicBezTo>
                    <a:pt x="13" y="129"/>
                    <a:pt x="9" y="133"/>
                    <a:pt x="7" y="139"/>
                  </a:cubicBezTo>
                  <a:cubicBezTo>
                    <a:pt x="5" y="144"/>
                    <a:pt x="11" y="146"/>
                    <a:pt x="8" y="151"/>
                  </a:cubicBezTo>
                  <a:cubicBezTo>
                    <a:pt x="4" y="157"/>
                    <a:pt x="0" y="162"/>
                    <a:pt x="6" y="169"/>
                  </a:cubicBezTo>
                  <a:cubicBezTo>
                    <a:pt x="11" y="176"/>
                    <a:pt x="14" y="181"/>
                    <a:pt x="12" y="184"/>
                  </a:cubicBezTo>
                  <a:cubicBezTo>
                    <a:pt x="10" y="188"/>
                    <a:pt x="7" y="177"/>
                    <a:pt x="5" y="179"/>
                  </a:cubicBezTo>
                  <a:cubicBezTo>
                    <a:pt x="4" y="180"/>
                    <a:pt x="10" y="184"/>
                    <a:pt x="9" y="187"/>
                  </a:cubicBezTo>
                  <a:cubicBezTo>
                    <a:pt x="7" y="189"/>
                    <a:pt x="2" y="178"/>
                    <a:pt x="1" y="181"/>
                  </a:cubicBezTo>
                  <a:cubicBezTo>
                    <a:pt x="0" y="183"/>
                    <a:pt x="12" y="200"/>
                    <a:pt x="12" y="206"/>
                  </a:cubicBezTo>
                  <a:cubicBezTo>
                    <a:pt x="12" y="212"/>
                    <a:pt x="22" y="218"/>
                    <a:pt x="22" y="227"/>
                  </a:cubicBezTo>
                  <a:cubicBezTo>
                    <a:pt x="21" y="236"/>
                    <a:pt x="30" y="251"/>
                    <a:pt x="32" y="253"/>
                  </a:cubicBezTo>
                  <a:cubicBezTo>
                    <a:pt x="33" y="255"/>
                    <a:pt x="28" y="261"/>
                    <a:pt x="29" y="268"/>
                  </a:cubicBezTo>
                  <a:cubicBezTo>
                    <a:pt x="30" y="275"/>
                    <a:pt x="27" y="277"/>
                    <a:pt x="23" y="277"/>
                  </a:cubicBezTo>
                  <a:cubicBezTo>
                    <a:pt x="18" y="277"/>
                    <a:pt x="21" y="284"/>
                    <a:pt x="26" y="285"/>
                  </a:cubicBezTo>
                  <a:cubicBezTo>
                    <a:pt x="30" y="285"/>
                    <a:pt x="29" y="289"/>
                    <a:pt x="34" y="292"/>
                  </a:cubicBezTo>
                  <a:cubicBezTo>
                    <a:pt x="39" y="296"/>
                    <a:pt x="52" y="294"/>
                    <a:pt x="56" y="294"/>
                  </a:cubicBezTo>
                  <a:cubicBezTo>
                    <a:pt x="60" y="294"/>
                    <a:pt x="61" y="288"/>
                    <a:pt x="67" y="288"/>
                  </a:cubicBezTo>
                  <a:cubicBezTo>
                    <a:pt x="73" y="287"/>
                    <a:pt x="72" y="286"/>
                    <a:pt x="75" y="282"/>
                  </a:cubicBezTo>
                  <a:cubicBezTo>
                    <a:pt x="78" y="279"/>
                    <a:pt x="91" y="280"/>
                    <a:pt x="104" y="280"/>
                  </a:cubicBezTo>
                  <a:cubicBezTo>
                    <a:pt x="117" y="281"/>
                    <a:pt x="123" y="277"/>
                    <a:pt x="125" y="272"/>
                  </a:cubicBezTo>
                  <a:cubicBezTo>
                    <a:pt x="127" y="267"/>
                    <a:pt x="136" y="267"/>
                    <a:pt x="140" y="263"/>
                  </a:cubicBezTo>
                  <a:cubicBezTo>
                    <a:pt x="144" y="260"/>
                    <a:pt x="147" y="259"/>
                    <a:pt x="157" y="260"/>
                  </a:cubicBezTo>
                  <a:cubicBezTo>
                    <a:pt x="167" y="260"/>
                    <a:pt x="176" y="255"/>
                    <a:pt x="182" y="253"/>
                  </a:cubicBezTo>
                  <a:cubicBezTo>
                    <a:pt x="188" y="250"/>
                    <a:pt x="200" y="251"/>
                    <a:pt x="206" y="250"/>
                  </a:cubicBezTo>
                  <a:cubicBezTo>
                    <a:pt x="212" y="248"/>
                    <a:pt x="213" y="257"/>
                    <a:pt x="219" y="256"/>
                  </a:cubicBezTo>
                  <a:cubicBezTo>
                    <a:pt x="226" y="256"/>
                    <a:pt x="229" y="258"/>
                    <a:pt x="233" y="258"/>
                  </a:cubicBezTo>
                  <a:cubicBezTo>
                    <a:pt x="236" y="258"/>
                    <a:pt x="236" y="261"/>
                    <a:pt x="239" y="261"/>
                  </a:cubicBezTo>
                  <a:cubicBezTo>
                    <a:pt x="243" y="262"/>
                    <a:pt x="242" y="265"/>
                    <a:pt x="240" y="268"/>
                  </a:cubicBezTo>
                  <a:cubicBezTo>
                    <a:pt x="238" y="272"/>
                    <a:pt x="245" y="271"/>
                    <a:pt x="250" y="278"/>
                  </a:cubicBezTo>
                  <a:cubicBezTo>
                    <a:pt x="255" y="284"/>
                    <a:pt x="250" y="285"/>
                    <a:pt x="253" y="290"/>
                  </a:cubicBezTo>
                  <a:cubicBezTo>
                    <a:pt x="255" y="295"/>
                    <a:pt x="257" y="294"/>
                    <a:pt x="262" y="287"/>
                  </a:cubicBezTo>
                  <a:cubicBezTo>
                    <a:pt x="267" y="280"/>
                    <a:pt x="272" y="285"/>
                    <a:pt x="273" y="279"/>
                  </a:cubicBezTo>
                  <a:cubicBezTo>
                    <a:pt x="274" y="273"/>
                    <a:pt x="279" y="266"/>
                    <a:pt x="283" y="269"/>
                  </a:cubicBezTo>
                  <a:cubicBezTo>
                    <a:pt x="286" y="272"/>
                    <a:pt x="280" y="273"/>
                    <a:pt x="278" y="285"/>
                  </a:cubicBezTo>
                  <a:cubicBezTo>
                    <a:pt x="276" y="296"/>
                    <a:pt x="272" y="290"/>
                    <a:pt x="271" y="293"/>
                  </a:cubicBezTo>
                  <a:cubicBezTo>
                    <a:pt x="270" y="297"/>
                    <a:pt x="281" y="298"/>
                    <a:pt x="281" y="292"/>
                  </a:cubicBezTo>
                  <a:cubicBezTo>
                    <a:pt x="281" y="286"/>
                    <a:pt x="283" y="284"/>
                    <a:pt x="288" y="289"/>
                  </a:cubicBezTo>
                  <a:cubicBezTo>
                    <a:pt x="292" y="295"/>
                    <a:pt x="285" y="299"/>
                    <a:pt x="286" y="302"/>
                  </a:cubicBezTo>
                  <a:cubicBezTo>
                    <a:pt x="287" y="304"/>
                    <a:pt x="292" y="301"/>
                    <a:pt x="294" y="301"/>
                  </a:cubicBezTo>
                  <a:cubicBezTo>
                    <a:pt x="299" y="301"/>
                    <a:pt x="305" y="311"/>
                    <a:pt x="304" y="317"/>
                  </a:cubicBezTo>
                  <a:cubicBezTo>
                    <a:pt x="303" y="322"/>
                    <a:pt x="301" y="327"/>
                    <a:pt x="310" y="331"/>
                  </a:cubicBezTo>
                  <a:cubicBezTo>
                    <a:pt x="318" y="335"/>
                    <a:pt x="315" y="336"/>
                    <a:pt x="321" y="336"/>
                  </a:cubicBezTo>
                  <a:cubicBezTo>
                    <a:pt x="328" y="336"/>
                    <a:pt x="341" y="341"/>
                    <a:pt x="344" y="344"/>
                  </a:cubicBezTo>
                  <a:cubicBezTo>
                    <a:pt x="348" y="347"/>
                    <a:pt x="357" y="342"/>
                    <a:pt x="358" y="336"/>
                  </a:cubicBezTo>
                  <a:cubicBezTo>
                    <a:pt x="360" y="330"/>
                    <a:pt x="367" y="336"/>
                    <a:pt x="363" y="338"/>
                  </a:cubicBezTo>
                  <a:cubicBezTo>
                    <a:pt x="360" y="340"/>
                    <a:pt x="365" y="344"/>
                    <a:pt x="365" y="341"/>
                  </a:cubicBezTo>
                  <a:cubicBezTo>
                    <a:pt x="365" y="338"/>
                    <a:pt x="367" y="335"/>
                    <a:pt x="368" y="339"/>
                  </a:cubicBezTo>
                  <a:cubicBezTo>
                    <a:pt x="369" y="343"/>
                    <a:pt x="374" y="343"/>
                    <a:pt x="376" y="346"/>
                  </a:cubicBezTo>
                  <a:cubicBezTo>
                    <a:pt x="377" y="349"/>
                    <a:pt x="379" y="351"/>
                    <a:pt x="379" y="348"/>
                  </a:cubicBezTo>
                  <a:cubicBezTo>
                    <a:pt x="379" y="346"/>
                    <a:pt x="380" y="344"/>
                    <a:pt x="384" y="342"/>
                  </a:cubicBezTo>
                  <a:cubicBezTo>
                    <a:pt x="388" y="341"/>
                    <a:pt x="391" y="338"/>
                    <a:pt x="395" y="334"/>
                  </a:cubicBezTo>
                  <a:cubicBezTo>
                    <a:pt x="399" y="331"/>
                    <a:pt x="417" y="330"/>
                    <a:pt x="419" y="330"/>
                  </a:cubicBezTo>
                  <a:cubicBezTo>
                    <a:pt x="420" y="330"/>
                    <a:pt x="421" y="315"/>
                    <a:pt x="422" y="307"/>
                  </a:cubicBezTo>
                  <a:cubicBezTo>
                    <a:pt x="423" y="300"/>
                    <a:pt x="430" y="298"/>
                    <a:pt x="431" y="290"/>
                  </a:cubicBezTo>
                  <a:cubicBezTo>
                    <a:pt x="432" y="282"/>
                    <a:pt x="441" y="267"/>
                    <a:pt x="443" y="266"/>
                  </a:cubicBezTo>
                  <a:cubicBezTo>
                    <a:pt x="445" y="265"/>
                    <a:pt x="449" y="263"/>
                    <a:pt x="450" y="258"/>
                  </a:cubicBezTo>
                  <a:cubicBezTo>
                    <a:pt x="450" y="253"/>
                    <a:pt x="456" y="248"/>
                    <a:pt x="456" y="242"/>
                  </a:cubicBezTo>
                  <a:cubicBezTo>
                    <a:pt x="456" y="237"/>
                    <a:pt x="459" y="230"/>
                    <a:pt x="458" y="228"/>
                  </a:cubicBezTo>
                  <a:cubicBezTo>
                    <a:pt x="458" y="226"/>
                    <a:pt x="456" y="221"/>
                    <a:pt x="460" y="217"/>
                  </a:cubicBezTo>
                  <a:cubicBezTo>
                    <a:pt x="463" y="213"/>
                    <a:pt x="458" y="208"/>
                    <a:pt x="460" y="207"/>
                  </a:cubicBezTo>
                  <a:close/>
                  <a:moveTo>
                    <a:pt x="210" y="11"/>
                  </a:moveTo>
                  <a:cubicBezTo>
                    <a:pt x="209" y="8"/>
                    <a:pt x="191" y="11"/>
                    <a:pt x="195" y="14"/>
                  </a:cubicBezTo>
                  <a:cubicBezTo>
                    <a:pt x="198" y="16"/>
                    <a:pt x="210" y="14"/>
                    <a:pt x="210" y="11"/>
                  </a:cubicBezTo>
                  <a:close/>
                  <a:moveTo>
                    <a:pt x="266" y="307"/>
                  </a:moveTo>
                  <a:cubicBezTo>
                    <a:pt x="269" y="309"/>
                    <a:pt x="278" y="309"/>
                    <a:pt x="279" y="305"/>
                  </a:cubicBezTo>
                  <a:cubicBezTo>
                    <a:pt x="281" y="302"/>
                    <a:pt x="263" y="305"/>
                    <a:pt x="266" y="307"/>
                  </a:cubicBezTo>
                  <a:close/>
                  <a:moveTo>
                    <a:pt x="379" y="376"/>
                  </a:moveTo>
                  <a:cubicBezTo>
                    <a:pt x="372" y="377"/>
                    <a:pt x="362" y="370"/>
                    <a:pt x="360" y="371"/>
                  </a:cubicBezTo>
                  <a:cubicBezTo>
                    <a:pt x="357" y="372"/>
                    <a:pt x="368" y="389"/>
                    <a:pt x="365" y="393"/>
                  </a:cubicBezTo>
                  <a:cubicBezTo>
                    <a:pt x="361" y="398"/>
                    <a:pt x="375" y="410"/>
                    <a:pt x="380" y="411"/>
                  </a:cubicBezTo>
                  <a:cubicBezTo>
                    <a:pt x="385" y="412"/>
                    <a:pt x="383" y="406"/>
                    <a:pt x="386" y="406"/>
                  </a:cubicBezTo>
                  <a:cubicBezTo>
                    <a:pt x="389" y="407"/>
                    <a:pt x="388" y="403"/>
                    <a:pt x="389" y="401"/>
                  </a:cubicBezTo>
                  <a:cubicBezTo>
                    <a:pt x="389" y="398"/>
                    <a:pt x="392" y="403"/>
                    <a:pt x="395" y="402"/>
                  </a:cubicBezTo>
                  <a:cubicBezTo>
                    <a:pt x="398" y="400"/>
                    <a:pt x="394" y="390"/>
                    <a:pt x="398" y="390"/>
                  </a:cubicBezTo>
                  <a:cubicBezTo>
                    <a:pt x="402" y="390"/>
                    <a:pt x="399" y="377"/>
                    <a:pt x="398" y="372"/>
                  </a:cubicBezTo>
                  <a:cubicBezTo>
                    <a:pt x="397" y="368"/>
                    <a:pt x="386" y="376"/>
                    <a:pt x="379" y="37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54" name="Freeform 151">
              <a:extLst>
                <a:ext uri="{FF2B5EF4-FFF2-40B4-BE49-F238E27FC236}">
                  <a16:creationId xmlns:a16="http://schemas.microsoft.com/office/drawing/2014/main" id="{60E23340-3C95-427B-86A0-38FD7DAFD094}"/>
                </a:ext>
              </a:extLst>
            </p:cNvPr>
            <p:cNvSpPr>
              <a:spLocks noEditPoints="1"/>
            </p:cNvSpPr>
            <p:nvPr/>
          </p:nvSpPr>
          <p:spPr bwMode="auto">
            <a:xfrm>
              <a:off x="8930637" y="5102523"/>
              <a:ext cx="322209" cy="382860"/>
            </a:xfrm>
            <a:custGeom>
              <a:avLst/>
              <a:gdLst/>
              <a:ahLst/>
              <a:cxnLst>
                <a:cxn ang="0">
                  <a:pos x="87" y="81"/>
                </a:cxn>
                <a:cxn ang="0">
                  <a:pos x="78" y="84"/>
                </a:cxn>
                <a:cxn ang="0">
                  <a:pos x="67" y="79"/>
                </a:cxn>
                <a:cxn ang="0">
                  <a:pos x="61" y="89"/>
                </a:cxn>
                <a:cxn ang="0">
                  <a:pos x="52" y="105"/>
                </a:cxn>
                <a:cxn ang="0">
                  <a:pos x="21" y="125"/>
                </a:cxn>
                <a:cxn ang="0">
                  <a:pos x="7" y="139"/>
                </a:cxn>
                <a:cxn ang="0">
                  <a:pos x="4" y="151"/>
                </a:cxn>
                <a:cxn ang="0">
                  <a:pos x="14" y="156"/>
                </a:cxn>
                <a:cxn ang="0">
                  <a:pos x="22" y="159"/>
                </a:cxn>
                <a:cxn ang="0">
                  <a:pos x="43" y="154"/>
                </a:cxn>
                <a:cxn ang="0">
                  <a:pos x="50" y="141"/>
                </a:cxn>
                <a:cxn ang="0">
                  <a:pos x="56" y="129"/>
                </a:cxn>
                <a:cxn ang="0">
                  <a:pos x="69" y="122"/>
                </a:cxn>
                <a:cxn ang="0">
                  <a:pos x="72" y="116"/>
                </a:cxn>
                <a:cxn ang="0">
                  <a:pos x="80" y="105"/>
                </a:cxn>
                <a:cxn ang="0">
                  <a:pos x="89" y="90"/>
                </a:cxn>
                <a:cxn ang="0">
                  <a:pos x="87" y="81"/>
                </a:cxn>
                <a:cxn ang="0">
                  <a:pos x="15" y="167"/>
                </a:cxn>
                <a:cxn ang="0">
                  <a:pos x="19" y="162"/>
                </a:cxn>
                <a:cxn ang="0">
                  <a:pos x="15" y="167"/>
                </a:cxn>
                <a:cxn ang="0">
                  <a:pos x="128" y="41"/>
                </a:cxn>
                <a:cxn ang="0">
                  <a:pos x="117" y="40"/>
                </a:cxn>
                <a:cxn ang="0">
                  <a:pos x="110" y="33"/>
                </a:cxn>
                <a:cxn ang="0">
                  <a:pos x="105" y="24"/>
                </a:cxn>
                <a:cxn ang="0">
                  <a:pos x="105" y="30"/>
                </a:cxn>
                <a:cxn ang="0">
                  <a:pos x="100" y="28"/>
                </a:cxn>
                <a:cxn ang="0">
                  <a:pos x="96" y="20"/>
                </a:cxn>
                <a:cxn ang="0">
                  <a:pos x="92" y="10"/>
                </a:cxn>
                <a:cxn ang="0">
                  <a:pos x="78" y="0"/>
                </a:cxn>
                <a:cxn ang="0">
                  <a:pos x="81" y="12"/>
                </a:cxn>
                <a:cxn ang="0">
                  <a:pos x="89" y="20"/>
                </a:cxn>
                <a:cxn ang="0">
                  <a:pos x="96" y="29"/>
                </a:cxn>
                <a:cxn ang="0">
                  <a:pos x="94" y="46"/>
                </a:cxn>
                <a:cxn ang="0">
                  <a:pos x="85" y="56"/>
                </a:cxn>
                <a:cxn ang="0">
                  <a:pos x="100" y="69"/>
                </a:cxn>
                <a:cxn ang="0">
                  <a:pos x="97" y="87"/>
                </a:cxn>
                <a:cxn ang="0">
                  <a:pos x="107" y="89"/>
                </a:cxn>
                <a:cxn ang="0">
                  <a:pos x="119" y="71"/>
                </a:cxn>
                <a:cxn ang="0">
                  <a:pos x="123" y="60"/>
                </a:cxn>
                <a:cxn ang="0">
                  <a:pos x="130" y="57"/>
                </a:cxn>
                <a:cxn ang="0">
                  <a:pos x="135" y="50"/>
                </a:cxn>
                <a:cxn ang="0">
                  <a:pos x="139" y="40"/>
                </a:cxn>
                <a:cxn ang="0">
                  <a:pos x="128" y="41"/>
                </a:cxn>
              </a:cxnLst>
              <a:rect l="0" t="0" r="r" b="b"/>
              <a:pathLst>
                <a:path w="141" h="168">
                  <a:moveTo>
                    <a:pt x="87" y="81"/>
                  </a:moveTo>
                  <a:cubicBezTo>
                    <a:pt x="84" y="79"/>
                    <a:pt x="82" y="82"/>
                    <a:pt x="78" y="84"/>
                  </a:cubicBezTo>
                  <a:cubicBezTo>
                    <a:pt x="74" y="86"/>
                    <a:pt x="72" y="76"/>
                    <a:pt x="67" y="79"/>
                  </a:cubicBezTo>
                  <a:cubicBezTo>
                    <a:pt x="62" y="83"/>
                    <a:pt x="67" y="85"/>
                    <a:pt x="61" y="89"/>
                  </a:cubicBezTo>
                  <a:cubicBezTo>
                    <a:pt x="56" y="94"/>
                    <a:pt x="58" y="95"/>
                    <a:pt x="52" y="105"/>
                  </a:cubicBezTo>
                  <a:cubicBezTo>
                    <a:pt x="46" y="115"/>
                    <a:pt x="24" y="120"/>
                    <a:pt x="21" y="125"/>
                  </a:cubicBezTo>
                  <a:cubicBezTo>
                    <a:pt x="18" y="131"/>
                    <a:pt x="7" y="135"/>
                    <a:pt x="7" y="139"/>
                  </a:cubicBezTo>
                  <a:cubicBezTo>
                    <a:pt x="7" y="143"/>
                    <a:pt x="0" y="146"/>
                    <a:pt x="4" y="151"/>
                  </a:cubicBezTo>
                  <a:cubicBezTo>
                    <a:pt x="7" y="155"/>
                    <a:pt x="11" y="152"/>
                    <a:pt x="14" y="156"/>
                  </a:cubicBezTo>
                  <a:cubicBezTo>
                    <a:pt x="17" y="159"/>
                    <a:pt x="21" y="156"/>
                    <a:pt x="22" y="159"/>
                  </a:cubicBezTo>
                  <a:cubicBezTo>
                    <a:pt x="24" y="162"/>
                    <a:pt x="35" y="162"/>
                    <a:pt x="43" y="154"/>
                  </a:cubicBezTo>
                  <a:cubicBezTo>
                    <a:pt x="51" y="147"/>
                    <a:pt x="47" y="143"/>
                    <a:pt x="50" y="141"/>
                  </a:cubicBezTo>
                  <a:cubicBezTo>
                    <a:pt x="54" y="139"/>
                    <a:pt x="54" y="133"/>
                    <a:pt x="56" y="129"/>
                  </a:cubicBezTo>
                  <a:cubicBezTo>
                    <a:pt x="58" y="126"/>
                    <a:pt x="60" y="122"/>
                    <a:pt x="69" y="122"/>
                  </a:cubicBezTo>
                  <a:cubicBezTo>
                    <a:pt x="78" y="122"/>
                    <a:pt x="73" y="120"/>
                    <a:pt x="72" y="116"/>
                  </a:cubicBezTo>
                  <a:cubicBezTo>
                    <a:pt x="72" y="111"/>
                    <a:pt x="80" y="111"/>
                    <a:pt x="80" y="105"/>
                  </a:cubicBezTo>
                  <a:cubicBezTo>
                    <a:pt x="80" y="100"/>
                    <a:pt x="91" y="95"/>
                    <a:pt x="89" y="90"/>
                  </a:cubicBezTo>
                  <a:cubicBezTo>
                    <a:pt x="86" y="86"/>
                    <a:pt x="91" y="84"/>
                    <a:pt x="87" y="81"/>
                  </a:cubicBezTo>
                  <a:close/>
                  <a:moveTo>
                    <a:pt x="15" y="167"/>
                  </a:moveTo>
                  <a:cubicBezTo>
                    <a:pt x="17" y="168"/>
                    <a:pt x="22" y="166"/>
                    <a:pt x="19" y="162"/>
                  </a:cubicBezTo>
                  <a:cubicBezTo>
                    <a:pt x="16" y="158"/>
                    <a:pt x="11" y="166"/>
                    <a:pt x="15" y="167"/>
                  </a:cubicBezTo>
                  <a:close/>
                  <a:moveTo>
                    <a:pt x="128" y="41"/>
                  </a:moveTo>
                  <a:cubicBezTo>
                    <a:pt x="126" y="45"/>
                    <a:pt x="121" y="40"/>
                    <a:pt x="117" y="40"/>
                  </a:cubicBezTo>
                  <a:cubicBezTo>
                    <a:pt x="113" y="40"/>
                    <a:pt x="110" y="37"/>
                    <a:pt x="110" y="33"/>
                  </a:cubicBezTo>
                  <a:cubicBezTo>
                    <a:pt x="110" y="29"/>
                    <a:pt x="109" y="24"/>
                    <a:pt x="105" y="24"/>
                  </a:cubicBezTo>
                  <a:cubicBezTo>
                    <a:pt x="101" y="24"/>
                    <a:pt x="106" y="28"/>
                    <a:pt x="105" y="30"/>
                  </a:cubicBezTo>
                  <a:cubicBezTo>
                    <a:pt x="103" y="32"/>
                    <a:pt x="102" y="28"/>
                    <a:pt x="100" y="28"/>
                  </a:cubicBezTo>
                  <a:cubicBezTo>
                    <a:pt x="98" y="28"/>
                    <a:pt x="96" y="25"/>
                    <a:pt x="96" y="20"/>
                  </a:cubicBezTo>
                  <a:cubicBezTo>
                    <a:pt x="96" y="15"/>
                    <a:pt x="92" y="16"/>
                    <a:pt x="92" y="10"/>
                  </a:cubicBezTo>
                  <a:cubicBezTo>
                    <a:pt x="92" y="4"/>
                    <a:pt x="83" y="0"/>
                    <a:pt x="78" y="0"/>
                  </a:cubicBezTo>
                  <a:cubicBezTo>
                    <a:pt x="73" y="0"/>
                    <a:pt x="79" y="9"/>
                    <a:pt x="81" y="12"/>
                  </a:cubicBezTo>
                  <a:cubicBezTo>
                    <a:pt x="84" y="15"/>
                    <a:pt x="89" y="18"/>
                    <a:pt x="89" y="20"/>
                  </a:cubicBezTo>
                  <a:cubicBezTo>
                    <a:pt x="89" y="22"/>
                    <a:pt x="93" y="28"/>
                    <a:pt x="96" y="29"/>
                  </a:cubicBezTo>
                  <a:cubicBezTo>
                    <a:pt x="99" y="30"/>
                    <a:pt x="94" y="39"/>
                    <a:pt x="94" y="46"/>
                  </a:cubicBezTo>
                  <a:cubicBezTo>
                    <a:pt x="94" y="53"/>
                    <a:pt x="89" y="51"/>
                    <a:pt x="85" y="56"/>
                  </a:cubicBezTo>
                  <a:cubicBezTo>
                    <a:pt x="81" y="60"/>
                    <a:pt x="94" y="65"/>
                    <a:pt x="100" y="69"/>
                  </a:cubicBezTo>
                  <a:cubicBezTo>
                    <a:pt x="105" y="74"/>
                    <a:pt x="95" y="85"/>
                    <a:pt x="97" y="87"/>
                  </a:cubicBezTo>
                  <a:cubicBezTo>
                    <a:pt x="97" y="89"/>
                    <a:pt x="101" y="90"/>
                    <a:pt x="107" y="89"/>
                  </a:cubicBezTo>
                  <a:cubicBezTo>
                    <a:pt x="113" y="87"/>
                    <a:pt x="115" y="75"/>
                    <a:pt x="119" y="71"/>
                  </a:cubicBezTo>
                  <a:cubicBezTo>
                    <a:pt x="123" y="68"/>
                    <a:pt x="121" y="62"/>
                    <a:pt x="123" y="60"/>
                  </a:cubicBezTo>
                  <a:cubicBezTo>
                    <a:pt x="125" y="57"/>
                    <a:pt x="128" y="57"/>
                    <a:pt x="130" y="57"/>
                  </a:cubicBezTo>
                  <a:cubicBezTo>
                    <a:pt x="133" y="57"/>
                    <a:pt x="132" y="50"/>
                    <a:pt x="135" y="50"/>
                  </a:cubicBezTo>
                  <a:cubicBezTo>
                    <a:pt x="139" y="50"/>
                    <a:pt x="137" y="46"/>
                    <a:pt x="139" y="40"/>
                  </a:cubicBezTo>
                  <a:cubicBezTo>
                    <a:pt x="141" y="35"/>
                    <a:pt x="130" y="37"/>
                    <a:pt x="128" y="4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55" name="Freeform 152">
              <a:extLst>
                <a:ext uri="{FF2B5EF4-FFF2-40B4-BE49-F238E27FC236}">
                  <a16:creationId xmlns:a16="http://schemas.microsoft.com/office/drawing/2014/main" id="{A74775BE-F538-4C94-B40B-B84E91F90BFE}"/>
                </a:ext>
              </a:extLst>
            </p:cNvPr>
            <p:cNvSpPr>
              <a:spLocks noEditPoints="1"/>
            </p:cNvSpPr>
            <p:nvPr/>
          </p:nvSpPr>
          <p:spPr bwMode="auto">
            <a:xfrm>
              <a:off x="9213043" y="4581302"/>
              <a:ext cx="70128" cy="64442"/>
            </a:xfrm>
            <a:custGeom>
              <a:avLst/>
              <a:gdLst/>
              <a:ahLst/>
              <a:cxnLst>
                <a:cxn ang="0">
                  <a:pos x="4" y="24"/>
                </a:cxn>
                <a:cxn ang="0">
                  <a:pos x="17" y="20"/>
                </a:cxn>
                <a:cxn ang="0">
                  <a:pos x="4" y="24"/>
                </a:cxn>
                <a:cxn ang="0">
                  <a:pos x="20" y="10"/>
                </a:cxn>
                <a:cxn ang="0">
                  <a:pos x="31" y="4"/>
                </a:cxn>
                <a:cxn ang="0">
                  <a:pos x="20" y="10"/>
                </a:cxn>
              </a:cxnLst>
              <a:rect l="0" t="0" r="r" b="b"/>
              <a:pathLst>
                <a:path w="31" h="28">
                  <a:moveTo>
                    <a:pt x="4" y="24"/>
                  </a:moveTo>
                  <a:cubicBezTo>
                    <a:pt x="8" y="28"/>
                    <a:pt x="17" y="27"/>
                    <a:pt x="17" y="20"/>
                  </a:cubicBezTo>
                  <a:cubicBezTo>
                    <a:pt x="17" y="13"/>
                    <a:pt x="0" y="20"/>
                    <a:pt x="4" y="24"/>
                  </a:cubicBezTo>
                  <a:close/>
                  <a:moveTo>
                    <a:pt x="20" y="10"/>
                  </a:moveTo>
                  <a:cubicBezTo>
                    <a:pt x="22" y="11"/>
                    <a:pt x="31" y="8"/>
                    <a:pt x="31" y="4"/>
                  </a:cubicBezTo>
                  <a:cubicBezTo>
                    <a:pt x="31" y="0"/>
                    <a:pt x="15" y="9"/>
                    <a:pt x="20" y="1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56" name="Freeform 153">
              <a:extLst>
                <a:ext uri="{FF2B5EF4-FFF2-40B4-BE49-F238E27FC236}">
                  <a16:creationId xmlns:a16="http://schemas.microsoft.com/office/drawing/2014/main" id="{02ADBAF4-20BB-4AB3-8F18-C8512F9158F0}"/>
                </a:ext>
              </a:extLst>
            </p:cNvPr>
            <p:cNvSpPr>
              <a:spLocks/>
            </p:cNvSpPr>
            <p:nvPr/>
          </p:nvSpPr>
          <p:spPr bwMode="auto">
            <a:xfrm>
              <a:off x="6019384" y="2974049"/>
              <a:ext cx="369593" cy="233128"/>
            </a:xfrm>
            <a:custGeom>
              <a:avLst/>
              <a:gdLst/>
              <a:ahLst/>
              <a:cxnLst>
                <a:cxn ang="0">
                  <a:pos x="161" y="64"/>
                </a:cxn>
                <a:cxn ang="0">
                  <a:pos x="151" y="61"/>
                </a:cxn>
                <a:cxn ang="0">
                  <a:pos x="139" y="53"/>
                </a:cxn>
                <a:cxn ang="0">
                  <a:pos x="126" y="45"/>
                </a:cxn>
                <a:cxn ang="0">
                  <a:pos x="115" y="37"/>
                </a:cxn>
                <a:cxn ang="0">
                  <a:pos x="110" y="28"/>
                </a:cxn>
                <a:cxn ang="0">
                  <a:pos x="105" y="20"/>
                </a:cxn>
                <a:cxn ang="0">
                  <a:pos x="88" y="18"/>
                </a:cxn>
                <a:cxn ang="0">
                  <a:pos x="84" y="6"/>
                </a:cxn>
                <a:cxn ang="0">
                  <a:pos x="76" y="3"/>
                </a:cxn>
                <a:cxn ang="0">
                  <a:pos x="68" y="1"/>
                </a:cxn>
                <a:cxn ang="0">
                  <a:pos x="63" y="4"/>
                </a:cxn>
                <a:cxn ang="0">
                  <a:pos x="59" y="8"/>
                </a:cxn>
                <a:cxn ang="0">
                  <a:pos x="51" y="14"/>
                </a:cxn>
                <a:cxn ang="0">
                  <a:pos x="47" y="19"/>
                </a:cxn>
                <a:cxn ang="0">
                  <a:pos x="39" y="17"/>
                </a:cxn>
                <a:cxn ang="0">
                  <a:pos x="31" y="15"/>
                </a:cxn>
                <a:cxn ang="0">
                  <a:pos x="17" y="5"/>
                </a:cxn>
                <a:cxn ang="0">
                  <a:pos x="6" y="11"/>
                </a:cxn>
                <a:cxn ang="0">
                  <a:pos x="11" y="9"/>
                </a:cxn>
                <a:cxn ang="0">
                  <a:pos x="20" y="19"/>
                </a:cxn>
                <a:cxn ang="0">
                  <a:pos x="25" y="26"/>
                </a:cxn>
                <a:cxn ang="0">
                  <a:pos x="14" y="28"/>
                </a:cxn>
                <a:cxn ang="0">
                  <a:pos x="3" y="28"/>
                </a:cxn>
                <a:cxn ang="0">
                  <a:pos x="6" y="38"/>
                </a:cxn>
                <a:cxn ang="0">
                  <a:pos x="6" y="45"/>
                </a:cxn>
                <a:cxn ang="0">
                  <a:pos x="13" y="47"/>
                </a:cxn>
                <a:cxn ang="0">
                  <a:pos x="15" y="56"/>
                </a:cxn>
                <a:cxn ang="0">
                  <a:pos x="15" y="71"/>
                </a:cxn>
                <a:cxn ang="0">
                  <a:pos x="24" y="70"/>
                </a:cxn>
                <a:cxn ang="0">
                  <a:pos x="34" y="63"/>
                </a:cxn>
                <a:cxn ang="0">
                  <a:pos x="42" y="62"/>
                </a:cxn>
                <a:cxn ang="0">
                  <a:pos x="55" y="62"/>
                </a:cxn>
                <a:cxn ang="0">
                  <a:pos x="64" y="66"/>
                </a:cxn>
                <a:cxn ang="0">
                  <a:pos x="69" y="68"/>
                </a:cxn>
                <a:cxn ang="0">
                  <a:pos x="79" y="71"/>
                </a:cxn>
                <a:cxn ang="0">
                  <a:pos x="84" y="75"/>
                </a:cxn>
                <a:cxn ang="0">
                  <a:pos x="91" y="82"/>
                </a:cxn>
                <a:cxn ang="0">
                  <a:pos x="99" y="83"/>
                </a:cxn>
                <a:cxn ang="0">
                  <a:pos x="101" y="97"/>
                </a:cxn>
                <a:cxn ang="0">
                  <a:pos x="104" y="96"/>
                </a:cxn>
                <a:cxn ang="0">
                  <a:pos x="112" y="99"/>
                </a:cxn>
                <a:cxn ang="0">
                  <a:pos x="122" y="95"/>
                </a:cxn>
                <a:cxn ang="0">
                  <a:pos x="138" y="86"/>
                </a:cxn>
                <a:cxn ang="0">
                  <a:pos x="144" y="75"/>
                </a:cxn>
                <a:cxn ang="0">
                  <a:pos x="153" y="69"/>
                </a:cxn>
                <a:cxn ang="0">
                  <a:pos x="162" y="71"/>
                </a:cxn>
                <a:cxn ang="0">
                  <a:pos x="161" y="64"/>
                </a:cxn>
              </a:cxnLst>
              <a:rect l="0" t="0" r="r" b="b"/>
              <a:pathLst>
                <a:path w="162" h="102">
                  <a:moveTo>
                    <a:pt x="161" y="64"/>
                  </a:moveTo>
                  <a:cubicBezTo>
                    <a:pt x="161" y="64"/>
                    <a:pt x="153" y="60"/>
                    <a:pt x="151" y="61"/>
                  </a:cubicBezTo>
                  <a:cubicBezTo>
                    <a:pt x="148" y="61"/>
                    <a:pt x="144" y="55"/>
                    <a:pt x="139" y="53"/>
                  </a:cubicBezTo>
                  <a:cubicBezTo>
                    <a:pt x="134" y="51"/>
                    <a:pt x="128" y="48"/>
                    <a:pt x="126" y="45"/>
                  </a:cubicBezTo>
                  <a:cubicBezTo>
                    <a:pt x="124" y="42"/>
                    <a:pt x="116" y="39"/>
                    <a:pt x="115" y="37"/>
                  </a:cubicBezTo>
                  <a:cubicBezTo>
                    <a:pt x="114" y="35"/>
                    <a:pt x="112" y="31"/>
                    <a:pt x="110" y="28"/>
                  </a:cubicBezTo>
                  <a:cubicBezTo>
                    <a:pt x="107" y="25"/>
                    <a:pt x="107" y="21"/>
                    <a:pt x="105" y="20"/>
                  </a:cubicBezTo>
                  <a:cubicBezTo>
                    <a:pt x="103" y="20"/>
                    <a:pt x="88" y="20"/>
                    <a:pt x="88" y="18"/>
                  </a:cubicBezTo>
                  <a:cubicBezTo>
                    <a:pt x="88" y="16"/>
                    <a:pt x="87" y="7"/>
                    <a:pt x="84" y="6"/>
                  </a:cubicBezTo>
                  <a:cubicBezTo>
                    <a:pt x="81" y="6"/>
                    <a:pt x="77" y="5"/>
                    <a:pt x="76" y="3"/>
                  </a:cubicBezTo>
                  <a:cubicBezTo>
                    <a:pt x="74" y="2"/>
                    <a:pt x="69" y="0"/>
                    <a:pt x="68" y="1"/>
                  </a:cubicBezTo>
                  <a:cubicBezTo>
                    <a:pt x="67" y="3"/>
                    <a:pt x="64" y="4"/>
                    <a:pt x="63" y="4"/>
                  </a:cubicBezTo>
                  <a:cubicBezTo>
                    <a:pt x="62" y="4"/>
                    <a:pt x="62" y="8"/>
                    <a:pt x="59" y="8"/>
                  </a:cubicBezTo>
                  <a:cubicBezTo>
                    <a:pt x="56" y="8"/>
                    <a:pt x="51" y="12"/>
                    <a:pt x="51" y="14"/>
                  </a:cubicBezTo>
                  <a:cubicBezTo>
                    <a:pt x="51" y="16"/>
                    <a:pt x="51" y="20"/>
                    <a:pt x="47" y="19"/>
                  </a:cubicBezTo>
                  <a:cubicBezTo>
                    <a:pt x="45" y="19"/>
                    <a:pt x="42" y="19"/>
                    <a:pt x="39" y="17"/>
                  </a:cubicBezTo>
                  <a:cubicBezTo>
                    <a:pt x="38" y="18"/>
                    <a:pt x="35" y="20"/>
                    <a:pt x="31" y="15"/>
                  </a:cubicBezTo>
                  <a:cubicBezTo>
                    <a:pt x="27" y="10"/>
                    <a:pt x="21" y="5"/>
                    <a:pt x="17" y="5"/>
                  </a:cubicBezTo>
                  <a:cubicBezTo>
                    <a:pt x="14" y="5"/>
                    <a:pt x="3" y="5"/>
                    <a:pt x="6" y="11"/>
                  </a:cubicBezTo>
                  <a:cubicBezTo>
                    <a:pt x="7" y="10"/>
                    <a:pt x="8" y="9"/>
                    <a:pt x="11" y="9"/>
                  </a:cubicBezTo>
                  <a:cubicBezTo>
                    <a:pt x="19" y="10"/>
                    <a:pt x="15" y="19"/>
                    <a:pt x="20" y="19"/>
                  </a:cubicBezTo>
                  <a:cubicBezTo>
                    <a:pt x="24" y="20"/>
                    <a:pt x="29" y="26"/>
                    <a:pt x="25" y="26"/>
                  </a:cubicBezTo>
                  <a:cubicBezTo>
                    <a:pt x="21" y="26"/>
                    <a:pt x="18" y="30"/>
                    <a:pt x="14" y="28"/>
                  </a:cubicBezTo>
                  <a:cubicBezTo>
                    <a:pt x="10" y="27"/>
                    <a:pt x="5" y="24"/>
                    <a:pt x="3" y="28"/>
                  </a:cubicBezTo>
                  <a:cubicBezTo>
                    <a:pt x="2" y="33"/>
                    <a:pt x="0" y="38"/>
                    <a:pt x="6" y="38"/>
                  </a:cubicBezTo>
                  <a:cubicBezTo>
                    <a:pt x="11" y="37"/>
                    <a:pt x="10" y="41"/>
                    <a:pt x="6" y="45"/>
                  </a:cubicBezTo>
                  <a:cubicBezTo>
                    <a:pt x="3" y="48"/>
                    <a:pt x="12" y="44"/>
                    <a:pt x="13" y="47"/>
                  </a:cubicBezTo>
                  <a:cubicBezTo>
                    <a:pt x="13" y="51"/>
                    <a:pt x="16" y="51"/>
                    <a:pt x="15" y="56"/>
                  </a:cubicBezTo>
                  <a:cubicBezTo>
                    <a:pt x="14" y="60"/>
                    <a:pt x="15" y="66"/>
                    <a:pt x="15" y="71"/>
                  </a:cubicBezTo>
                  <a:cubicBezTo>
                    <a:pt x="19" y="71"/>
                    <a:pt x="23" y="71"/>
                    <a:pt x="24" y="70"/>
                  </a:cubicBezTo>
                  <a:cubicBezTo>
                    <a:pt x="26" y="67"/>
                    <a:pt x="31" y="63"/>
                    <a:pt x="34" y="63"/>
                  </a:cubicBezTo>
                  <a:cubicBezTo>
                    <a:pt x="37" y="63"/>
                    <a:pt x="41" y="64"/>
                    <a:pt x="42" y="62"/>
                  </a:cubicBezTo>
                  <a:cubicBezTo>
                    <a:pt x="44" y="59"/>
                    <a:pt x="54" y="60"/>
                    <a:pt x="55" y="62"/>
                  </a:cubicBezTo>
                  <a:cubicBezTo>
                    <a:pt x="57" y="64"/>
                    <a:pt x="62" y="66"/>
                    <a:pt x="64" y="66"/>
                  </a:cubicBezTo>
                  <a:cubicBezTo>
                    <a:pt x="65" y="66"/>
                    <a:pt x="66" y="69"/>
                    <a:pt x="69" y="68"/>
                  </a:cubicBezTo>
                  <a:cubicBezTo>
                    <a:pt x="72" y="68"/>
                    <a:pt x="79" y="69"/>
                    <a:pt x="79" y="71"/>
                  </a:cubicBezTo>
                  <a:cubicBezTo>
                    <a:pt x="79" y="73"/>
                    <a:pt x="81" y="75"/>
                    <a:pt x="84" y="75"/>
                  </a:cubicBezTo>
                  <a:cubicBezTo>
                    <a:pt x="86" y="75"/>
                    <a:pt x="89" y="82"/>
                    <a:pt x="91" y="82"/>
                  </a:cubicBezTo>
                  <a:cubicBezTo>
                    <a:pt x="94" y="81"/>
                    <a:pt x="99" y="81"/>
                    <a:pt x="99" y="83"/>
                  </a:cubicBezTo>
                  <a:cubicBezTo>
                    <a:pt x="99" y="84"/>
                    <a:pt x="100" y="92"/>
                    <a:pt x="101" y="97"/>
                  </a:cubicBezTo>
                  <a:cubicBezTo>
                    <a:pt x="102" y="96"/>
                    <a:pt x="103" y="96"/>
                    <a:pt x="104" y="96"/>
                  </a:cubicBezTo>
                  <a:cubicBezTo>
                    <a:pt x="105" y="97"/>
                    <a:pt x="111" y="96"/>
                    <a:pt x="112" y="99"/>
                  </a:cubicBezTo>
                  <a:cubicBezTo>
                    <a:pt x="113" y="102"/>
                    <a:pt x="122" y="100"/>
                    <a:pt x="122" y="95"/>
                  </a:cubicBezTo>
                  <a:cubicBezTo>
                    <a:pt x="121" y="90"/>
                    <a:pt x="136" y="90"/>
                    <a:pt x="138" y="86"/>
                  </a:cubicBezTo>
                  <a:cubicBezTo>
                    <a:pt x="139" y="81"/>
                    <a:pt x="141" y="73"/>
                    <a:pt x="144" y="75"/>
                  </a:cubicBezTo>
                  <a:cubicBezTo>
                    <a:pt x="148" y="76"/>
                    <a:pt x="150" y="69"/>
                    <a:pt x="153" y="69"/>
                  </a:cubicBezTo>
                  <a:cubicBezTo>
                    <a:pt x="156" y="70"/>
                    <a:pt x="158" y="72"/>
                    <a:pt x="162" y="71"/>
                  </a:cubicBezTo>
                  <a:lnTo>
                    <a:pt x="161" y="64"/>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57" name="Freeform 154">
              <a:extLst>
                <a:ext uri="{FF2B5EF4-FFF2-40B4-BE49-F238E27FC236}">
                  <a16:creationId xmlns:a16="http://schemas.microsoft.com/office/drawing/2014/main" id="{C12A6272-AFFD-438F-AC8A-099DD7429D11}"/>
                </a:ext>
              </a:extLst>
            </p:cNvPr>
            <p:cNvSpPr>
              <a:spLocks/>
            </p:cNvSpPr>
            <p:nvPr/>
          </p:nvSpPr>
          <p:spPr bwMode="auto">
            <a:xfrm>
              <a:off x="5795733" y="3057444"/>
              <a:ext cx="507953" cy="430244"/>
            </a:xfrm>
            <a:custGeom>
              <a:avLst/>
              <a:gdLst/>
              <a:ahLst/>
              <a:cxnLst>
                <a:cxn ang="0">
                  <a:pos x="217" y="162"/>
                </a:cxn>
                <a:cxn ang="0">
                  <a:pos x="212" y="150"/>
                </a:cxn>
                <a:cxn ang="0">
                  <a:pos x="200" y="140"/>
                </a:cxn>
                <a:cxn ang="0">
                  <a:pos x="192" y="130"/>
                </a:cxn>
                <a:cxn ang="0">
                  <a:pos x="204" y="114"/>
                </a:cxn>
                <a:cxn ang="0">
                  <a:pos x="193" y="108"/>
                </a:cxn>
                <a:cxn ang="0">
                  <a:pos x="191" y="95"/>
                </a:cxn>
                <a:cxn ang="0">
                  <a:pos x="191" y="83"/>
                </a:cxn>
                <a:cxn ang="0">
                  <a:pos x="192" y="74"/>
                </a:cxn>
                <a:cxn ang="0">
                  <a:pos x="197" y="65"/>
                </a:cxn>
                <a:cxn ang="0">
                  <a:pos x="199" y="60"/>
                </a:cxn>
                <a:cxn ang="0">
                  <a:pos x="197" y="46"/>
                </a:cxn>
                <a:cxn ang="0">
                  <a:pos x="189" y="45"/>
                </a:cxn>
                <a:cxn ang="0">
                  <a:pos x="182" y="38"/>
                </a:cxn>
                <a:cxn ang="0">
                  <a:pos x="177" y="34"/>
                </a:cxn>
                <a:cxn ang="0">
                  <a:pos x="167" y="31"/>
                </a:cxn>
                <a:cxn ang="0">
                  <a:pos x="162" y="29"/>
                </a:cxn>
                <a:cxn ang="0">
                  <a:pos x="153" y="25"/>
                </a:cxn>
                <a:cxn ang="0">
                  <a:pos x="140" y="25"/>
                </a:cxn>
                <a:cxn ang="0">
                  <a:pos x="132" y="26"/>
                </a:cxn>
                <a:cxn ang="0">
                  <a:pos x="122" y="33"/>
                </a:cxn>
                <a:cxn ang="0">
                  <a:pos x="113" y="34"/>
                </a:cxn>
                <a:cxn ang="0">
                  <a:pos x="113" y="40"/>
                </a:cxn>
                <a:cxn ang="0">
                  <a:pos x="88" y="46"/>
                </a:cxn>
                <a:cxn ang="0">
                  <a:pos x="68" y="33"/>
                </a:cxn>
                <a:cxn ang="0">
                  <a:pos x="54" y="20"/>
                </a:cxn>
                <a:cxn ang="0">
                  <a:pos x="46" y="14"/>
                </a:cxn>
                <a:cxn ang="0">
                  <a:pos x="44" y="4"/>
                </a:cxn>
                <a:cxn ang="0">
                  <a:pos x="21" y="14"/>
                </a:cxn>
                <a:cxn ang="0">
                  <a:pos x="13" y="9"/>
                </a:cxn>
                <a:cxn ang="0">
                  <a:pos x="7" y="1"/>
                </a:cxn>
                <a:cxn ang="0">
                  <a:pos x="3" y="6"/>
                </a:cxn>
                <a:cxn ang="0">
                  <a:pos x="3" y="16"/>
                </a:cxn>
                <a:cxn ang="0">
                  <a:pos x="3" y="28"/>
                </a:cxn>
                <a:cxn ang="0">
                  <a:pos x="9" y="37"/>
                </a:cxn>
                <a:cxn ang="0">
                  <a:pos x="13" y="46"/>
                </a:cxn>
                <a:cxn ang="0">
                  <a:pos x="19" y="52"/>
                </a:cxn>
                <a:cxn ang="0">
                  <a:pos x="23" y="56"/>
                </a:cxn>
                <a:cxn ang="0">
                  <a:pos x="22" y="63"/>
                </a:cxn>
                <a:cxn ang="0">
                  <a:pos x="17" y="72"/>
                </a:cxn>
                <a:cxn ang="0">
                  <a:pos x="19" y="82"/>
                </a:cxn>
                <a:cxn ang="0">
                  <a:pos x="24" y="88"/>
                </a:cxn>
                <a:cxn ang="0">
                  <a:pos x="37" y="97"/>
                </a:cxn>
                <a:cxn ang="0">
                  <a:pos x="42" y="103"/>
                </a:cxn>
                <a:cxn ang="0">
                  <a:pos x="41" y="111"/>
                </a:cxn>
                <a:cxn ang="0">
                  <a:pos x="45" y="119"/>
                </a:cxn>
                <a:cxn ang="0">
                  <a:pos x="51" y="127"/>
                </a:cxn>
                <a:cxn ang="0">
                  <a:pos x="54" y="127"/>
                </a:cxn>
                <a:cxn ang="0">
                  <a:pos x="59" y="126"/>
                </a:cxn>
                <a:cxn ang="0">
                  <a:pos x="67" y="125"/>
                </a:cxn>
                <a:cxn ang="0">
                  <a:pos x="79" y="143"/>
                </a:cxn>
                <a:cxn ang="0">
                  <a:pos x="85" y="153"/>
                </a:cxn>
                <a:cxn ang="0">
                  <a:pos x="99" y="160"/>
                </a:cxn>
                <a:cxn ang="0">
                  <a:pos x="125" y="170"/>
                </a:cxn>
                <a:cxn ang="0">
                  <a:pos x="143" y="165"/>
                </a:cxn>
                <a:cxn ang="0">
                  <a:pos x="151" y="180"/>
                </a:cxn>
                <a:cxn ang="0">
                  <a:pos x="191" y="187"/>
                </a:cxn>
                <a:cxn ang="0">
                  <a:pos x="202" y="188"/>
                </a:cxn>
                <a:cxn ang="0">
                  <a:pos x="202" y="185"/>
                </a:cxn>
                <a:cxn ang="0">
                  <a:pos x="209" y="174"/>
                </a:cxn>
                <a:cxn ang="0">
                  <a:pos x="220" y="171"/>
                </a:cxn>
                <a:cxn ang="0">
                  <a:pos x="217" y="162"/>
                </a:cxn>
              </a:cxnLst>
              <a:rect l="0" t="0" r="r" b="b"/>
              <a:pathLst>
                <a:path w="223" h="188">
                  <a:moveTo>
                    <a:pt x="217" y="162"/>
                  </a:moveTo>
                  <a:cubicBezTo>
                    <a:pt x="214" y="161"/>
                    <a:pt x="217" y="152"/>
                    <a:pt x="212" y="150"/>
                  </a:cubicBezTo>
                  <a:cubicBezTo>
                    <a:pt x="206" y="148"/>
                    <a:pt x="201" y="144"/>
                    <a:pt x="200" y="140"/>
                  </a:cubicBezTo>
                  <a:cubicBezTo>
                    <a:pt x="199" y="136"/>
                    <a:pt x="192" y="133"/>
                    <a:pt x="192" y="130"/>
                  </a:cubicBezTo>
                  <a:cubicBezTo>
                    <a:pt x="193" y="128"/>
                    <a:pt x="206" y="119"/>
                    <a:pt x="204" y="114"/>
                  </a:cubicBezTo>
                  <a:cubicBezTo>
                    <a:pt x="202" y="109"/>
                    <a:pt x="194" y="110"/>
                    <a:pt x="193" y="108"/>
                  </a:cubicBezTo>
                  <a:cubicBezTo>
                    <a:pt x="192" y="107"/>
                    <a:pt x="193" y="100"/>
                    <a:pt x="191" y="95"/>
                  </a:cubicBezTo>
                  <a:cubicBezTo>
                    <a:pt x="189" y="91"/>
                    <a:pt x="193" y="86"/>
                    <a:pt x="191" y="83"/>
                  </a:cubicBezTo>
                  <a:cubicBezTo>
                    <a:pt x="189" y="81"/>
                    <a:pt x="192" y="75"/>
                    <a:pt x="192" y="74"/>
                  </a:cubicBezTo>
                  <a:cubicBezTo>
                    <a:pt x="193" y="72"/>
                    <a:pt x="197" y="69"/>
                    <a:pt x="197" y="65"/>
                  </a:cubicBezTo>
                  <a:cubicBezTo>
                    <a:pt x="197" y="62"/>
                    <a:pt x="198" y="60"/>
                    <a:pt x="199" y="60"/>
                  </a:cubicBezTo>
                  <a:cubicBezTo>
                    <a:pt x="198" y="55"/>
                    <a:pt x="197" y="47"/>
                    <a:pt x="197" y="46"/>
                  </a:cubicBezTo>
                  <a:cubicBezTo>
                    <a:pt x="197" y="44"/>
                    <a:pt x="192" y="44"/>
                    <a:pt x="189" y="45"/>
                  </a:cubicBezTo>
                  <a:cubicBezTo>
                    <a:pt x="187" y="45"/>
                    <a:pt x="184" y="38"/>
                    <a:pt x="182" y="38"/>
                  </a:cubicBezTo>
                  <a:cubicBezTo>
                    <a:pt x="179" y="38"/>
                    <a:pt x="177" y="36"/>
                    <a:pt x="177" y="34"/>
                  </a:cubicBezTo>
                  <a:cubicBezTo>
                    <a:pt x="177" y="32"/>
                    <a:pt x="170" y="31"/>
                    <a:pt x="167" y="31"/>
                  </a:cubicBezTo>
                  <a:cubicBezTo>
                    <a:pt x="164" y="32"/>
                    <a:pt x="163" y="29"/>
                    <a:pt x="162" y="29"/>
                  </a:cubicBezTo>
                  <a:cubicBezTo>
                    <a:pt x="160" y="29"/>
                    <a:pt x="155" y="27"/>
                    <a:pt x="153" y="25"/>
                  </a:cubicBezTo>
                  <a:cubicBezTo>
                    <a:pt x="152" y="23"/>
                    <a:pt x="142" y="22"/>
                    <a:pt x="140" y="25"/>
                  </a:cubicBezTo>
                  <a:cubicBezTo>
                    <a:pt x="139" y="27"/>
                    <a:pt x="135" y="26"/>
                    <a:pt x="132" y="26"/>
                  </a:cubicBezTo>
                  <a:cubicBezTo>
                    <a:pt x="129" y="26"/>
                    <a:pt x="124" y="30"/>
                    <a:pt x="122" y="33"/>
                  </a:cubicBezTo>
                  <a:cubicBezTo>
                    <a:pt x="121" y="34"/>
                    <a:pt x="117" y="34"/>
                    <a:pt x="113" y="34"/>
                  </a:cubicBezTo>
                  <a:cubicBezTo>
                    <a:pt x="113" y="37"/>
                    <a:pt x="113" y="39"/>
                    <a:pt x="113" y="40"/>
                  </a:cubicBezTo>
                  <a:cubicBezTo>
                    <a:pt x="111" y="43"/>
                    <a:pt x="98" y="45"/>
                    <a:pt x="88" y="46"/>
                  </a:cubicBezTo>
                  <a:cubicBezTo>
                    <a:pt x="79" y="46"/>
                    <a:pt x="78" y="33"/>
                    <a:pt x="68" y="33"/>
                  </a:cubicBezTo>
                  <a:cubicBezTo>
                    <a:pt x="60" y="33"/>
                    <a:pt x="54" y="26"/>
                    <a:pt x="54" y="20"/>
                  </a:cubicBezTo>
                  <a:cubicBezTo>
                    <a:pt x="50" y="18"/>
                    <a:pt x="45" y="15"/>
                    <a:pt x="46" y="14"/>
                  </a:cubicBezTo>
                  <a:cubicBezTo>
                    <a:pt x="47" y="12"/>
                    <a:pt x="49" y="1"/>
                    <a:pt x="44" y="4"/>
                  </a:cubicBezTo>
                  <a:cubicBezTo>
                    <a:pt x="38" y="6"/>
                    <a:pt x="31" y="15"/>
                    <a:pt x="21" y="14"/>
                  </a:cubicBezTo>
                  <a:cubicBezTo>
                    <a:pt x="11" y="12"/>
                    <a:pt x="18" y="11"/>
                    <a:pt x="13" y="9"/>
                  </a:cubicBezTo>
                  <a:cubicBezTo>
                    <a:pt x="9" y="7"/>
                    <a:pt x="12" y="2"/>
                    <a:pt x="7" y="1"/>
                  </a:cubicBezTo>
                  <a:cubicBezTo>
                    <a:pt x="2" y="0"/>
                    <a:pt x="5" y="6"/>
                    <a:pt x="3" y="6"/>
                  </a:cubicBezTo>
                  <a:cubicBezTo>
                    <a:pt x="0" y="6"/>
                    <a:pt x="2" y="14"/>
                    <a:pt x="3" y="16"/>
                  </a:cubicBezTo>
                  <a:cubicBezTo>
                    <a:pt x="4" y="18"/>
                    <a:pt x="1" y="27"/>
                    <a:pt x="3" y="28"/>
                  </a:cubicBezTo>
                  <a:cubicBezTo>
                    <a:pt x="5" y="28"/>
                    <a:pt x="9" y="35"/>
                    <a:pt x="9" y="37"/>
                  </a:cubicBezTo>
                  <a:cubicBezTo>
                    <a:pt x="8" y="38"/>
                    <a:pt x="13" y="43"/>
                    <a:pt x="13" y="46"/>
                  </a:cubicBezTo>
                  <a:cubicBezTo>
                    <a:pt x="13" y="49"/>
                    <a:pt x="17" y="52"/>
                    <a:pt x="19" y="52"/>
                  </a:cubicBezTo>
                  <a:cubicBezTo>
                    <a:pt x="21" y="52"/>
                    <a:pt x="24" y="54"/>
                    <a:pt x="23" y="56"/>
                  </a:cubicBezTo>
                  <a:cubicBezTo>
                    <a:pt x="22" y="59"/>
                    <a:pt x="25" y="63"/>
                    <a:pt x="22" y="63"/>
                  </a:cubicBezTo>
                  <a:cubicBezTo>
                    <a:pt x="19" y="63"/>
                    <a:pt x="20" y="71"/>
                    <a:pt x="17" y="72"/>
                  </a:cubicBezTo>
                  <a:cubicBezTo>
                    <a:pt x="15" y="73"/>
                    <a:pt x="17" y="81"/>
                    <a:pt x="19" y="82"/>
                  </a:cubicBezTo>
                  <a:cubicBezTo>
                    <a:pt x="21" y="83"/>
                    <a:pt x="25" y="85"/>
                    <a:pt x="24" y="88"/>
                  </a:cubicBezTo>
                  <a:cubicBezTo>
                    <a:pt x="24" y="91"/>
                    <a:pt x="34" y="96"/>
                    <a:pt x="37" y="97"/>
                  </a:cubicBezTo>
                  <a:cubicBezTo>
                    <a:pt x="40" y="97"/>
                    <a:pt x="40" y="102"/>
                    <a:pt x="42" y="103"/>
                  </a:cubicBezTo>
                  <a:cubicBezTo>
                    <a:pt x="44" y="105"/>
                    <a:pt x="41" y="109"/>
                    <a:pt x="41" y="111"/>
                  </a:cubicBezTo>
                  <a:cubicBezTo>
                    <a:pt x="42" y="113"/>
                    <a:pt x="46" y="115"/>
                    <a:pt x="45" y="119"/>
                  </a:cubicBezTo>
                  <a:cubicBezTo>
                    <a:pt x="45" y="121"/>
                    <a:pt x="48" y="124"/>
                    <a:pt x="51" y="127"/>
                  </a:cubicBezTo>
                  <a:cubicBezTo>
                    <a:pt x="52" y="127"/>
                    <a:pt x="53" y="127"/>
                    <a:pt x="54" y="127"/>
                  </a:cubicBezTo>
                  <a:cubicBezTo>
                    <a:pt x="57" y="127"/>
                    <a:pt x="57" y="124"/>
                    <a:pt x="59" y="126"/>
                  </a:cubicBezTo>
                  <a:cubicBezTo>
                    <a:pt x="62" y="128"/>
                    <a:pt x="65" y="126"/>
                    <a:pt x="67" y="125"/>
                  </a:cubicBezTo>
                  <a:cubicBezTo>
                    <a:pt x="70" y="125"/>
                    <a:pt x="76" y="137"/>
                    <a:pt x="79" y="143"/>
                  </a:cubicBezTo>
                  <a:cubicBezTo>
                    <a:pt x="82" y="149"/>
                    <a:pt x="81" y="151"/>
                    <a:pt x="85" y="153"/>
                  </a:cubicBezTo>
                  <a:cubicBezTo>
                    <a:pt x="89" y="156"/>
                    <a:pt x="93" y="155"/>
                    <a:pt x="99" y="160"/>
                  </a:cubicBezTo>
                  <a:cubicBezTo>
                    <a:pt x="104" y="166"/>
                    <a:pt x="119" y="170"/>
                    <a:pt x="125" y="170"/>
                  </a:cubicBezTo>
                  <a:cubicBezTo>
                    <a:pt x="131" y="170"/>
                    <a:pt x="135" y="164"/>
                    <a:pt x="143" y="165"/>
                  </a:cubicBezTo>
                  <a:cubicBezTo>
                    <a:pt x="150" y="167"/>
                    <a:pt x="149" y="176"/>
                    <a:pt x="151" y="180"/>
                  </a:cubicBezTo>
                  <a:cubicBezTo>
                    <a:pt x="154" y="183"/>
                    <a:pt x="185" y="186"/>
                    <a:pt x="191" y="187"/>
                  </a:cubicBezTo>
                  <a:cubicBezTo>
                    <a:pt x="193" y="188"/>
                    <a:pt x="197" y="188"/>
                    <a:pt x="202" y="188"/>
                  </a:cubicBezTo>
                  <a:cubicBezTo>
                    <a:pt x="202" y="187"/>
                    <a:pt x="202" y="186"/>
                    <a:pt x="202" y="185"/>
                  </a:cubicBezTo>
                  <a:cubicBezTo>
                    <a:pt x="202" y="180"/>
                    <a:pt x="206" y="176"/>
                    <a:pt x="209" y="174"/>
                  </a:cubicBezTo>
                  <a:cubicBezTo>
                    <a:pt x="213" y="172"/>
                    <a:pt x="216" y="171"/>
                    <a:pt x="220" y="171"/>
                  </a:cubicBezTo>
                  <a:cubicBezTo>
                    <a:pt x="223" y="170"/>
                    <a:pt x="220" y="163"/>
                    <a:pt x="217" y="16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58" name="Freeform 155">
              <a:extLst>
                <a:ext uri="{FF2B5EF4-FFF2-40B4-BE49-F238E27FC236}">
                  <a16:creationId xmlns:a16="http://schemas.microsoft.com/office/drawing/2014/main" id="{89463E31-48AF-4D61-923B-60ABDA475918}"/>
                </a:ext>
              </a:extLst>
            </p:cNvPr>
            <p:cNvSpPr>
              <a:spLocks noEditPoints="1"/>
            </p:cNvSpPr>
            <p:nvPr/>
          </p:nvSpPr>
          <p:spPr bwMode="auto">
            <a:xfrm>
              <a:off x="5862070" y="2549491"/>
              <a:ext cx="1046231" cy="492790"/>
            </a:xfrm>
            <a:custGeom>
              <a:avLst/>
              <a:gdLst/>
              <a:ahLst/>
              <a:cxnLst>
                <a:cxn ang="0">
                  <a:pos x="444" y="89"/>
                </a:cxn>
                <a:cxn ang="0">
                  <a:pos x="429" y="75"/>
                </a:cxn>
                <a:cxn ang="0">
                  <a:pos x="399" y="70"/>
                </a:cxn>
                <a:cxn ang="0">
                  <a:pos x="372" y="51"/>
                </a:cxn>
                <a:cxn ang="0">
                  <a:pos x="341" y="17"/>
                </a:cxn>
                <a:cxn ang="0">
                  <a:pos x="310" y="30"/>
                </a:cxn>
                <a:cxn ang="0">
                  <a:pos x="302" y="21"/>
                </a:cxn>
                <a:cxn ang="0">
                  <a:pos x="285" y="19"/>
                </a:cxn>
                <a:cxn ang="0">
                  <a:pos x="277" y="2"/>
                </a:cxn>
                <a:cxn ang="0">
                  <a:pos x="237" y="10"/>
                </a:cxn>
                <a:cxn ang="0">
                  <a:pos x="193" y="20"/>
                </a:cxn>
                <a:cxn ang="0">
                  <a:pos x="170" y="31"/>
                </a:cxn>
                <a:cxn ang="0">
                  <a:pos x="166" y="46"/>
                </a:cxn>
                <a:cxn ang="0">
                  <a:pos x="170" y="61"/>
                </a:cxn>
                <a:cxn ang="0">
                  <a:pos x="158" y="69"/>
                </a:cxn>
                <a:cxn ang="0">
                  <a:pos x="141" y="68"/>
                </a:cxn>
                <a:cxn ang="0">
                  <a:pos x="112" y="70"/>
                </a:cxn>
                <a:cxn ang="0">
                  <a:pos x="92" y="70"/>
                </a:cxn>
                <a:cxn ang="0">
                  <a:pos x="62" y="58"/>
                </a:cxn>
                <a:cxn ang="0">
                  <a:pos x="35" y="66"/>
                </a:cxn>
                <a:cxn ang="0">
                  <a:pos x="25" y="84"/>
                </a:cxn>
                <a:cxn ang="0">
                  <a:pos x="4" y="88"/>
                </a:cxn>
                <a:cxn ang="0">
                  <a:pos x="1" y="104"/>
                </a:cxn>
                <a:cxn ang="0">
                  <a:pos x="17" y="114"/>
                </a:cxn>
                <a:cxn ang="0">
                  <a:pos x="28" y="134"/>
                </a:cxn>
                <a:cxn ang="0">
                  <a:pos x="58" y="127"/>
                </a:cxn>
                <a:cxn ang="0">
                  <a:pos x="65" y="150"/>
                </a:cxn>
                <a:cxn ang="0">
                  <a:pos x="44" y="165"/>
                </a:cxn>
                <a:cxn ang="0">
                  <a:pos x="64" y="185"/>
                </a:cxn>
                <a:cxn ang="0">
                  <a:pos x="75" y="197"/>
                </a:cxn>
                <a:cxn ang="0">
                  <a:pos x="108" y="203"/>
                </a:cxn>
                <a:cxn ang="0">
                  <a:pos x="139" y="144"/>
                </a:cxn>
                <a:cxn ang="0">
                  <a:pos x="157" y="146"/>
                </a:cxn>
                <a:cxn ang="0">
                  <a:pos x="191" y="174"/>
                </a:cxn>
                <a:cxn ang="0">
                  <a:pos x="225" y="192"/>
                </a:cxn>
                <a:cxn ang="0">
                  <a:pos x="250" y="212"/>
                </a:cxn>
                <a:cxn ang="0">
                  <a:pos x="274" y="201"/>
                </a:cxn>
                <a:cxn ang="0">
                  <a:pos x="299" y="187"/>
                </a:cxn>
                <a:cxn ang="0">
                  <a:pos x="336" y="185"/>
                </a:cxn>
                <a:cxn ang="0">
                  <a:pos x="385" y="193"/>
                </a:cxn>
                <a:cxn ang="0">
                  <a:pos x="386" y="167"/>
                </a:cxn>
                <a:cxn ang="0">
                  <a:pos x="401" y="151"/>
                </a:cxn>
                <a:cxn ang="0">
                  <a:pos x="416" y="126"/>
                </a:cxn>
                <a:cxn ang="0">
                  <a:pos x="445" y="123"/>
                </a:cxn>
                <a:cxn ang="0">
                  <a:pos x="455" y="99"/>
                </a:cxn>
                <a:cxn ang="0">
                  <a:pos x="171" y="137"/>
                </a:cxn>
                <a:cxn ang="0">
                  <a:pos x="361" y="136"/>
                </a:cxn>
                <a:cxn ang="0">
                  <a:pos x="315" y="136"/>
                </a:cxn>
                <a:cxn ang="0">
                  <a:pos x="361" y="136"/>
                </a:cxn>
              </a:cxnLst>
              <a:rect l="0" t="0" r="r" b="b"/>
              <a:pathLst>
                <a:path w="459" h="216">
                  <a:moveTo>
                    <a:pt x="457" y="88"/>
                  </a:moveTo>
                  <a:cubicBezTo>
                    <a:pt x="456" y="86"/>
                    <a:pt x="454" y="87"/>
                    <a:pt x="453" y="88"/>
                  </a:cubicBezTo>
                  <a:cubicBezTo>
                    <a:pt x="451" y="89"/>
                    <a:pt x="446" y="89"/>
                    <a:pt x="444" y="89"/>
                  </a:cubicBezTo>
                  <a:cubicBezTo>
                    <a:pt x="442" y="89"/>
                    <a:pt x="438" y="87"/>
                    <a:pt x="438" y="85"/>
                  </a:cubicBezTo>
                  <a:cubicBezTo>
                    <a:pt x="438" y="83"/>
                    <a:pt x="438" y="80"/>
                    <a:pt x="436" y="80"/>
                  </a:cubicBezTo>
                  <a:cubicBezTo>
                    <a:pt x="434" y="80"/>
                    <a:pt x="431" y="79"/>
                    <a:pt x="429" y="75"/>
                  </a:cubicBezTo>
                  <a:cubicBezTo>
                    <a:pt x="427" y="70"/>
                    <a:pt x="424" y="70"/>
                    <a:pt x="421" y="69"/>
                  </a:cubicBezTo>
                  <a:cubicBezTo>
                    <a:pt x="419" y="67"/>
                    <a:pt x="413" y="71"/>
                    <a:pt x="410" y="72"/>
                  </a:cubicBezTo>
                  <a:cubicBezTo>
                    <a:pt x="407" y="73"/>
                    <a:pt x="403" y="71"/>
                    <a:pt x="399" y="70"/>
                  </a:cubicBezTo>
                  <a:cubicBezTo>
                    <a:pt x="396" y="69"/>
                    <a:pt x="394" y="63"/>
                    <a:pt x="390" y="64"/>
                  </a:cubicBezTo>
                  <a:cubicBezTo>
                    <a:pt x="387" y="65"/>
                    <a:pt x="386" y="71"/>
                    <a:pt x="384" y="71"/>
                  </a:cubicBezTo>
                  <a:cubicBezTo>
                    <a:pt x="381" y="71"/>
                    <a:pt x="377" y="58"/>
                    <a:pt x="372" y="51"/>
                  </a:cubicBezTo>
                  <a:cubicBezTo>
                    <a:pt x="367" y="44"/>
                    <a:pt x="359" y="29"/>
                    <a:pt x="351" y="26"/>
                  </a:cubicBezTo>
                  <a:cubicBezTo>
                    <a:pt x="344" y="24"/>
                    <a:pt x="346" y="20"/>
                    <a:pt x="348" y="18"/>
                  </a:cubicBezTo>
                  <a:cubicBezTo>
                    <a:pt x="350" y="16"/>
                    <a:pt x="344" y="15"/>
                    <a:pt x="341" y="17"/>
                  </a:cubicBezTo>
                  <a:cubicBezTo>
                    <a:pt x="338" y="19"/>
                    <a:pt x="334" y="22"/>
                    <a:pt x="330" y="23"/>
                  </a:cubicBezTo>
                  <a:cubicBezTo>
                    <a:pt x="327" y="24"/>
                    <a:pt x="322" y="29"/>
                    <a:pt x="318" y="28"/>
                  </a:cubicBezTo>
                  <a:cubicBezTo>
                    <a:pt x="314" y="27"/>
                    <a:pt x="313" y="33"/>
                    <a:pt x="310" y="30"/>
                  </a:cubicBezTo>
                  <a:cubicBezTo>
                    <a:pt x="307" y="27"/>
                    <a:pt x="314" y="25"/>
                    <a:pt x="314" y="23"/>
                  </a:cubicBezTo>
                  <a:cubicBezTo>
                    <a:pt x="314" y="20"/>
                    <a:pt x="309" y="23"/>
                    <a:pt x="308" y="22"/>
                  </a:cubicBezTo>
                  <a:cubicBezTo>
                    <a:pt x="306" y="20"/>
                    <a:pt x="302" y="19"/>
                    <a:pt x="302" y="21"/>
                  </a:cubicBezTo>
                  <a:cubicBezTo>
                    <a:pt x="302" y="23"/>
                    <a:pt x="299" y="22"/>
                    <a:pt x="299" y="20"/>
                  </a:cubicBezTo>
                  <a:cubicBezTo>
                    <a:pt x="299" y="19"/>
                    <a:pt x="297" y="15"/>
                    <a:pt x="295" y="18"/>
                  </a:cubicBezTo>
                  <a:cubicBezTo>
                    <a:pt x="293" y="20"/>
                    <a:pt x="286" y="21"/>
                    <a:pt x="285" y="19"/>
                  </a:cubicBezTo>
                  <a:cubicBezTo>
                    <a:pt x="283" y="18"/>
                    <a:pt x="286" y="17"/>
                    <a:pt x="286" y="15"/>
                  </a:cubicBezTo>
                  <a:cubicBezTo>
                    <a:pt x="286" y="12"/>
                    <a:pt x="283" y="9"/>
                    <a:pt x="284" y="7"/>
                  </a:cubicBezTo>
                  <a:cubicBezTo>
                    <a:pt x="284" y="4"/>
                    <a:pt x="279" y="1"/>
                    <a:pt x="277" y="2"/>
                  </a:cubicBezTo>
                  <a:cubicBezTo>
                    <a:pt x="274" y="3"/>
                    <a:pt x="271" y="2"/>
                    <a:pt x="268" y="1"/>
                  </a:cubicBezTo>
                  <a:cubicBezTo>
                    <a:pt x="265" y="0"/>
                    <a:pt x="254" y="2"/>
                    <a:pt x="254" y="4"/>
                  </a:cubicBezTo>
                  <a:cubicBezTo>
                    <a:pt x="253" y="7"/>
                    <a:pt x="240" y="9"/>
                    <a:pt x="237" y="10"/>
                  </a:cubicBezTo>
                  <a:cubicBezTo>
                    <a:pt x="235" y="11"/>
                    <a:pt x="225" y="12"/>
                    <a:pt x="221" y="13"/>
                  </a:cubicBezTo>
                  <a:cubicBezTo>
                    <a:pt x="218" y="13"/>
                    <a:pt x="214" y="16"/>
                    <a:pt x="210" y="16"/>
                  </a:cubicBezTo>
                  <a:cubicBezTo>
                    <a:pt x="205" y="16"/>
                    <a:pt x="197" y="17"/>
                    <a:pt x="193" y="20"/>
                  </a:cubicBezTo>
                  <a:cubicBezTo>
                    <a:pt x="189" y="23"/>
                    <a:pt x="182" y="20"/>
                    <a:pt x="179" y="21"/>
                  </a:cubicBezTo>
                  <a:cubicBezTo>
                    <a:pt x="176" y="22"/>
                    <a:pt x="171" y="21"/>
                    <a:pt x="170" y="22"/>
                  </a:cubicBezTo>
                  <a:cubicBezTo>
                    <a:pt x="168" y="23"/>
                    <a:pt x="169" y="29"/>
                    <a:pt x="170" y="31"/>
                  </a:cubicBezTo>
                  <a:cubicBezTo>
                    <a:pt x="172" y="34"/>
                    <a:pt x="180" y="35"/>
                    <a:pt x="180" y="36"/>
                  </a:cubicBezTo>
                  <a:cubicBezTo>
                    <a:pt x="181" y="38"/>
                    <a:pt x="172" y="38"/>
                    <a:pt x="168" y="38"/>
                  </a:cubicBezTo>
                  <a:cubicBezTo>
                    <a:pt x="164" y="39"/>
                    <a:pt x="165" y="44"/>
                    <a:pt x="166" y="46"/>
                  </a:cubicBezTo>
                  <a:cubicBezTo>
                    <a:pt x="167" y="49"/>
                    <a:pt x="162" y="51"/>
                    <a:pt x="159" y="52"/>
                  </a:cubicBezTo>
                  <a:cubicBezTo>
                    <a:pt x="156" y="53"/>
                    <a:pt x="159" y="58"/>
                    <a:pt x="162" y="58"/>
                  </a:cubicBezTo>
                  <a:cubicBezTo>
                    <a:pt x="165" y="58"/>
                    <a:pt x="168" y="61"/>
                    <a:pt x="170" y="61"/>
                  </a:cubicBezTo>
                  <a:cubicBezTo>
                    <a:pt x="173" y="61"/>
                    <a:pt x="173" y="66"/>
                    <a:pt x="173" y="69"/>
                  </a:cubicBezTo>
                  <a:cubicBezTo>
                    <a:pt x="173" y="72"/>
                    <a:pt x="170" y="73"/>
                    <a:pt x="166" y="73"/>
                  </a:cubicBezTo>
                  <a:cubicBezTo>
                    <a:pt x="162" y="73"/>
                    <a:pt x="160" y="70"/>
                    <a:pt x="158" y="69"/>
                  </a:cubicBezTo>
                  <a:cubicBezTo>
                    <a:pt x="155" y="69"/>
                    <a:pt x="156" y="74"/>
                    <a:pt x="154" y="75"/>
                  </a:cubicBezTo>
                  <a:cubicBezTo>
                    <a:pt x="152" y="76"/>
                    <a:pt x="151" y="71"/>
                    <a:pt x="148" y="71"/>
                  </a:cubicBezTo>
                  <a:cubicBezTo>
                    <a:pt x="145" y="71"/>
                    <a:pt x="142" y="71"/>
                    <a:pt x="141" y="68"/>
                  </a:cubicBezTo>
                  <a:cubicBezTo>
                    <a:pt x="140" y="65"/>
                    <a:pt x="133" y="64"/>
                    <a:pt x="130" y="67"/>
                  </a:cubicBezTo>
                  <a:cubicBezTo>
                    <a:pt x="127" y="70"/>
                    <a:pt x="126" y="69"/>
                    <a:pt x="123" y="67"/>
                  </a:cubicBezTo>
                  <a:cubicBezTo>
                    <a:pt x="121" y="65"/>
                    <a:pt x="113" y="68"/>
                    <a:pt x="112" y="70"/>
                  </a:cubicBezTo>
                  <a:cubicBezTo>
                    <a:pt x="111" y="73"/>
                    <a:pt x="106" y="74"/>
                    <a:pt x="102" y="71"/>
                  </a:cubicBezTo>
                  <a:cubicBezTo>
                    <a:pt x="98" y="69"/>
                    <a:pt x="95" y="68"/>
                    <a:pt x="95" y="71"/>
                  </a:cubicBezTo>
                  <a:cubicBezTo>
                    <a:pt x="95" y="75"/>
                    <a:pt x="92" y="72"/>
                    <a:pt x="92" y="70"/>
                  </a:cubicBezTo>
                  <a:cubicBezTo>
                    <a:pt x="92" y="68"/>
                    <a:pt x="86" y="64"/>
                    <a:pt x="83" y="62"/>
                  </a:cubicBezTo>
                  <a:cubicBezTo>
                    <a:pt x="80" y="60"/>
                    <a:pt x="70" y="60"/>
                    <a:pt x="70" y="58"/>
                  </a:cubicBezTo>
                  <a:cubicBezTo>
                    <a:pt x="69" y="56"/>
                    <a:pt x="63" y="54"/>
                    <a:pt x="62" y="58"/>
                  </a:cubicBezTo>
                  <a:cubicBezTo>
                    <a:pt x="60" y="61"/>
                    <a:pt x="58" y="59"/>
                    <a:pt x="56" y="58"/>
                  </a:cubicBezTo>
                  <a:cubicBezTo>
                    <a:pt x="54" y="57"/>
                    <a:pt x="49" y="59"/>
                    <a:pt x="47" y="60"/>
                  </a:cubicBezTo>
                  <a:cubicBezTo>
                    <a:pt x="45" y="61"/>
                    <a:pt x="39" y="66"/>
                    <a:pt x="35" y="66"/>
                  </a:cubicBezTo>
                  <a:cubicBezTo>
                    <a:pt x="32" y="66"/>
                    <a:pt x="34" y="70"/>
                    <a:pt x="29" y="71"/>
                  </a:cubicBezTo>
                  <a:cubicBezTo>
                    <a:pt x="25" y="72"/>
                    <a:pt x="26" y="75"/>
                    <a:pt x="26" y="77"/>
                  </a:cubicBezTo>
                  <a:cubicBezTo>
                    <a:pt x="27" y="79"/>
                    <a:pt x="29" y="83"/>
                    <a:pt x="25" y="84"/>
                  </a:cubicBezTo>
                  <a:cubicBezTo>
                    <a:pt x="21" y="86"/>
                    <a:pt x="20" y="79"/>
                    <a:pt x="16" y="77"/>
                  </a:cubicBezTo>
                  <a:cubicBezTo>
                    <a:pt x="13" y="74"/>
                    <a:pt x="10" y="77"/>
                    <a:pt x="10" y="81"/>
                  </a:cubicBezTo>
                  <a:cubicBezTo>
                    <a:pt x="10" y="84"/>
                    <a:pt x="6" y="84"/>
                    <a:pt x="4" y="88"/>
                  </a:cubicBezTo>
                  <a:cubicBezTo>
                    <a:pt x="2" y="91"/>
                    <a:pt x="7" y="92"/>
                    <a:pt x="7" y="93"/>
                  </a:cubicBezTo>
                  <a:cubicBezTo>
                    <a:pt x="7" y="95"/>
                    <a:pt x="4" y="96"/>
                    <a:pt x="3" y="97"/>
                  </a:cubicBezTo>
                  <a:cubicBezTo>
                    <a:pt x="2" y="97"/>
                    <a:pt x="0" y="102"/>
                    <a:pt x="1" y="104"/>
                  </a:cubicBezTo>
                  <a:cubicBezTo>
                    <a:pt x="2" y="105"/>
                    <a:pt x="8" y="105"/>
                    <a:pt x="7" y="108"/>
                  </a:cubicBezTo>
                  <a:cubicBezTo>
                    <a:pt x="7" y="112"/>
                    <a:pt x="6" y="115"/>
                    <a:pt x="9" y="114"/>
                  </a:cubicBezTo>
                  <a:cubicBezTo>
                    <a:pt x="12" y="113"/>
                    <a:pt x="15" y="114"/>
                    <a:pt x="17" y="114"/>
                  </a:cubicBezTo>
                  <a:cubicBezTo>
                    <a:pt x="19" y="114"/>
                    <a:pt x="21" y="118"/>
                    <a:pt x="24" y="122"/>
                  </a:cubicBezTo>
                  <a:cubicBezTo>
                    <a:pt x="28" y="126"/>
                    <a:pt x="29" y="128"/>
                    <a:pt x="26" y="129"/>
                  </a:cubicBezTo>
                  <a:cubicBezTo>
                    <a:pt x="22" y="130"/>
                    <a:pt x="24" y="132"/>
                    <a:pt x="28" y="134"/>
                  </a:cubicBezTo>
                  <a:cubicBezTo>
                    <a:pt x="30" y="134"/>
                    <a:pt x="31" y="135"/>
                    <a:pt x="32" y="136"/>
                  </a:cubicBezTo>
                  <a:cubicBezTo>
                    <a:pt x="33" y="135"/>
                    <a:pt x="33" y="135"/>
                    <a:pt x="34" y="134"/>
                  </a:cubicBezTo>
                  <a:cubicBezTo>
                    <a:pt x="40" y="129"/>
                    <a:pt x="50" y="125"/>
                    <a:pt x="58" y="127"/>
                  </a:cubicBezTo>
                  <a:cubicBezTo>
                    <a:pt x="65" y="129"/>
                    <a:pt x="72" y="125"/>
                    <a:pt x="75" y="130"/>
                  </a:cubicBezTo>
                  <a:cubicBezTo>
                    <a:pt x="78" y="135"/>
                    <a:pt x="75" y="143"/>
                    <a:pt x="76" y="147"/>
                  </a:cubicBezTo>
                  <a:cubicBezTo>
                    <a:pt x="78" y="150"/>
                    <a:pt x="70" y="150"/>
                    <a:pt x="65" y="150"/>
                  </a:cubicBezTo>
                  <a:cubicBezTo>
                    <a:pt x="60" y="149"/>
                    <a:pt x="50" y="152"/>
                    <a:pt x="51" y="155"/>
                  </a:cubicBezTo>
                  <a:cubicBezTo>
                    <a:pt x="53" y="158"/>
                    <a:pt x="56" y="165"/>
                    <a:pt x="50" y="161"/>
                  </a:cubicBezTo>
                  <a:cubicBezTo>
                    <a:pt x="43" y="157"/>
                    <a:pt x="40" y="165"/>
                    <a:pt x="44" y="165"/>
                  </a:cubicBezTo>
                  <a:cubicBezTo>
                    <a:pt x="48" y="165"/>
                    <a:pt x="53" y="169"/>
                    <a:pt x="53" y="172"/>
                  </a:cubicBezTo>
                  <a:cubicBezTo>
                    <a:pt x="53" y="175"/>
                    <a:pt x="53" y="182"/>
                    <a:pt x="56" y="181"/>
                  </a:cubicBezTo>
                  <a:cubicBezTo>
                    <a:pt x="60" y="180"/>
                    <a:pt x="60" y="186"/>
                    <a:pt x="64" y="185"/>
                  </a:cubicBezTo>
                  <a:cubicBezTo>
                    <a:pt x="69" y="185"/>
                    <a:pt x="73" y="187"/>
                    <a:pt x="70" y="191"/>
                  </a:cubicBezTo>
                  <a:cubicBezTo>
                    <a:pt x="66" y="195"/>
                    <a:pt x="72" y="207"/>
                    <a:pt x="73" y="205"/>
                  </a:cubicBezTo>
                  <a:cubicBezTo>
                    <a:pt x="74" y="203"/>
                    <a:pt x="73" y="199"/>
                    <a:pt x="75" y="197"/>
                  </a:cubicBezTo>
                  <a:cubicBezTo>
                    <a:pt x="72" y="191"/>
                    <a:pt x="83" y="191"/>
                    <a:pt x="86" y="191"/>
                  </a:cubicBezTo>
                  <a:cubicBezTo>
                    <a:pt x="90" y="191"/>
                    <a:pt x="96" y="196"/>
                    <a:pt x="100" y="201"/>
                  </a:cubicBezTo>
                  <a:cubicBezTo>
                    <a:pt x="104" y="207"/>
                    <a:pt x="108" y="203"/>
                    <a:pt x="108" y="203"/>
                  </a:cubicBezTo>
                  <a:cubicBezTo>
                    <a:pt x="110" y="153"/>
                    <a:pt x="110" y="153"/>
                    <a:pt x="110" y="153"/>
                  </a:cubicBezTo>
                  <a:cubicBezTo>
                    <a:pt x="138" y="146"/>
                    <a:pt x="138" y="146"/>
                    <a:pt x="138" y="146"/>
                  </a:cubicBezTo>
                  <a:cubicBezTo>
                    <a:pt x="138" y="145"/>
                    <a:pt x="139" y="144"/>
                    <a:pt x="139" y="144"/>
                  </a:cubicBezTo>
                  <a:cubicBezTo>
                    <a:pt x="143" y="139"/>
                    <a:pt x="148" y="143"/>
                    <a:pt x="149" y="144"/>
                  </a:cubicBezTo>
                  <a:cubicBezTo>
                    <a:pt x="151" y="145"/>
                    <a:pt x="150" y="139"/>
                    <a:pt x="154" y="139"/>
                  </a:cubicBezTo>
                  <a:cubicBezTo>
                    <a:pt x="158" y="139"/>
                    <a:pt x="154" y="146"/>
                    <a:pt x="157" y="146"/>
                  </a:cubicBezTo>
                  <a:cubicBezTo>
                    <a:pt x="159" y="146"/>
                    <a:pt x="164" y="154"/>
                    <a:pt x="163" y="160"/>
                  </a:cubicBezTo>
                  <a:cubicBezTo>
                    <a:pt x="167" y="164"/>
                    <a:pt x="175" y="173"/>
                    <a:pt x="176" y="175"/>
                  </a:cubicBezTo>
                  <a:cubicBezTo>
                    <a:pt x="177" y="177"/>
                    <a:pt x="188" y="173"/>
                    <a:pt x="191" y="174"/>
                  </a:cubicBezTo>
                  <a:cubicBezTo>
                    <a:pt x="193" y="175"/>
                    <a:pt x="210" y="175"/>
                    <a:pt x="213" y="175"/>
                  </a:cubicBezTo>
                  <a:cubicBezTo>
                    <a:pt x="216" y="175"/>
                    <a:pt x="219" y="181"/>
                    <a:pt x="222" y="181"/>
                  </a:cubicBezTo>
                  <a:cubicBezTo>
                    <a:pt x="226" y="182"/>
                    <a:pt x="224" y="188"/>
                    <a:pt x="225" y="192"/>
                  </a:cubicBezTo>
                  <a:cubicBezTo>
                    <a:pt x="225" y="196"/>
                    <a:pt x="231" y="200"/>
                    <a:pt x="231" y="204"/>
                  </a:cubicBezTo>
                  <a:cubicBezTo>
                    <a:pt x="232" y="207"/>
                    <a:pt x="237" y="205"/>
                    <a:pt x="241" y="206"/>
                  </a:cubicBezTo>
                  <a:cubicBezTo>
                    <a:pt x="244" y="207"/>
                    <a:pt x="250" y="209"/>
                    <a:pt x="250" y="212"/>
                  </a:cubicBezTo>
                  <a:cubicBezTo>
                    <a:pt x="251" y="216"/>
                    <a:pt x="255" y="213"/>
                    <a:pt x="256" y="210"/>
                  </a:cubicBezTo>
                  <a:cubicBezTo>
                    <a:pt x="256" y="208"/>
                    <a:pt x="260" y="204"/>
                    <a:pt x="267" y="201"/>
                  </a:cubicBezTo>
                  <a:cubicBezTo>
                    <a:pt x="270" y="200"/>
                    <a:pt x="272" y="200"/>
                    <a:pt x="274" y="201"/>
                  </a:cubicBezTo>
                  <a:cubicBezTo>
                    <a:pt x="275" y="198"/>
                    <a:pt x="276" y="195"/>
                    <a:pt x="277" y="195"/>
                  </a:cubicBezTo>
                  <a:cubicBezTo>
                    <a:pt x="279" y="194"/>
                    <a:pt x="284" y="190"/>
                    <a:pt x="284" y="187"/>
                  </a:cubicBezTo>
                  <a:cubicBezTo>
                    <a:pt x="284" y="184"/>
                    <a:pt x="293" y="184"/>
                    <a:pt x="299" y="187"/>
                  </a:cubicBezTo>
                  <a:cubicBezTo>
                    <a:pt x="305" y="190"/>
                    <a:pt x="309" y="190"/>
                    <a:pt x="309" y="185"/>
                  </a:cubicBezTo>
                  <a:cubicBezTo>
                    <a:pt x="310" y="180"/>
                    <a:pt x="318" y="179"/>
                    <a:pt x="321" y="180"/>
                  </a:cubicBezTo>
                  <a:cubicBezTo>
                    <a:pt x="324" y="182"/>
                    <a:pt x="332" y="186"/>
                    <a:pt x="336" y="185"/>
                  </a:cubicBezTo>
                  <a:cubicBezTo>
                    <a:pt x="340" y="183"/>
                    <a:pt x="360" y="185"/>
                    <a:pt x="365" y="186"/>
                  </a:cubicBezTo>
                  <a:cubicBezTo>
                    <a:pt x="370" y="188"/>
                    <a:pt x="371" y="184"/>
                    <a:pt x="376" y="189"/>
                  </a:cubicBezTo>
                  <a:cubicBezTo>
                    <a:pt x="379" y="193"/>
                    <a:pt x="381" y="190"/>
                    <a:pt x="385" y="193"/>
                  </a:cubicBezTo>
                  <a:cubicBezTo>
                    <a:pt x="385" y="192"/>
                    <a:pt x="385" y="190"/>
                    <a:pt x="385" y="188"/>
                  </a:cubicBezTo>
                  <a:cubicBezTo>
                    <a:pt x="385" y="185"/>
                    <a:pt x="390" y="182"/>
                    <a:pt x="391" y="180"/>
                  </a:cubicBezTo>
                  <a:cubicBezTo>
                    <a:pt x="392" y="177"/>
                    <a:pt x="386" y="170"/>
                    <a:pt x="386" y="167"/>
                  </a:cubicBezTo>
                  <a:cubicBezTo>
                    <a:pt x="386" y="165"/>
                    <a:pt x="386" y="159"/>
                    <a:pt x="384" y="158"/>
                  </a:cubicBezTo>
                  <a:cubicBezTo>
                    <a:pt x="381" y="156"/>
                    <a:pt x="389" y="153"/>
                    <a:pt x="390" y="153"/>
                  </a:cubicBezTo>
                  <a:cubicBezTo>
                    <a:pt x="394" y="153"/>
                    <a:pt x="399" y="149"/>
                    <a:pt x="401" y="151"/>
                  </a:cubicBezTo>
                  <a:cubicBezTo>
                    <a:pt x="403" y="153"/>
                    <a:pt x="406" y="153"/>
                    <a:pt x="409" y="153"/>
                  </a:cubicBezTo>
                  <a:cubicBezTo>
                    <a:pt x="412" y="153"/>
                    <a:pt x="411" y="149"/>
                    <a:pt x="409" y="148"/>
                  </a:cubicBezTo>
                  <a:cubicBezTo>
                    <a:pt x="407" y="146"/>
                    <a:pt x="415" y="131"/>
                    <a:pt x="416" y="126"/>
                  </a:cubicBezTo>
                  <a:cubicBezTo>
                    <a:pt x="417" y="121"/>
                    <a:pt x="420" y="126"/>
                    <a:pt x="424" y="126"/>
                  </a:cubicBezTo>
                  <a:cubicBezTo>
                    <a:pt x="427" y="127"/>
                    <a:pt x="432" y="126"/>
                    <a:pt x="434" y="127"/>
                  </a:cubicBezTo>
                  <a:cubicBezTo>
                    <a:pt x="436" y="128"/>
                    <a:pt x="443" y="126"/>
                    <a:pt x="445" y="123"/>
                  </a:cubicBezTo>
                  <a:cubicBezTo>
                    <a:pt x="446" y="121"/>
                    <a:pt x="443" y="120"/>
                    <a:pt x="443" y="114"/>
                  </a:cubicBezTo>
                  <a:cubicBezTo>
                    <a:pt x="443" y="108"/>
                    <a:pt x="447" y="106"/>
                    <a:pt x="450" y="106"/>
                  </a:cubicBezTo>
                  <a:cubicBezTo>
                    <a:pt x="454" y="106"/>
                    <a:pt x="455" y="102"/>
                    <a:pt x="455" y="99"/>
                  </a:cubicBezTo>
                  <a:cubicBezTo>
                    <a:pt x="455" y="97"/>
                    <a:pt x="458" y="95"/>
                    <a:pt x="459" y="92"/>
                  </a:cubicBezTo>
                  <a:cubicBezTo>
                    <a:pt x="458" y="91"/>
                    <a:pt x="457" y="89"/>
                    <a:pt x="457" y="88"/>
                  </a:cubicBezTo>
                  <a:close/>
                  <a:moveTo>
                    <a:pt x="171" y="137"/>
                  </a:moveTo>
                  <a:cubicBezTo>
                    <a:pt x="170" y="139"/>
                    <a:pt x="157" y="135"/>
                    <a:pt x="156" y="132"/>
                  </a:cubicBezTo>
                  <a:cubicBezTo>
                    <a:pt x="155" y="130"/>
                    <a:pt x="174" y="133"/>
                    <a:pt x="171" y="137"/>
                  </a:cubicBezTo>
                  <a:close/>
                  <a:moveTo>
                    <a:pt x="361" y="136"/>
                  </a:moveTo>
                  <a:cubicBezTo>
                    <a:pt x="351" y="136"/>
                    <a:pt x="331" y="131"/>
                    <a:pt x="322" y="140"/>
                  </a:cubicBezTo>
                  <a:cubicBezTo>
                    <a:pt x="314" y="149"/>
                    <a:pt x="320" y="154"/>
                    <a:pt x="316" y="154"/>
                  </a:cubicBezTo>
                  <a:cubicBezTo>
                    <a:pt x="312" y="155"/>
                    <a:pt x="310" y="141"/>
                    <a:pt x="315" y="136"/>
                  </a:cubicBezTo>
                  <a:cubicBezTo>
                    <a:pt x="320" y="131"/>
                    <a:pt x="335" y="129"/>
                    <a:pt x="344" y="132"/>
                  </a:cubicBezTo>
                  <a:cubicBezTo>
                    <a:pt x="353" y="134"/>
                    <a:pt x="370" y="130"/>
                    <a:pt x="372" y="130"/>
                  </a:cubicBezTo>
                  <a:cubicBezTo>
                    <a:pt x="375" y="131"/>
                    <a:pt x="370" y="136"/>
                    <a:pt x="361" y="13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59" name="Freeform 156">
              <a:extLst>
                <a:ext uri="{FF2B5EF4-FFF2-40B4-BE49-F238E27FC236}">
                  <a16:creationId xmlns:a16="http://schemas.microsoft.com/office/drawing/2014/main" id="{E11183FB-1EBC-47B0-A437-D5F66097BA0B}"/>
                </a:ext>
              </a:extLst>
            </p:cNvPr>
            <p:cNvSpPr>
              <a:spLocks noEditPoints="1"/>
            </p:cNvSpPr>
            <p:nvPr/>
          </p:nvSpPr>
          <p:spPr bwMode="auto">
            <a:xfrm>
              <a:off x="5172164" y="1336470"/>
              <a:ext cx="4395310" cy="1684963"/>
            </a:xfrm>
            <a:custGeom>
              <a:avLst/>
              <a:gdLst/>
              <a:ahLst/>
              <a:cxnLst>
                <a:cxn ang="0">
                  <a:pos x="814" y="12"/>
                </a:cxn>
                <a:cxn ang="0">
                  <a:pos x="840" y="45"/>
                </a:cxn>
                <a:cxn ang="0">
                  <a:pos x="912" y="61"/>
                </a:cxn>
                <a:cxn ang="0">
                  <a:pos x="822" y="28"/>
                </a:cxn>
                <a:cxn ang="0">
                  <a:pos x="1331" y="168"/>
                </a:cxn>
                <a:cxn ang="0">
                  <a:pos x="1358" y="198"/>
                </a:cxn>
                <a:cxn ang="0">
                  <a:pos x="1388" y="664"/>
                </a:cxn>
                <a:cxn ang="0">
                  <a:pos x="355" y="25"/>
                </a:cxn>
                <a:cxn ang="0">
                  <a:pos x="1886" y="330"/>
                </a:cxn>
                <a:cxn ang="0">
                  <a:pos x="1698" y="277"/>
                </a:cxn>
                <a:cxn ang="0">
                  <a:pos x="1580" y="268"/>
                </a:cxn>
                <a:cxn ang="0">
                  <a:pos x="1412" y="221"/>
                </a:cxn>
                <a:cxn ang="0">
                  <a:pos x="1319" y="241"/>
                </a:cxn>
                <a:cxn ang="0">
                  <a:pos x="1224" y="204"/>
                </a:cxn>
                <a:cxn ang="0">
                  <a:pos x="1101" y="196"/>
                </a:cxn>
                <a:cxn ang="0">
                  <a:pos x="989" y="193"/>
                </a:cxn>
                <a:cxn ang="0">
                  <a:pos x="1007" y="122"/>
                </a:cxn>
                <a:cxn ang="0">
                  <a:pos x="909" y="126"/>
                </a:cxn>
                <a:cxn ang="0">
                  <a:pos x="800" y="148"/>
                </a:cxn>
                <a:cxn ang="0">
                  <a:pos x="764" y="190"/>
                </a:cxn>
                <a:cxn ang="0">
                  <a:pos x="667" y="228"/>
                </a:cxn>
                <a:cxn ang="0">
                  <a:pos x="623" y="257"/>
                </a:cxn>
                <a:cxn ang="0">
                  <a:pos x="630" y="312"/>
                </a:cxn>
                <a:cxn ang="0">
                  <a:pos x="603" y="320"/>
                </a:cxn>
                <a:cxn ang="0">
                  <a:pos x="557" y="231"/>
                </a:cxn>
                <a:cxn ang="0">
                  <a:pos x="468" y="273"/>
                </a:cxn>
                <a:cxn ang="0">
                  <a:pos x="384" y="305"/>
                </a:cxn>
                <a:cxn ang="0">
                  <a:pos x="307" y="312"/>
                </a:cxn>
                <a:cxn ang="0">
                  <a:pos x="230" y="353"/>
                </a:cxn>
                <a:cxn ang="0">
                  <a:pos x="170" y="355"/>
                </a:cxn>
                <a:cxn ang="0">
                  <a:pos x="201" y="292"/>
                </a:cxn>
                <a:cxn ang="0">
                  <a:pos x="100" y="296"/>
                </a:cxn>
                <a:cxn ang="0">
                  <a:pos x="133" y="407"/>
                </a:cxn>
                <a:cxn ang="0">
                  <a:pos x="89" y="497"/>
                </a:cxn>
                <a:cxn ang="0">
                  <a:pos x="134" y="574"/>
                </a:cxn>
                <a:cxn ang="0">
                  <a:pos x="223" y="617"/>
                </a:cxn>
                <a:cxn ang="0">
                  <a:pos x="193" y="682"/>
                </a:cxn>
                <a:cxn ang="0">
                  <a:pos x="326" y="731"/>
                </a:cxn>
                <a:cxn ang="0">
                  <a:pos x="312" y="613"/>
                </a:cxn>
                <a:cxn ang="0">
                  <a:pos x="425" y="599"/>
                </a:cxn>
                <a:cxn ang="0">
                  <a:pos x="472" y="554"/>
                </a:cxn>
                <a:cxn ang="0">
                  <a:pos x="610" y="554"/>
                </a:cxn>
                <a:cxn ang="0">
                  <a:pos x="738" y="612"/>
                </a:cxn>
                <a:cxn ang="0">
                  <a:pos x="849" y="616"/>
                </a:cxn>
                <a:cxn ang="0">
                  <a:pos x="939" y="614"/>
                </a:cxn>
                <a:cxn ang="0">
                  <a:pos x="1099" y="622"/>
                </a:cxn>
                <a:cxn ang="0">
                  <a:pos x="1210" y="615"/>
                </a:cxn>
                <a:cxn ang="0">
                  <a:pos x="1251" y="689"/>
                </a:cxn>
                <a:cxn ang="0">
                  <a:pos x="1365" y="573"/>
                </a:cxn>
                <a:cxn ang="0">
                  <a:pos x="1310" y="530"/>
                </a:cxn>
                <a:cxn ang="0">
                  <a:pos x="1484" y="473"/>
                </a:cxn>
                <a:cxn ang="0">
                  <a:pos x="1584" y="440"/>
                </a:cxn>
                <a:cxn ang="0">
                  <a:pos x="1544" y="494"/>
                </a:cxn>
                <a:cxn ang="0">
                  <a:pos x="1607" y="521"/>
                </a:cxn>
                <a:cxn ang="0">
                  <a:pos x="1697" y="458"/>
                </a:cxn>
                <a:cxn ang="0">
                  <a:pos x="1766" y="373"/>
                </a:cxn>
                <a:cxn ang="0">
                  <a:pos x="1875" y="379"/>
                </a:cxn>
                <a:cxn ang="0">
                  <a:pos x="993" y="567"/>
                </a:cxn>
                <a:cxn ang="0">
                  <a:pos x="386" y="247"/>
                </a:cxn>
                <a:cxn ang="0">
                  <a:pos x="485" y="133"/>
                </a:cxn>
                <a:cxn ang="0">
                  <a:pos x="415" y="39"/>
                </a:cxn>
                <a:cxn ang="0">
                  <a:pos x="464" y="16"/>
                </a:cxn>
              </a:cxnLst>
              <a:rect l="0" t="0" r="r" b="b"/>
              <a:pathLst>
                <a:path w="1926" h="739">
                  <a:moveTo>
                    <a:pt x="29" y="534"/>
                  </a:moveTo>
                  <a:cubicBezTo>
                    <a:pt x="28" y="535"/>
                    <a:pt x="24" y="534"/>
                    <a:pt x="23" y="532"/>
                  </a:cubicBezTo>
                  <a:cubicBezTo>
                    <a:pt x="22" y="530"/>
                    <a:pt x="18" y="531"/>
                    <a:pt x="16" y="531"/>
                  </a:cubicBezTo>
                  <a:cubicBezTo>
                    <a:pt x="16" y="532"/>
                    <a:pt x="17" y="532"/>
                    <a:pt x="18" y="533"/>
                  </a:cubicBezTo>
                  <a:cubicBezTo>
                    <a:pt x="19" y="536"/>
                    <a:pt x="12" y="536"/>
                    <a:pt x="14" y="539"/>
                  </a:cubicBezTo>
                  <a:cubicBezTo>
                    <a:pt x="16" y="542"/>
                    <a:pt x="9" y="542"/>
                    <a:pt x="9" y="539"/>
                  </a:cubicBezTo>
                  <a:cubicBezTo>
                    <a:pt x="9" y="536"/>
                    <a:pt x="1" y="537"/>
                    <a:pt x="1" y="540"/>
                  </a:cubicBezTo>
                  <a:cubicBezTo>
                    <a:pt x="1" y="540"/>
                    <a:pt x="1" y="541"/>
                    <a:pt x="0" y="542"/>
                  </a:cubicBezTo>
                  <a:cubicBezTo>
                    <a:pt x="2" y="543"/>
                    <a:pt x="5" y="544"/>
                    <a:pt x="6" y="544"/>
                  </a:cubicBezTo>
                  <a:cubicBezTo>
                    <a:pt x="7" y="545"/>
                    <a:pt x="27" y="547"/>
                    <a:pt x="35" y="545"/>
                  </a:cubicBezTo>
                  <a:cubicBezTo>
                    <a:pt x="35" y="544"/>
                    <a:pt x="36" y="540"/>
                    <a:pt x="36" y="538"/>
                  </a:cubicBezTo>
                  <a:cubicBezTo>
                    <a:pt x="36" y="536"/>
                    <a:pt x="31" y="534"/>
                    <a:pt x="29" y="534"/>
                  </a:cubicBezTo>
                  <a:close/>
                  <a:moveTo>
                    <a:pt x="814" y="12"/>
                  </a:moveTo>
                  <a:cubicBezTo>
                    <a:pt x="815" y="7"/>
                    <a:pt x="793" y="9"/>
                    <a:pt x="799" y="14"/>
                  </a:cubicBezTo>
                  <a:cubicBezTo>
                    <a:pt x="801" y="16"/>
                    <a:pt x="812" y="17"/>
                    <a:pt x="814" y="12"/>
                  </a:cubicBezTo>
                  <a:close/>
                  <a:moveTo>
                    <a:pt x="512" y="21"/>
                  </a:moveTo>
                  <a:cubicBezTo>
                    <a:pt x="524" y="20"/>
                    <a:pt x="524" y="13"/>
                    <a:pt x="517" y="11"/>
                  </a:cubicBezTo>
                  <a:cubicBezTo>
                    <a:pt x="511" y="10"/>
                    <a:pt x="510" y="15"/>
                    <a:pt x="506" y="15"/>
                  </a:cubicBezTo>
                  <a:cubicBezTo>
                    <a:pt x="503" y="15"/>
                    <a:pt x="490" y="17"/>
                    <a:pt x="493" y="20"/>
                  </a:cubicBezTo>
                  <a:cubicBezTo>
                    <a:pt x="496" y="23"/>
                    <a:pt x="505" y="22"/>
                    <a:pt x="512" y="21"/>
                  </a:cubicBezTo>
                  <a:close/>
                  <a:moveTo>
                    <a:pt x="840" y="45"/>
                  </a:moveTo>
                  <a:cubicBezTo>
                    <a:pt x="840" y="49"/>
                    <a:pt x="829" y="53"/>
                    <a:pt x="832" y="55"/>
                  </a:cubicBezTo>
                  <a:cubicBezTo>
                    <a:pt x="835" y="58"/>
                    <a:pt x="837" y="57"/>
                    <a:pt x="841" y="58"/>
                  </a:cubicBezTo>
                  <a:cubicBezTo>
                    <a:pt x="844" y="58"/>
                    <a:pt x="846" y="67"/>
                    <a:pt x="852" y="65"/>
                  </a:cubicBezTo>
                  <a:cubicBezTo>
                    <a:pt x="858" y="64"/>
                    <a:pt x="874" y="72"/>
                    <a:pt x="884" y="72"/>
                  </a:cubicBezTo>
                  <a:cubicBezTo>
                    <a:pt x="893" y="72"/>
                    <a:pt x="894" y="64"/>
                    <a:pt x="891" y="64"/>
                  </a:cubicBezTo>
                  <a:cubicBezTo>
                    <a:pt x="888" y="63"/>
                    <a:pt x="891" y="59"/>
                    <a:pt x="896" y="51"/>
                  </a:cubicBezTo>
                  <a:cubicBezTo>
                    <a:pt x="902" y="43"/>
                    <a:pt x="880" y="38"/>
                    <a:pt x="880" y="44"/>
                  </a:cubicBezTo>
                  <a:cubicBezTo>
                    <a:pt x="880" y="50"/>
                    <a:pt x="873" y="42"/>
                    <a:pt x="871" y="39"/>
                  </a:cubicBezTo>
                  <a:cubicBezTo>
                    <a:pt x="869" y="35"/>
                    <a:pt x="840" y="42"/>
                    <a:pt x="840" y="45"/>
                  </a:cubicBezTo>
                  <a:close/>
                  <a:moveTo>
                    <a:pt x="576" y="206"/>
                  </a:moveTo>
                  <a:cubicBezTo>
                    <a:pt x="580" y="207"/>
                    <a:pt x="592" y="205"/>
                    <a:pt x="593" y="202"/>
                  </a:cubicBezTo>
                  <a:cubicBezTo>
                    <a:pt x="595" y="200"/>
                    <a:pt x="589" y="197"/>
                    <a:pt x="581" y="197"/>
                  </a:cubicBezTo>
                  <a:cubicBezTo>
                    <a:pt x="573" y="197"/>
                    <a:pt x="572" y="206"/>
                    <a:pt x="576" y="206"/>
                  </a:cubicBezTo>
                  <a:close/>
                  <a:moveTo>
                    <a:pt x="673" y="211"/>
                  </a:moveTo>
                  <a:cubicBezTo>
                    <a:pt x="679" y="214"/>
                    <a:pt x="683" y="213"/>
                    <a:pt x="682" y="208"/>
                  </a:cubicBezTo>
                  <a:cubicBezTo>
                    <a:pt x="681" y="202"/>
                    <a:pt x="669" y="209"/>
                    <a:pt x="673" y="211"/>
                  </a:cubicBezTo>
                  <a:close/>
                  <a:moveTo>
                    <a:pt x="892" y="92"/>
                  </a:moveTo>
                  <a:cubicBezTo>
                    <a:pt x="896" y="95"/>
                    <a:pt x="911" y="89"/>
                    <a:pt x="921" y="89"/>
                  </a:cubicBezTo>
                  <a:cubicBezTo>
                    <a:pt x="931" y="90"/>
                    <a:pt x="959" y="82"/>
                    <a:pt x="960" y="76"/>
                  </a:cubicBezTo>
                  <a:cubicBezTo>
                    <a:pt x="961" y="71"/>
                    <a:pt x="950" y="71"/>
                    <a:pt x="946" y="67"/>
                  </a:cubicBezTo>
                  <a:cubicBezTo>
                    <a:pt x="941" y="62"/>
                    <a:pt x="932" y="66"/>
                    <a:pt x="929" y="70"/>
                  </a:cubicBezTo>
                  <a:cubicBezTo>
                    <a:pt x="927" y="74"/>
                    <a:pt x="924" y="70"/>
                    <a:pt x="931" y="64"/>
                  </a:cubicBezTo>
                  <a:cubicBezTo>
                    <a:pt x="937" y="58"/>
                    <a:pt x="924" y="53"/>
                    <a:pt x="924" y="57"/>
                  </a:cubicBezTo>
                  <a:cubicBezTo>
                    <a:pt x="924" y="61"/>
                    <a:pt x="912" y="57"/>
                    <a:pt x="912" y="61"/>
                  </a:cubicBezTo>
                  <a:cubicBezTo>
                    <a:pt x="912" y="65"/>
                    <a:pt x="908" y="66"/>
                    <a:pt x="908" y="70"/>
                  </a:cubicBezTo>
                  <a:cubicBezTo>
                    <a:pt x="908" y="74"/>
                    <a:pt x="900" y="68"/>
                    <a:pt x="900" y="76"/>
                  </a:cubicBezTo>
                  <a:cubicBezTo>
                    <a:pt x="899" y="85"/>
                    <a:pt x="887" y="89"/>
                    <a:pt x="892" y="92"/>
                  </a:cubicBezTo>
                  <a:close/>
                  <a:moveTo>
                    <a:pt x="822" y="36"/>
                  </a:moveTo>
                  <a:cubicBezTo>
                    <a:pt x="829" y="39"/>
                    <a:pt x="826" y="40"/>
                    <a:pt x="820" y="40"/>
                  </a:cubicBezTo>
                  <a:cubicBezTo>
                    <a:pt x="813" y="40"/>
                    <a:pt x="807" y="42"/>
                    <a:pt x="812" y="44"/>
                  </a:cubicBezTo>
                  <a:cubicBezTo>
                    <a:pt x="815" y="46"/>
                    <a:pt x="815" y="49"/>
                    <a:pt x="822" y="51"/>
                  </a:cubicBezTo>
                  <a:cubicBezTo>
                    <a:pt x="829" y="53"/>
                    <a:pt x="836" y="47"/>
                    <a:pt x="835" y="43"/>
                  </a:cubicBezTo>
                  <a:cubicBezTo>
                    <a:pt x="834" y="39"/>
                    <a:pt x="859" y="35"/>
                    <a:pt x="866" y="34"/>
                  </a:cubicBezTo>
                  <a:cubicBezTo>
                    <a:pt x="873" y="32"/>
                    <a:pt x="862" y="25"/>
                    <a:pt x="869" y="24"/>
                  </a:cubicBezTo>
                  <a:cubicBezTo>
                    <a:pt x="876" y="24"/>
                    <a:pt x="873" y="20"/>
                    <a:pt x="864" y="19"/>
                  </a:cubicBezTo>
                  <a:cubicBezTo>
                    <a:pt x="855" y="18"/>
                    <a:pt x="859" y="10"/>
                    <a:pt x="856" y="7"/>
                  </a:cubicBezTo>
                  <a:cubicBezTo>
                    <a:pt x="853" y="5"/>
                    <a:pt x="851" y="11"/>
                    <a:pt x="840" y="13"/>
                  </a:cubicBezTo>
                  <a:cubicBezTo>
                    <a:pt x="828" y="15"/>
                    <a:pt x="822" y="18"/>
                    <a:pt x="827" y="21"/>
                  </a:cubicBezTo>
                  <a:cubicBezTo>
                    <a:pt x="832" y="23"/>
                    <a:pt x="827" y="29"/>
                    <a:pt x="822" y="28"/>
                  </a:cubicBezTo>
                  <a:cubicBezTo>
                    <a:pt x="817" y="28"/>
                    <a:pt x="816" y="33"/>
                    <a:pt x="822" y="36"/>
                  </a:cubicBezTo>
                  <a:close/>
                  <a:moveTo>
                    <a:pt x="1423" y="161"/>
                  </a:moveTo>
                  <a:cubicBezTo>
                    <a:pt x="1431" y="161"/>
                    <a:pt x="1435" y="169"/>
                    <a:pt x="1450" y="170"/>
                  </a:cubicBezTo>
                  <a:cubicBezTo>
                    <a:pt x="1465" y="171"/>
                    <a:pt x="1477" y="168"/>
                    <a:pt x="1477" y="165"/>
                  </a:cubicBezTo>
                  <a:cubicBezTo>
                    <a:pt x="1477" y="161"/>
                    <a:pt x="1463" y="156"/>
                    <a:pt x="1459" y="159"/>
                  </a:cubicBezTo>
                  <a:cubicBezTo>
                    <a:pt x="1454" y="162"/>
                    <a:pt x="1451" y="155"/>
                    <a:pt x="1446" y="156"/>
                  </a:cubicBezTo>
                  <a:cubicBezTo>
                    <a:pt x="1440" y="158"/>
                    <a:pt x="1433" y="158"/>
                    <a:pt x="1430" y="153"/>
                  </a:cubicBezTo>
                  <a:cubicBezTo>
                    <a:pt x="1428" y="148"/>
                    <a:pt x="1419" y="160"/>
                    <a:pt x="1423" y="161"/>
                  </a:cubicBezTo>
                  <a:close/>
                  <a:moveTo>
                    <a:pt x="1795" y="254"/>
                  </a:moveTo>
                  <a:cubicBezTo>
                    <a:pt x="1801" y="257"/>
                    <a:pt x="1805" y="250"/>
                    <a:pt x="1811" y="254"/>
                  </a:cubicBezTo>
                  <a:cubicBezTo>
                    <a:pt x="1816" y="257"/>
                    <a:pt x="1829" y="252"/>
                    <a:pt x="1834" y="251"/>
                  </a:cubicBezTo>
                  <a:cubicBezTo>
                    <a:pt x="1840" y="250"/>
                    <a:pt x="1837" y="243"/>
                    <a:pt x="1822" y="241"/>
                  </a:cubicBezTo>
                  <a:cubicBezTo>
                    <a:pt x="1807" y="239"/>
                    <a:pt x="1788" y="250"/>
                    <a:pt x="1795" y="254"/>
                  </a:cubicBezTo>
                  <a:close/>
                  <a:moveTo>
                    <a:pt x="1322" y="161"/>
                  </a:moveTo>
                  <a:cubicBezTo>
                    <a:pt x="1326" y="163"/>
                    <a:pt x="1328" y="166"/>
                    <a:pt x="1331" y="168"/>
                  </a:cubicBezTo>
                  <a:cubicBezTo>
                    <a:pt x="1333" y="171"/>
                    <a:pt x="1343" y="167"/>
                    <a:pt x="1347" y="166"/>
                  </a:cubicBezTo>
                  <a:cubicBezTo>
                    <a:pt x="1351" y="164"/>
                    <a:pt x="1352" y="172"/>
                    <a:pt x="1358" y="168"/>
                  </a:cubicBezTo>
                  <a:cubicBezTo>
                    <a:pt x="1364" y="164"/>
                    <a:pt x="1371" y="166"/>
                    <a:pt x="1378" y="166"/>
                  </a:cubicBezTo>
                  <a:cubicBezTo>
                    <a:pt x="1385" y="166"/>
                    <a:pt x="1377" y="157"/>
                    <a:pt x="1377" y="153"/>
                  </a:cubicBezTo>
                  <a:cubicBezTo>
                    <a:pt x="1377" y="149"/>
                    <a:pt x="1386" y="151"/>
                    <a:pt x="1383" y="155"/>
                  </a:cubicBezTo>
                  <a:cubicBezTo>
                    <a:pt x="1380" y="158"/>
                    <a:pt x="1387" y="166"/>
                    <a:pt x="1398" y="165"/>
                  </a:cubicBezTo>
                  <a:cubicBezTo>
                    <a:pt x="1408" y="164"/>
                    <a:pt x="1400" y="158"/>
                    <a:pt x="1406" y="155"/>
                  </a:cubicBezTo>
                  <a:cubicBezTo>
                    <a:pt x="1411" y="153"/>
                    <a:pt x="1410" y="150"/>
                    <a:pt x="1403" y="146"/>
                  </a:cubicBezTo>
                  <a:cubicBezTo>
                    <a:pt x="1395" y="141"/>
                    <a:pt x="1385" y="144"/>
                    <a:pt x="1378" y="141"/>
                  </a:cubicBezTo>
                  <a:cubicBezTo>
                    <a:pt x="1371" y="138"/>
                    <a:pt x="1363" y="138"/>
                    <a:pt x="1362" y="145"/>
                  </a:cubicBezTo>
                  <a:cubicBezTo>
                    <a:pt x="1362" y="152"/>
                    <a:pt x="1348" y="137"/>
                    <a:pt x="1341" y="135"/>
                  </a:cubicBezTo>
                  <a:cubicBezTo>
                    <a:pt x="1333" y="132"/>
                    <a:pt x="1311" y="155"/>
                    <a:pt x="1322" y="161"/>
                  </a:cubicBezTo>
                  <a:close/>
                  <a:moveTo>
                    <a:pt x="1391" y="204"/>
                  </a:moveTo>
                  <a:cubicBezTo>
                    <a:pt x="1397" y="202"/>
                    <a:pt x="1387" y="191"/>
                    <a:pt x="1377" y="190"/>
                  </a:cubicBezTo>
                  <a:cubicBezTo>
                    <a:pt x="1366" y="188"/>
                    <a:pt x="1357" y="196"/>
                    <a:pt x="1358" y="198"/>
                  </a:cubicBezTo>
                  <a:cubicBezTo>
                    <a:pt x="1361" y="203"/>
                    <a:pt x="1385" y="205"/>
                    <a:pt x="1391" y="204"/>
                  </a:cubicBezTo>
                  <a:close/>
                  <a:moveTo>
                    <a:pt x="1365" y="182"/>
                  </a:moveTo>
                  <a:cubicBezTo>
                    <a:pt x="1365" y="177"/>
                    <a:pt x="1347" y="183"/>
                    <a:pt x="1354" y="186"/>
                  </a:cubicBezTo>
                  <a:cubicBezTo>
                    <a:pt x="1358" y="187"/>
                    <a:pt x="1365" y="187"/>
                    <a:pt x="1365" y="182"/>
                  </a:cubicBezTo>
                  <a:close/>
                  <a:moveTo>
                    <a:pt x="1389" y="589"/>
                  </a:moveTo>
                  <a:cubicBezTo>
                    <a:pt x="1385" y="579"/>
                    <a:pt x="1394" y="570"/>
                    <a:pt x="1387" y="565"/>
                  </a:cubicBezTo>
                  <a:cubicBezTo>
                    <a:pt x="1381" y="560"/>
                    <a:pt x="1383" y="549"/>
                    <a:pt x="1380" y="551"/>
                  </a:cubicBezTo>
                  <a:cubicBezTo>
                    <a:pt x="1377" y="553"/>
                    <a:pt x="1380" y="562"/>
                    <a:pt x="1375" y="563"/>
                  </a:cubicBezTo>
                  <a:cubicBezTo>
                    <a:pt x="1369" y="564"/>
                    <a:pt x="1374" y="569"/>
                    <a:pt x="1372" y="575"/>
                  </a:cubicBezTo>
                  <a:cubicBezTo>
                    <a:pt x="1370" y="582"/>
                    <a:pt x="1373" y="592"/>
                    <a:pt x="1376" y="598"/>
                  </a:cubicBezTo>
                  <a:cubicBezTo>
                    <a:pt x="1379" y="604"/>
                    <a:pt x="1372" y="636"/>
                    <a:pt x="1375" y="641"/>
                  </a:cubicBezTo>
                  <a:cubicBezTo>
                    <a:pt x="1378" y="646"/>
                    <a:pt x="1371" y="670"/>
                    <a:pt x="1373" y="673"/>
                  </a:cubicBezTo>
                  <a:cubicBezTo>
                    <a:pt x="1377" y="677"/>
                    <a:pt x="1374" y="666"/>
                    <a:pt x="1380" y="665"/>
                  </a:cubicBezTo>
                  <a:cubicBezTo>
                    <a:pt x="1386" y="664"/>
                    <a:pt x="1386" y="672"/>
                    <a:pt x="1390" y="674"/>
                  </a:cubicBezTo>
                  <a:cubicBezTo>
                    <a:pt x="1394" y="675"/>
                    <a:pt x="1391" y="663"/>
                    <a:pt x="1388" y="664"/>
                  </a:cubicBezTo>
                  <a:cubicBezTo>
                    <a:pt x="1385" y="664"/>
                    <a:pt x="1382" y="656"/>
                    <a:pt x="1380" y="650"/>
                  </a:cubicBezTo>
                  <a:cubicBezTo>
                    <a:pt x="1379" y="645"/>
                    <a:pt x="1384" y="639"/>
                    <a:pt x="1384" y="632"/>
                  </a:cubicBezTo>
                  <a:cubicBezTo>
                    <a:pt x="1384" y="625"/>
                    <a:pt x="1392" y="626"/>
                    <a:pt x="1397" y="631"/>
                  </a:cubicBezTo>
                  <a:cubicBezTo>
                    <a:pt x="1402" y="636"/>
                    <a:pt x="1403" y="632"/>
                    <a:pt x="1401" y="629"/>
                  </a:cubicBezTo>
                  <a:cubicBezTo>
                    <a:pt x="1399" y="625"/>
                    <a:pt x="1392" y="598"/>
                    <a:pt x="1389" y="589"/>
                  </a:cubicBezTo>
                  <a:close/>
                  <a:moveTo>
                    <a:pt x="326" y="292"/>
                  </a:moveTo>
                  <a:cubicBezTo>
                    <a:pt x="335" y="300"/>
                    <a:pt x="343" y="288"/>
                    <a:pt x="347" y="287"/>
                  </a:cubicBezTo>
                  <a:cubicBezTo>
                    <a:pt x="351" y="287"/>
                    <a:pt x="344" y="282"/>
                    <a:pt x="337" y="280"/>
                  </a:cubicBezTo>
                  <a:cubicBezTo>
                    <a:pt x="330" y="278"/>
                    <a:pt x="319" y="285"/>
                    <a:pt x="326" y="292"/>
                  </a:cubicBezTo>
                  <a:close/>
                  <a:moveTo>
                    <a:pt x="340" y="22"/>
                  </a:moveTo>
                  <a:cubicBezTo>
                    <a:pt x="345" y="26"/>
                    <a:pt x="327" y="25"/>
                    <a:pt x="325" y="28"/>
                  </a:cubicBezTo>
                  <a:cubicBezTo>
                    <a:pt x="323" y="31"/>
                    <a:pt x="312" y="30"/>
                    <a:pt x="314" y="34"/>
                  </a:cubicBezTo>
                  <a:cubicBezTo>
                    <a:pt x="316" y="38"/>
                    <a:pt x="333" y="38"/>
                    <a:pt x="333" y="35"/>
                  </a:cubicBezTo>
                  <a:cubicBezTo>
                    <a:pt x="333" y="32"/>
                    <a:pt x="342" y="35"/>
                    <a:pt x="342" y="32"/>
                  </a:cubicBezTo>
                  <a:cubicBezTo>
                    <a:pt x="342" y="29"/>
                    <a:pt x="346" y="25"/>
                    <a:pt x="355" y="25"/>
                  </a:cubicBezTo>
                  <a:cubicBezTo>
                    <a:pt x="365" y="24"/>
                    <a:pt x="365" y="21"/>
                    <a:pt x="356" y="17"/>
                  </a:cubicBezTo>
                  <a:cubicBezTo>
                    <a:pt x="347" y="13"/>
                    <a:pt x="336" y="19"/>
                    <a:pt x="340" y="22"/>
                  </a:cubicBezTo>
                  <a:close/>
                  <a:moveTo>
                    <a:pt x="309" y="25"/>
                  </a:moveTo>
                  <a:cubicBezTo>
                    <a:pt x="317" y="18"/>
                    <a:pt x="327" y="25"/>
                    <a:pt x="328" y="22"/>
                  </a:cubicBezTo>
                  <a:cubicBezTo>
                    <a:pt x="329" y="18"/>
                    <a:pt x="314" y="17"/>
                    <a:pt x="308" y="20"/>
                  </a:cubicBezTo>
                  <a:cubicBezTo>
                    <a:pt x="302" y="23"/>
                    <a:pt x="289" y="21"/>
                    <a:pt x="291" y="25"/>
                  </a:cubicBezTo>
                  <a:cubicBezTo>
                    <a:pt x="292" y="27"/>
                    <a:pt x="301" y="32"/>
                    <a:pt x="309" y="25"/>
                  </a:cubicBezTo>
                  <a:close/>
                  <a:moveTo>
                    <a:pt x="1036" y="176"/>
                  </a:moveTo>
                  <a:cubicBezTo>
                    <a:pt x="1034" y="178"/>
                    <a:pt x="1027" y="178"/>
                    <a:pt x="1029" y="181"/>
                  </a:cubicBezTo>
                  <a:cubicBezTo>
                    <a:pt x="1032" y="185"/>
                    <a:pt x="1049" y="183"/>
                    <a:pt x="1049" y="178"/>
                  </a:cubicBezTo>
                  <a:cubicBezTo>
                    <a:pt x="1050" y="172"/>
                    <a:pt x="1037" y="173"/>
                    <a:pt x="1036" y="176"/>
                  </a:cubicBezTo>
                  <a:close/>
                  <a:moveTo>
                    <a:pt x="1923" y="348"/>
                  </a:moveTo>
                  <a:cubicBezTo>
                    <a:pt x="1920" y="347"/>
                    <a:pt x="1909" y="340"/>
                    <a:pt x="1906" y="337"/>
                  </a:cubicBezTo>
                  <a:cubicBezTo>
                    <a:pt x="1904" y="333"/>
                    <a:pt x="1891" y="331"/>
                    <a:pt x="1891" y="333"/>
                  </a:cubicBezTo>
                  <a:cubicBezTo>
                    <a:pt x="1891" y="335"/>
                    <a:pt x="1887" y="332"/>
                    <a:pt x="1886" y="330"/>
                  </a:cubicBezTo>
                  <a:cubicBezTo>
                    <a:pt x="1885" y="328"/>
                    <a:pt x="1871" y="328"/>
                    <a:pt x="1871" y="330"/>
                  </a:cubicBezTo>
                  <a:cubicBezTo>
                    <a:pt x="1871" y="332"/>
                    <a:pt x="1874" y="333"/>
                    <a:pt x="1876" y="335"/>
                  </a:cubicBezTo>
                  <a:cubicBezTo>
                    <a:pt x="1878" y="338"/>
                    <a:pt x="1873" y="339"/>
                    <a:pt x="1874" y="342"/>
                  </a:cubicBezTo>
                  <a:cubicBezTo>
                    <a:pt x="1875" y="345"/>
                    <a:pt x="1869" y="341"/>
                    <a:pt x="1867" y="339"/>
                  </a:cubicBezTo>
                  <a:cubicBezTo>
                    <a:pt x="1865" y="338"/>
                    <a:pt x="1866" y="331"/>
                    <a:pt x="1867" y="328"/>
                  </a:cubicBezTo>
                  <a:cubicBezTo>
                    <a:pt x="1867" y="324"/>
                    <a:pt x="1863" y="325"/>
                    <a:pt x="1862" y="322"/>
                  </a:cubicBezTo>
                  <a:cubicBezTo>
                    <a:pt x="1862" y="318"/>
                    <a:pt x="1847" y="312"/>
                    <a:pt x="1841" y="309"/>
                  </a:cubicBezTo>
                  <a:cubicBezTo>
                    <a:pt x="1834" y="306"/>
                    <a:pt x="1826" y="304"/>
                    <a:pt x="1824" y="301"/>
                  </a:cubicBezTo>
                  <a:cubicBezTo>
                    <a:pt x="1822" y="297"/>
                    <a:pt x="1810" y="297"/>
                    <a:pt x="1806" y="292"/>
                  </a:cubicBezTo>
                  <a:cubicBezTo>
                    <a:pt x="1802" y="288"/>
                    <a:pt x="1783" y="280"/>
                    <a:pt x="1775" y="279"/>
                  </a:cubicBezTo>
                  <a:cubicBezTo>
                    <a:pt x="1766" y="279"/>
                    <a:pt x="1768" y="274"/>
                    <a:pt x="1764" y="275"/>
                  </a:cubicBezTo>
                  <a:cubicBezTo>
                    <a:pt x="1760" y="276"/>
                    <a:pt x="1743" y="275"/>
                    <a:pt x="1738" y="274"/>
                  </a:cubicBezTo>
                  <a:cubicBezTo>
                    <a:pt x="1732" y="273"/>
                    <a:pt x="1731" y="277"/>
                    <a:pt x="1727" y="276"/>
                  </a:cubicBezTo>
                  <a:cubicBezTo>
                    <a:pt x="1724" y="274"/>
                    <a:pt x="1704" y="267"/>
                    <a:pt x="1701" y="270"/>
                  </a:cubicBezTo>
                  <a:cubicBezTo>
                    <a:pt x="1699" y="272"/>
                    <a:pt x="1700" y="276"/>
                    <a:pt x="1698" y="277"/>
                  </a:cubicBezTo>
                  <a:cubicBezTo>
                    <a:pt x="1695" y="278"/>
                    <a:pt x="1698" y="281"/>
                    <a:pt x="1703" y="286"/>
                  </a:cubicBezTo>
                  <a:cubicBezTo>
                    <a:pt x="1709" y="291"/>
                    <a:pt x="1705" y="295"/>
                    <a:pt x="1700" y="297"/>
                  </a:cubicBezTo>
                  <a:cubicBezTo>
                    <a:pt x="1695" y="299"/>
                    <a:pt x="1687" y="295"/>
                    <a:pt x="1685" y="291"/>
                  </a:cubicBezTo>
                  <a:cubicBezTo>
                    <a:pt x="1682" y="287"/>
                    <a:pt x="1676" y="289"/>
                    <a:pt x="1674" y="284"/>
                  </a:cubicBezTo>
                  <a:cubicBezTo>
                    <a:pt x="1672" y="279"/>
                    <a:pt x="1676" y="278"/>
                    <a:pt x="1679" y="281"/>
                  </a:cubicBezTo>
                  <a:cubicBezTo>
                    <a:pt x="1683" y="284"/>
                    <a:pt x="1687" y="281"/>
                    <a:pt x="1688" y="278"/>
                  </a:cubicBezTo>
                  <a:cubicBezTo>
                    <a:pt x="1688" y="274"/>
                    <a:pt x="1679" y="272"/>
                    <a:pt x="1673" y="272"/>
                  </a:cubicBezTo>
                  <a:cubicBezTo>
                    <a:pt x="1668" y="272"/>
                    <a:pt x="1665" y="279"/>
                    <a:pt x="1660" y="282"/>
                  </a:cubicBezTo>
                  <a:cubicBezTo>
                    <a:pt x="1655" y="285"/>
                    <a:pt x="1634" y="281"/>
                    <a:pt x="1632" y="279"/>
                  </a:cubicBezTo>
                  <a:cubicBezTo>
                    <a:pt x="1630" y="277"/>
                    <a:pt x="1601" y="279"/>
                    <a:pt x="1598" y="281"/>
                  </a:cubicBezTo>
                  <a:cubicBezTo>
                    <a:pt x="1595" y="283"/>
                    <a:pt x="1597" y="291"/>
                    <a:pt x="1596" y="292"/>
                  </a:cubicBezTo>
                  <a:cubicBezTo>
                    <a:pt x="1594" y="292"/>
                    <a:pt x="1593" y="283"/>
                    <a:pt x="1593" y="281"/>
                  </a:cubicBezTo>
                  <a:cubicBezTo>
                    <a:pt x="1593" y="279"/>
                    <a:pt x="1589" y="278"/>
                    <a:pt x="1584" y="278"/>
                  </a:cubicBezTo>
                  <a:cubicBezTo>
                    <a:pt x="1579" y="278"/>
                    <a:pt x="1576" y="278"/>
                    <a:pt x="1578" y="275"/>
                  </a:cubicBezTo>
                  <a:cubicBezTo>
                    <a:pt x="1580" y="273"/>
                    <a:pt x="1576" y="271"/>
                    <a:pt x="1580" y="268"/>
                  </a:cubicBezTo>
                  <a:cubicBezTo>
                    <a:pt x="1584" y="265"/>
                    <a:pt x="1573" y="257"/>
                    <a:pt x="1562" y="252"/>
                  </a:cubicBezTo>
                  <a:cubicBezTo>
                    <a:pt x="1551" y="248"/>
                    <a:pt x="1526" y="250"/>
                    <a:pt x="1519" y="252"/>
                  </a:cubicBezTo>
                  <a:cubicBezTo>
                    <a:pt x="1512" y="254"/>
                    <a:pt x="1499" y="254"/>
                    <a:pt x="1493" y="254"/>
                  </a:cubicBezTo>
                  <a:cubicBezTo>
                    <a:pt x="1486" y="254"/>
                    <a:pt x="1491" y="251"/>
                    <a:pt x="1490" y="248"/>
                  </a:cubicBezTo>
                  <a:cubicBezTo>
                    <a:pt x="1488" y="245"/>
                    <a:pt x="1477" y="242"/>
                    <a:pt x="1475" y="244"/>
                  </a:cubicBezTo>
                  <a:cubicBezTo>
                    <a:pt x="1474" y="247"/>
                    <a:pt x="1471" y="244"/>
                    <a:pt x="1471" y="242"/>
                  </a:cubicBezTo>
                  <a:cubicBezTo>
                    <a:pt x="1471" y="241"/>
                    <a:pt x="1461" y="237"/>
                    <a:pt x="1457" y="238"/>
                  </a:cubicBezTo>
                  <a:cubicBezTo>
                    <a:pt x="1453" y="239"/>
                    <a:pt x="1451" y="234"/>
                    <a:pt x="1456" y="234"/>
                  </a:cubicBezTo>
                  <a:cubicBezTo>
                    <a:pt x="1460" y="234"/>
                    <a:pt x="1468" y="235"/>
                    <a:pt x="1465" y="230"/>
                  </a:cubicBezTo>
                  <a:cubicBezTo>
                    <a:pt x="1461" y="224"/>
                    <a:pt x="1431" y="223"/>
                    <a:pt x="1429" y="224"/>
                  </a:cubicBezTo>
                  <a:cubicBezTo>
                    <a:pt x="1426" y="225"/>
                    <a:pt x="1428" y="229"/>
                    <a:pt x="1422" y="235"/>
                  </a:cubicBezTo>
                  <a:cubicBezTo>
                    <a:pt x="1415" y="241"/>
                    <a:pt x="1409" y="237"/>
                    <a:pt x="1410" y="234"/>
                  </a:cubicBezTo>
                  <a:cubicBezTo>
                    <a:pt x="1411" y="231"/>
                    <a:pt x="1419" y="231"/>
                    <a:pt x="1419" y="228"/>
                  </a:cubicBezTo>
                  <a:cubicBezTo>
                    <a:pt x="1419" y="225"/>
                    <a:pt x="1408" y="227"/>
                    <a:pt x="1406" y="224"/>
                  </a:cubicBezTo>
                  <a:cubicBezTo>
                    <a:pt x="1404" y="222"/>
                    <a:pt x="1408" y="220"/>
                    <a:pt x="1412" y="221"/>
                  </a:cubicBezTo>
                  <a:cubicBezTo>
                    <a:pt x="1416" y="223"/>
                    <a:pt x="1423" y="223"/>
                    <a:pt x="1424" y="221"/>
                  </a:cubicBezTo>
                  <a:cubicBezTo>
                    <a:pt x="1424" y="220"/>
                    <a:pt x="1420" y="219"/>
                    <a:pt x="1413" y="218"/>
                  </a:cubicBezTo>
                  <a:cubicBezTo>
                    <a:pt x="1406" y="217"/>
                    <a:pt x="1390" y="213"/>
                    <a:pt x="1382" y="214"/>
                  </a:cubicBezTo>
                  <a:cubicBezTo>
                    <a:pt x="1373" y="215"/>
                    <a:pt x="1369" y="211"/>
                    <a:pt x="1365" y="210"/>
                  </a:cubicBezTo>
                  <a:cubicBezTo>
                    <a:pt x="1360" y="210"/>
                    <a:pt x="1360" y="213"/>
                    <a:pt x="1362" y="216"/>
                  </a:cubicBezTo>
                  <a:cubicBezTo>
                    <a:pt x="1364" y="218"/>
                    <a:pt x="1358" y="220"/>
                    <a:pt x="1352" y="219"/>
                  </a:cubicBezTo>
                  <a:cubicBezTo>
                    <a:pt x="1347" y="218"/>
                    <a:pt x="1339" y="222"/>
                    <a:pt x="1342" y="226"/>
                  </a:cubicBezTo>
                  <a:cubicBezTo>
                    <a:pt x="1345" y="230"/>
                    <a:pt x="1348" y="225"/>
                    <a:pt x="1351" y="226"/>
                  </a:cubicBezTo>
                  <a:cubicBezTo>
                    <a:pt x="1353" y="228"/>
                    <a:pt x="1344" y="230"/>
                    <a:pt x="1348" y="232"/>
                  </a:cubicBezTo>
                  <a:cubicBezTo>
                    <a:pt x="1352" y="234"/>
                    <a:pt x="1351" y="238"/>
                    <a:pt x="1351" y="240"/>
                  </a:cubicBezTo>
                  <a:cubicBezTo>
                    <a:pt x="1351" y="242"/>
                    <a:pt x="1345" y="243"/>
                    <a:pt x="1342" y="240"/>
                  </a:cubicBezTo>
                  <a:cubicBezTo>
                    <a:pt x="1340" y="237"/>
                    <a:pt x="1336" y="240"/>
                    <a:pt x="1331" y="239"/>
                  </a:cubicBezTo>
                  <a:cubicBezTo>
                    <a:pt x="1327" y="239"/>
                    <a:pt x="1323" y="241"/>
                    <a:pt x="1328" y="242"/>
                  </a:cubicBezTo>
                  <a:cubicBezTo>
                    <a:pt x="1333" y="242"/>
                    <a:pt x="1335" y="246"/>
                    <a:pt x="1328" y="246"/>
                  </a:cubicBezTo>
                  <a:cubicBezTo>
                    <a:pt x="1322" y="247"/>
                    <a:pt x="1323" y="240"/>
                    <a:pt x="1319" y="241"/>
                  </a:cubicBezTo>
                  <a:cubicBezTo>
                    <a:pt x="1315" y="242"/>
                    <a:pt x="1307" y="238"/>
                    <a:pt x="1302" y="238"/>
                  </a:cubicBezTo>
                  <a:cubicBezTo>
                    <a:pt x="1297" y="238"/>
                    <a:pt x="1295" y="242"/>
                    <a:pt x="1289" y="242"/>
                  </a:cubicBezTo>
                  <a:cubicBezTo>
                    <a:pt x="1283" y="243"/>
                    <a:pt x="1274" y="239"/>
                    <a:pt x="1272" y="236"/>
                  </a:cubicBezTo>
                  <a:cubicBezTo>
                    <a:pt x="1269" y="232"/>
                    <a:pt x="1269" y="231"/>
                    <a:pt x="1266" y="235"/>
                  </a:cubicBezTo>
                  <a:cubicBezTo>
                    <a:pt x="1263" y="239"/>
                    <a:pt x="1262" y="246"/>
                    <a:pt x="1259" y="247"/>
                  </a:cubicBezTo>
                  <a:cubicBezTo>
                    <a:pt x="1256" y="247"/>
                    <a:pt x="1255" y="254"/>
                    <a:pt x="1252" y="256"/>
                  </a:cubicBezTo>
                  <a:cubicBezTo>
                    <a:pt x="1249" y="257"/>
                    <a:pt x="1249" y="253"/>
                    <a:pt x="1245" y="253"/>
                  </a:cubicBezTo>
                  <a:cubicBezTo>
                    <a:pt x="1241" y="254"/>
                    <a:pt x="1229" y="242"/>
                    <a:pt x="1228" y="238"/>
                  </a:cubicBezTo>
                  <a:cubicBezTo>
                    <a:pt x="1228" y="235"/>
                    <a:pt x="1220" y="228"/>
                    <a:pt x="1218" y="227"/>
                  </a:cubicBezTo>
                  <a:cubicBezTo>
                    <a:pt x="1216" y="225"/>
                    <a:pt x="1220" y="225"/>
                    <a:pt x="1223" y="227"/>
                  </a:cubicBezTo>
                  <a:cubicBezTo>
                    <a:pt x="1225" y="229"/>
                    <a:pt x="1228" y="229"/>
                    <a:pt x="1231" y="228"/>
                  </a:cubicBezTo>
                  <a:cubicBezTo>
                    <a:pt x="1233" y="226"/>
                    <a:pt x="1233" y="220"/>
                    <a:pt x="1229" y="220"/>
                  </a:cubicBezTo>
                  <a:cubicBezTo>
                    <a:pt x="1224" y="220"/>
                    <a:pt x="1226" y="216"/>
                    <a:pt x="1228" y="216"/>
                  </a:cubicBezTo>
                  <a:cubicBezTo>
                    <a:pt x="1230" y="215"/>
                    <a:pt x="1223" y="208"/>
                    <a:pt x="1226" y="208"/>
                  </a:cubicBezTo>
                  <a:cubicBezTo>
                    <a:pt x="1228" y="207"/>
                    <a:pt x="1227" y="204"/>
                    <a:pt x="1224" y="204"/>
                  </a:cubicBezTo>
                  <a:cubicBezTo>
                    <a:pt x="1220" y="203"/>
                    <a:pt x="1216" y="200"/>
                    <a:pt x="1216" y="198"/>
                  </a:cubicBezTo>
                  <a:cubicBezTo>
                    <a:pt x="1216" y="197"/>
                    <a:pt x="1200" y="196"/>
                    <a:pt x="1201" y="199"/>
                  </a:cubicBezTo>
                  <a:cubicBezTo>
                    <a:pt x="1202" y="201"/>
                    <a:pt x="1196" y="200"/>
                    <a:pt x="1197" y="198"/>
                  </a:cubicBezTo>
                  <a:cubicBezTo>
                    <a:pt x="1198" y="196"/>
                    <a:pt x="1191" y="197"/>
                    <a:pt x="1184" y="195"/>
                  </a:cubicBezTo>
                  <a:cubicBezTo>
                    <a:pt x="1177" y="193"/>
                    <a:pt x="1176" y="188"/>
                    <a:pt x="1174" y="187"/>
                  </a:cubicBezTo>
                  <a:cubicBezTo>
                    <a:pt x="1171" y="187"/>
                    <a:pt x="1172" y="194"/>
                    <a:pt x="1169" y="193"/>
                  </a:cubicBezTo>
                  <a:cubicBezTo>
                    <a:pt x="1165" y="191"/>
                    <a:pt x="1161" y="194"/>
                    <a:pt x="1163" y="199"/>
                  </a:cubicBezTo>
                  <a:cubicBezTo>
                    <a:pt x="1165" y="203"/>
                    <a:pt x="1163" y="204"/>
                    <a:pt x="1163" y="207"/>
                  </a:cubicBezTo>
                  <a:cubicBezTo>
                    <a:pt x="1162" y="211"/>
                    <a:pt x="1160" y="209"/>
                    <a:pt x="1156" y="208"/>
                  </a:cubicBezTo>
                  <a:cubicBezTo>
                    <a:pt x="1152" y="206"/>
                    <a:pt x="1152" y="211"/>
                    <a:pt x="1142" y="209"/>
                  </a:cubicBezTo>
                  <a:cubicBezTo>
                    <a:pt x="1133" y="207"/>
                    <a:pt x="1129" y="209"/>
                    <a:pt x="1127" y="206"/>
                  </a:cubicBezTo>
                  <a:cubicBezTo>
                    <a:pt x="1126" y="203"/>
                    <a:pt x="1123" y="203"/>
                    <a:pt x="1122" y="205"/>
                  </a:cubicBezTo>
                  <a:cubicBezTo>
                    <a:pt x="1122" y="208"/>
                    <a:pt x="1108" y="207"/>
                    <a:pt x="1107" y="203"/>
                  </a:cubicBezTo>
                  <a:cubicBezTo>
                    <a:pt x="1105" y="199"/>
                    <a:pt x="1109" y="199"/>
                    <a:pt x="1111" y="198"/>
                  </a:cubicBezTo>
                  <a:cubicBezTo>
                    <a:pt x="1113" y="197"/>
                    <a:pt x="1109" y="195"/>
                    <a:pt x="1101" y="196"/>
                  </a:cubicBezTo>
                  <a:cubicBezTo>
                    <a:pt x="1093" y="196"/>
                    <a:pt x="1088" y="192"/>
                    <a:pt x="1080" y="193"/>
                  </a:cubicBezTo>
                  <a:cubicBezTo>
                    <a:pt x="1072" y="193"/>
                    <a:pt x="1054" y="195"/>
                    <a:pt x="1052" y="196"/>
                  </a:cubicBezTo>
                  <a:cubicBezTo>
                    <a:pt x="1049" y="197"/>
                    <a:pt x="1054" y="202"/>
                    <a:pt x="1050" y="202"/>
                  </a:cubicBezTo>
                  <a:cubicBezTo>
                    <a:pt x="1047" y="203"/>
                    <a:pt x="1049" y="195"/>
                    <a:pt x="1049" y="191"/>
                  </a:cubicBezTo>
                  <a:cubicBezTo>
                    <a:pt x="1048" y="188"/>
                    <a:pt x="1042" y="187"/>
                    <a:pt x="1043" y="190"/>
                  </a:cubicBezTo>
                  <a:cubicBezTo>
                    <a:pt x="1044" y="193"/>
                    <a:pt x="1034" y="194"/>
                    <a:pt x="1031" y="192"/>
                  </a:cubicBezTo>
                  <a:cubicBezTo>
                    <a:pt x="1029" y="189"/>
                    <a:pt x="1025" y="187"/>
                    <a:pt x="1018" y="185"/>
                  </a:cubicBezTo>
                  <a:cubicBezTo>
                    <a:pt x="1012" y="183"/>
                    <a:pt x="1004" y="190"/>
                    <a:pt x="1006" y="192"/>
                  </a:cubicBezTo>
                  <a:cubicBezTo>
                    <a:pt x="1007" y="194"/>
                    <a:pt x="1012" y="193"/>
                    <a:pt x="1012" y="194"/>
                  </a:cubicBezTo>
                  <a:cubicBezTo>
                    <a:pt x="1013" y="197"/>
                    <a:pt x="999" y="196"/>
                    <a:pt x="999" y="198"/>
                  </a:cubicBezTo>
                  <a:cubicBezTo>
                    <a:pt x="999" y="200"/>
                    <a:pt x="985" y="204"/>
                    <a:pt x="981" y="204"/>
                  </a:cubicBezTo>
                  <a:cubicBezTo>
                    <a:pt x="970" y="205"/>
                    <a:pt x="968" y="205"/>
                    <a:pt x="963" y="210"/>
                  </a:cubicBezTo>
                  <a:cubicBezTo>
                    <a:pt x="958" y="214"/>
                    <a:pt x="962" y="206"/>
                    <a:pt x="966" y="202"/>
                  </a:cubicBezTo>
                  <a:cubicBezTo>
                    <a:pt x="970" y="198"/>
                    <a:pt x="974" y="200"/>
                    <a:pt x="976" y="196"/>
                  </a:cubicBezTo>
                  <a:cubicBezTo>
                    <a:pt x="979" y="193"/>
                    <a:pt x="982" y="194"/>
                    <a:pt x="989" y="193"/>
                  </a:cubicBezTo>
                  <a:cubicBezTo>
                    <a:pt x="995" y="192"/>
                    <a:pt x="995" y="188"/>
                    <a:pt x="998" y="187"/>
                  </a:cubicBezTo>
                  <a:cubicBezTo>
                    <a:pt x="1001" y="185"/>
                    <a:pt x="1008" y="182"/>
                    <a:pt x="1009" y="179"/>
                  </a:cubicBezTo>
                  <a:cubicBezTo>
                    <a:pt x="1011" y="176"/>
                    <a:pt x="1026" y="171"/>
                    <a:pt x="1029" y="172"/>
                  </a:cubicBezTo>
                  <a:cubicBezTo>
                    <a:pt x="1032" y="172"/>
                    <a:pt x="1032" y="166"/>
                    <a:pt x="1034" y="166"/>
                  </a:cubicBezTo>
                  <a:cubicBezTo>
                    <a:pt x="1036" y="166"/>
                    <a:pt x="1044" y="162"/>
                    <a:pt x="1048" y="160"/>
                  </a:cubicBezTo>
                  <a:cubicBezTo>
                    <a:pt x="1051" y="159"/>
                    <a:pt x="1053" y="156"/>
                    <a:pt x="1053" y="153"/>
                  </a:cubicBezTo>
                  <a:cubicBezTo>
                    <a:pt x="1053" y="151"/>
                    <a:pt x="1048" y="152"/>
                    <a:pt x="1048" y="150"/>
                  </a:cubicBezTo>
                  <a:cubicBezTo>
                    <a:pt x="1047" y="148"/>
                    <a:pt x="1050" y="149"/>
                    <a:pt x="1053" y="148"/>
                  </a:cubicBezTo>
                  <a:cubicBezTo>
                    <a:pt x="1057" y="146"/>
                    <a:pt x="1053" y="142"/>
                    <a:pt x="1051" y="142"/>
                  </a:cubicBezTo>
                  <a:cubicBezTo>
                    <a:pt x="1048" y="143"/>
                    <a:pt x="1052" y="140"/>
                    <a:pt x="1050" y="137"/>
                  </a:cubicBezTo>
                  <a:cubicBezTo>
                    <a:pt x="1047" y="134"/>
                    <a:pt x="1042" y="139"/>
                    <a:pt x="1042" y="136"/>
                  </a:cubicBezTo>
                  <a:cubicBezTo>
                    <a:pt x="1042" y="132"/>
                    <a:pt x="1042" y="128"/>
                    <a:pt x="1040" y="126"/>
                  </a:cubicBezTo>
                  <a:cubicBezTo>
                    <a:pt x="1038" y="124"/>
                    <a:pt x="1034" y="130"/>
                    <a:pt x="1030" y="127"/>
                  </a:cubicBezTo>
                  <a:cubicBezTo>
                    <a:pt x="1026" y="124"/>
                    <a:pt x="1014" y="122"/>
                    <a:pt x="1014" y="123"/>
                  </a:cubicBezTo>
                  <a:cubicBezTo>
                    <a:pt x="1014" y="124"/>
                    <a:pt x="1008" y="121"/>
                    <a:pt x="1007" y="122"/>
                  </a:cubicBezTo>
                  <a:cubicBezTo>
                    <a:pt x="1006" y="124"/>
                    <a:pt x="996" y="123"/>
                    <a:pt x="993" y="123"/>
                  </a:cubicBezTo>
                  <a:cubicBezTo>
                    <a:pt x="990" y="122"/>
                    <a:pt x="986" y="124"/>
                    <a:pt x="986" y="127"/>
                  </a:cubicBezTo>
                  <a:cubicBezTo>
                    <a:pt x="985" y="130"/>
                    <a:pt x="974" y="129"/>
                    <a:pt x="971" y="128"/>
                  </a:cubicBezTo>
                  <a:cubicBezTo>
                    <a:pt x="969" y="128"/>
                    <a:pt x="980" y="119"/>
                    <a:pt x="980" y="118"/>
                  </a:cubicBezTo>
                  <a:cubicBezTo>
                    <a:pt x="980" y="116"/>
                    <a:pt x="962" y="118"/>
                    <a:pt x="961" y="116"/>
                  </a:cubicBezTo>
                  <a:cubicBezTo>
                    <a:pt x="960" y="115"/>
                    <a:pt x="952" y="114"/>
                    <a:pt x="948" y="114"/>
                  </a:cubicBezTo>
                  <a:cubicBezTo>
                    <a:pt x="944" y="114"/>
                    <a:pt x="948" y="113"/>
                    <a:pt x="951" y="113"/>
                  </a:cubicBezTo>
                  <a:cubicBezTo>
                    <a:pt x="955" y="113"/>
                    <a:pt x="958" y="110"/>
                    <a:pt x="962" y="109"/>
                  </a:cubicBezTo>
                  <a:cubicBezTo>
                    <a:pt x="965" y="108"/>
                    <a:pt x="965" y="107"/>
                    <a:pt x="963" y="105"/>
                  </a:cubicBezTo>
                  <a:cubicBezTo>
                    <a:pt x="961" y="102"/>
                    <a:pt x="957" y="103"/>
                    <a:pt x="953" y="102"/>
                  </a:cubicBezTo>
                  <a:cubicBezTo>
                    <a:pt x="950" y="101"/>
                    <a:pt x="945" y="99"/>
                    <a:pt x="942" y="99"/>
                  </a:cubicBezTo>
                  <a:cubicBezTo>
                    <a:pt x="938" y="99"/>
                    <a:pt x="935" y="101"/>
                    <a:pt x="927" y="102"/>
                  </a:cubicBezTo>
                  <a:cubicBezTo>
                    <a:pt x="919" y="104"/>
                    <a:pt x="918" y="110"/>
                    <a:pt x="914" y="112"/>
                  </a:cubicBezTo>
                  <a:cubicBezTo>
                    <a:pt x="910" y="114"/>
                    <a:pt x="903" y="121"/>
                    <a:pt x="907" y="122"/>
                  </a:cubicBezTo>
                  <a:cubicBezTo>
                    <a:pt x="910" y="122"/>
                    <a:pt x="908" y="124"/>
                    <a:pt x="909" y="126"/>
                  </a:cubicBezTo>
                  <a:cubicBezTo>
                    <a:pt x="909" y="129"/>
                    <a:pt x="906" y="129"/>
                    <a:pt x="902" y="128"/>
                  </a:cubicBezTo>
                  <a:cubicBezTo>
                    <a:pt x="899" y="128"/>
                    <a:pt x="885" y="128"/>
                    <a:pt x="885" y="131"/>
                  </a:cubicBezTo>
                  <a:cubicBezTo>
                    <a:pt x="885" y="134"/>
                    <a:pt x="893" y="135"/>
                    <a:pt x="893" y="136"/>
                  </a:cubicBezTo>
                  <a:cubicBezTo>
                    <a:pt x="892" y="138"/>
                    <a:pt x="887" y="136"/>
                    <a:pt x="884" y="135"/>
                  </a:cubicBezTo>
                  <a:cubicBezTo>
                    <a:pt x="881" y="133"/>
                    <a:pt x="875" y="134"/>
                    <a:pt x="874" y="137"/>
                  </a:cubicBezTo>
                  <a:cubicBezTo>
                    <a:pt x="873" y="140"/>
                    <a:pt x="868" y="139"/>
                    <a:pt x="867" y="138"/>
                  </a:cubicBezTo>
                  <a:cubicBezTo>
                    <a:pt x="865" y="138"/>
                    <a:pt x="862" y="140"/>
                    <a:pt x="860" y="139"/>
                  </a:cubicBezTo>
                  <a:cubicBezTo>
                    <a:pt x="857" y="138"/>
                    <a:pt x="865" y="134"/>
                    <a:pt x="863" y="133"/>
                  </a:cubicBezTo>
                  <a:cubicBezTo>
                    <a:pt x="861" y="131"/>
                    <a:pt x="853" y="132"/>
                    <a:pt x="852" y="135"/>
                  </a:cubicBezTo>
                  <a:cubicBezTo>
                    <a:pt x="851" y="138"/>
                    <a:pt x="846" y="133"/>
                    <a:pt x="845" y="134"/>
                  </a:cubicBezTo>
                  <a:cubicBezTo>
                    <a:pt x="843" y="135"/>
                    <a:pt x="841" y="136"/>
                    <a:pt x="837" y="138"/>
                  </a:cubicBezTo>
                  <a:cubicBezTo>
                    <a:pt x="834" y="139"/>
                    <a:pt x="828" y="136"/>
                    <a:pt x="826" y="139"/>
                  </a:cubicBezTo>
                  <a:cubicBezTo>
                    <a:pt x="825" y="142"/>
                    <a:pt x="833" y="142"/>
                    <a:pt x="833" y="144"/>
                  </a:cubicBezTo>
                  <a:cubicBezTo>
                    <a:pt x="833" y="145"/>
                    <a:pt x="815" y="145"/>
                    <a:pt x="815" y="146"/>
                  </a:cubicBezTo>
                  <a:cubicBezTo>
                    <a:pt x="814" y="148"/>
                    <a:pt x="808" y="148"/>
                    <a:pt x="800" y="148"/>
                  </a:cubicBezTo>
                  <a:cubicBezTo>
                    <a:pt x="793" y="149"/>
                    <a:pt x="796" y="152"/>
                    <a:pt x="790" y="153"/>
                  </a:cubicBezTo>
                  <a:cubicBezTo>
                    <a:pt x="784" y="155"/>
                    <a:pt x="781" y="155"/>
                    <a:pt x="779" y="158"/>
                  </a:cubicBezTo>
                  <a:cubicBezTo>
                    <a:pt x="777" y="161"/>
                    <a:pt x="773" y="161"/>
                    <a:pt x="771" y="159"/>
                  </a:cubicBezTo>
                  <a:cubicBezTo>
                    <a:pt x="769" y="157"/>
                    <a:pt x="763" y="160"/>
                    <a:pt x="766" y="160"/>
                  </a:cubicBezTo>
                  <a:cubicBezTo>
                    <a:pt x="769" y="161"/>
                    <a:pt x="766" y="164"/>
                    <a:pt x="764" y="163"/>
                  </a:cubicBezTo>
                  <a:cubicBezTo>
                    <a:pt x="763" y="162"/>
                    <a:pt x="757" y="166"/>
                    <a:pt x="760" y="166"/>
                  </a:cubicBezTo>
                  <a:cubicBezTo>
                    <a:pt x="763" y="166"/>
                    <a:pt x="765" y="168"/>
                    <a:pt x="763" y="170"/>
                  </a:cubicBezTo>
                  <a:cubicBezTo>
                    <a:pt x="762" y="172"/>
                    <a:pt x="755" y="168"/>
                    <a:pt x="754" y="169"/>
                  </a:cubicBezTo>
                  <a:cubicBezTo>
                    <a:pt x="752" y="171"/>
                    <a:pt x="757" y="173"/>
                    <a:pt x="760" y="173"/>
                  </a:cubicBezTo>
                  <a:cubicBezTo>
                    <a:pt x="763" y="173"/>
                    <a:pt x="764" y="175"/>
                    <a:pt x="765" y="177"/>
                  </a:cubicBezTo>
                  <a:cubicBezTo>
                    <a:pt x="765" y="179"/>
                    <a:pt x="758" y="175"/>
                    <a:pt x="756" y="177"/>
                  </a:cubicBezTo>
                  <a:cubicBezTo>
                    <a:pt x="755" y="179"/>
                    <a:pt x="757" y="180"/>
                    <a:pt x="761" y="180"/>
                  </a:cubicBezTo>
                  <a:cubicBezTo>
                    <a:pt x="764" y="181"/>
                    <a:pt x="761" y="182"/>
                    <a:pt x="764" y="184"/>
                  </a:cubicBezTo>
                  <a:cubicBezTo>
                    <a:pt x="764" y="184"/>
                    <a:pt x="765" y="185"/>
                    <a:pt x="765" y="185"/>
                  </a:cubicBezTo>
                  <a:cubicBezTo>
                    <a:pt x="766" y="187"/>
                    <a:pt x="763" y="188"/>
                    <a:pt x="764" y="190"/>
                  </a:cubicBezTo>
                  <a:cubicBezTo>
                    <a:pt x="764" y="192"/>
                    <a:pt x="760" y="193"/>
                    <a:pt x="760" y="191"/>
                  </a:cubicBezTo>
                  <a:cubicBezTo>
                    <a:pt x="760" y="189"/>
                    <a:pt x="752" y="188"/>
                    <a:pt x="750" y="190"/>
                  </a:cubicBezTo>
                  <a:cubicBezTo>
                    <a:pt x="748" y="192"/>
                    <a:pt x="747" y="194"/>
                    <a:pt x="744" y="192"/>
                  </a:cubicBezTo>
                  <a:cubicBezTo>
                    <a:pt x="742" y="190"/>
                    <a:pt x="736" y="192"/>
                    <a:pt x="728" y="193"/>
                  </a:cubicBezTo>
                  <a:cubicBezTo>
                    <a:pt x="720" y="193"/>
                    <a:pt x="703" y="194"/>
                    <a:pt x="699" y="195"/>
                  </a:cubicBezTo>
                  <a:cubicBezTo>
                    <a:pt x="694" y="197"/>
                    <a:pt x="691" y="203"/>
                    <a:pt x="695" y="206"/>
                  </a:cubicBezTo>
                  <a:cubicBezTo>
                    <a:pt x="699" y="210"/>
                    <a:pt x="695" y="212"/>
                    <a:pt x="695" y="214"/>
                  </a:cubicBezTo>
                  <a:cubicBezTo>
                    <a:pt x="695" y="217"/>
                    <a:pt x="705" y="222"/>
                    <a:pt x="710" y="223"/>
                  </a:cubicBezTo>
                  <a:cubicBezTo>
                    <a:pt x="716" y="223"/>
                    <a:pt x="720" y="230"/>
                    <a:pt x="717" y="234"/>
                  </a:cubicBezTo>
                  <a:cubicBezTo>
                    <a:pt x="714" y="238"/>
                    <a:pt x="704" y="232"/>
                    <a:pt x="698" y="227"/>
                  </a:cubicBezTo>
                  <a:cubicBezTo>
                    <a:pt x="691" y="222"/>
                    <a:pt x="677" y="220"/>
                    <a:pt x="672" y="221"/>
                  </a:cubicBezTo>
                  <a:cubicBezTo>
                    <a:pt x="667" y="221"/>
                    <a:pt x="670" y="216"/>
                    <a:pt x="664" y="217"/>
                  </a:cubicBezTo>
                  <a:cubicBezTo>
                    <a:pt x="657" y="217"/>
                    <a:pt x="652" y="222"/>
                    <a:pt x="656" y="222"/>
                  </a:cubicBezTo>
                  <a:cubicBezTo>
                    <a:pt x="661" y="222"/>
                    <a:pt x="663" y="222"/>
                    <a:pt x="661" y="224"/>
                  </a:cubicBezTo>
                  <a:cubicBezTo>
                    <a:pt x="659" y="226"/>
                    <a:pt x="662" y="225"/>
                    <a:pt x="667" y="228"/>
                  </a:cubicBezTo>
                  <a:cubicBezTo>
                    <a:pt x="672" y="230"/>
                    <a:pt x="663" y="233"/>
                    <a:pt x="658" y="229"/>
                  </a:cubicBezTo>
                  <a:cubicBezTo>
                    <a:pt x="653" y="226"/>
                    <a:pt x="647" y="229"/>
                    <a:pt x="646" y="232"/>
                  </a:cubicBezTo>
                  <a:cubicBezTo>
                    <a:pt x="644" y="234"/>
                    <a:pt x="652" y="242"/>
                    <a:pt x="661" y="243"/>
                  </a:cubicBezTo>
                  <a:cubicBezTo>
                    <a:pt x="670" y="245"/>
                    <a:pt x="667" y="248"/>
                    <a:pt x="671" y="249"/>
                  </a:cubicBezTo>
                  <a:cubicBezTo>
                    <a:pt x="675" y="251"/>
                    <a:pt x="672" y="252"/>
                    <a:pt x="669" y="252"/>
                  </a:cubicBezTo>
                  <a:cubicBezTo>
                    <a:pt x="666" y="253"/>
                    <a:pt x="661" y="248"/>
                    <a:pt x="656" y="246"/>
                  </a:cubicBezTo>
                  <a:cubicBezTo>
                    <a:pt x="652" y="243"/>
                    <a:pt x="640" y="247"/>
                    <a:pt x="637" y="244"/>
                  </a:cubicBezTo>
                  <a:cubicBezTo>
                    <a:pt x="635" y="241"/>
                    <a:pt x="639" y="239"/>
                    <a:pt x="636" y="237"/>
                  </a:cubicBezTo>
                  <a:cubicBezTo>
                    <a:pt x="634" y="235"/>
                    <a:pt x="636" y="230"/>
                    <a:pt x="639" y="226"/>
                  </a:cubicBezTo>
                  <a:cubicBezTo>
                    <a:pt x="642" y="221"/>
                    <a:pt x="639" y="213"/>
                    <a:pt x="634" y="212"/>
                  </a:cubicBezTo>
                  <a:cubicBezTo>
                    <a:pt x="630" y="210"/>
                    <a:pt x="630" y="215"/>
                    <a:pt x="631" y="216"/>
                  </a:cubicBezTo>
                  <a:cubicBezTo>
                    <a:pt x="632" y="217"/>
                    <a:pt x="632" y="224"/>
                    <a:pt x="628" y="228"/>
                  </a:cubicBezTo>
                  <a:cubicBezTo>
                    <a:pt x="625" y="232"/>
                    <a:pt x="615" y="232"/>
                    <a:pt x="615" y="235"/>
                  </a:cubicBezTo>
                  <a:cubicBezTo>
                    <a:pt x="615" y="238"/>
                    <a:pt x="608" y="240"/>
                    <a:pt x="610" y="242"/>
                  </a:cubicBezTo>
                  <a:cubicBezTo>
                    <a:pt x="613" y="244"/>
                    <a:pt x="622" y="254"/>
                    <a:pt x="623" y="257"/>
                  </a:cubicBezTo>
                  <a:cubicBezTo>
                    <a:pt x="625" y="261"/>
                    <a:pt x="615" y="271"/>
                    <a:pt x="617" y="276"/>
                  </a:cubicBezTo>
                  <a:cubicBezTo>
                    <a:pt x="618" y="282"/>
                    <a:pt x="615" y="285"/>
                    <a:pt x="617" y="288"/>
                  </a:cubicBezTo>
                  <a:cubicBezTo>
                    <a:pt x="619" y="291"/>
                    <a:pt x="623" y="288"/>
                    <a:pt x="626" y="289"/>
                  </a:cubicBezTo>
                  <a:cubicBezTo>
                    <a:pt x="628" y="290"/>
                    <a:pt x="633" y="288"/>
                    <a:pt x="639" y="286"/>
                  </a:cubicBezTo>
                  <a:cubicBezTo>
                    <a:pt x="645" y="285"/>
                    <a:pt x="656" y="292"/>
                    <a:pt x="661" y="294"/>
                  </a:cubicBezTo>
                  <a:cubicBezTo>
                    <a:pt x="665" y="296"/>
                    <a:pt x="663" y="299"/>
                    <a:pt x="665" y="302"/>
                  </a:cubicBezTo>
                  <a:cubicBezTo>
                    <a:pt x="667" y="306"/>
                    <a:pt x="660" y="306"/>
                    <a:pt x="660" y="311"/>
                  </a:cubicBezTo>
                  <a:cubicBezTo>
                    <a:pt x="659" y="316"/>
                    <a:pt x="672" y="318"/>
                    <a:pt x="673" y="319"/>
                  </a:cubicBezTo>
                  <a:cubicBezTo>
                    <a:pt x="673" y="321"/>
                    <a:pt x="664" y="320"/>
                    <a:pt x="660" y="318"/>
                  </a:cubicBezTo>
                  <a:cubicBezTo>
                    <a:pt x="656" y="317"/>
                    <a:pt x="656" y="312"/>
                    <a:pt x="655" y="311"/>
                  </a:cubicBezTo>
                  <a:cubicBezTo>
                    <a:pt x="654" y="310"/>
                    <a:pt x="657" y="306"/>
                    <a:pt x="658" y="303"/>
                  </a:cubicBezTo>
                  <a:cubicBezTo>
                    <a:pt x="658" y="300"/>
                    <a:pt x="653" y="298"/>
                    <a:pt x="652" y="296"/>
                  </a:cubicBezTo>
                  <a:cubicBezTo>
                    <a:pt x="650" y="294"/>
                    <a:pt x="648" y="291"/>
                    <a:pt x="645" y="291"/>
                  </a:cubicBezTo>
                  <a:cubicBezTo>
                    <a:pt x="642" y="292"/>
                    <a:pt x="631" y="293"/>
                    <a:pt x="627" y="296"/>
                  </a:cubicBezTo>
                  <a:cubicBezTo>
                    <a:pt x="624" y="299"/>
                    <a:pt x="628" y="307"/>
                    <a:pt x="630" y="312"/>
                  </a:cubicBezTo>
                  <a:cubicBezTo>
                    <a:pt x="632" y="316"/>
                    <a:pt x="620" y="322"/>
                    <a:pt x="620" y="325"/>
                  </a:cubicBezTo>
                  <a:cubicBezTo>
                    <a:pt x="621" y="328"/>
                    <a:pt x="617" y="330"/>
                    <a:pt x="612" y="332"/>
                  </a:cubicBezTo>
                  <a:cubicBezTo>
                    <a:pt x="607" y="335"/>
                    <a:pt x="601" y="337"/>
                    <a:pt x="602" y="341"/>
                  </a:cubicBezTo>
                  <a:cubicBezTo>
                    <a:pt x="602" y="346"/>
                    <a:pt x="595" y="343"/>
                    <a:pt x="591" y="341"/>
                  </a:cubicBezTo>
                  <a:cubicBezTo>
                    <a:pt x="588" y="339"/>
                    <a:pt x="583" y="343"/>
                    <a:pt x="578" y="342"/>
                  </a:cubicBezTo>
                  <a:cubicBezTo>
                    <a:pt x="573" y="342"/>
                    <a:pt x="573" y="338"/>
                    <a:pt x="569" y="340"/>
                  </a:cubicBezTo>
                  <a:cubicBezTo>
                    <a:pt x="565" y="341"/>
                    <a:pt x="563" y="338"/>
                    <a:pt x="564" y="335"/>
                  </a:cubicBezTo>
                  <a:cubicBezTo>
                    <a:pt x="565" y="332"/>
                    <a:pt x="570" y="334"/>
                    <a:pt x="570" y="336"/>
                  </a:cubicBezTo>
                  <a:cubicBezTo>
                    <a:pt x="570" y="338"/>
                    <a:pt x="573" y="337"/>
                    <a:pt x="576" y="336"/>
                  </a:cubicBezTo>
                  <a:cubicBezTo>
                    <a:pt x="580" y="334"/>
                    <a:pt x="578" y="338"/>
                    <a:pt x="583" y="338"/>
                  </a:cubicBezTo>
                  <a:cubicBezTo>
                    <a:pt x="588" y="339"/>
                    <a:pt x="585" y="336"/>
                    <a:pt x="589" y="336"/>
                  </a:cubicBezTo>
                  <a:cubicBezTo>
                    <a:pt x="592" y="336"/>
                    <a:pt x="593" y="335"/>
                    <a:pt x="591" y="333"/>
                  </a:cubicBezTo>
                  <a:cubicBezTo>
                    <a:pt x="590" y="332"/>
                    <a:pt x="594" y="330"/>
                    <a:pt x="596" y="329"/>
                  </a:cubicBezTo>
                  <a:cubicBezTo>
                    <a:pt x="599" y="328"/>
                    <a:pt x="598" y="324"/>
                    <a:pt x="600" y="323"/>
                  </a:cubicBezTo>
                  <a:cubicBezTo>
                    <a:pt x="602" y="322"/>
                    <a:pt x="601" y="320"/>
                    <a:pt x="603" y="320"/>
                  </a:cubicBezTo>
                  <a:cubicBezTo>
                    <a:pt x="605" y="319"/>
                    <a:pt x="606" y="316"/>
                    <a:pt x="608" y="316"/>
                  </a:cubicBezTo>
                  <a:cubicBezTo>
                    <a:pt x="611" y="316"/>
                    <a:pt x="612" y="312"/>
                    <a:pt x="610" y="311"/>
                  </a:cubicBezTo>
                  <a:cubicBezTo>
                    <a:pt x="609" y="309"/>
                    <a:pt x="611" y="304"/>
                    <a:pt x="613" y="303"/>
                  </a:cubicBezTo>
                  <a:cubicBezTo>
                    <a:pt x="616" y="302"/>
                    <a:pt x="616" y="300"/>
                    <a:pt x="614" y="299"/>
                  </a:cubicBezTo>
                  <a:cubicBezTo>
                    <a:pt x="612" y="297"/>
                    <a:pt x="604" y="292"/>
                    <a:pt x="605" y="289"/>
                  </a:cubicBezTo>
                  <a:cubicBezTo>
                    <a:pt x="605" y="286"/>
                    <a:pt x="604" y="280"/>
                    <a:pt x="605" y="278"/>
                  </a:cubicBezTo>
                  <a:cubicBezTo>
                    <a:pt x="606" y="275"/>
                    <a:pt x="605" y="270"/>
                    <a:pt x="604" y="267"/>
                  </a:cubicBezTo>
                  <a:cubicBezTo>
                    <a:pt x="604" y="264"/>
                    <a:pt x="606" y="261"/>
                    <a:pt x="607" y="255"/>
                  </a:cubicBezTo>
                  <a:cubicBezTo>
                    <a:pt x="608" y="250"/>
                    <a:pt x="601" y="244"/>
                    <a:pt x="598" y="242"/>
                  </a:cubicBezTo>
                  <a:cubicBezTo>
                    <a:pt x="595" y="241"/>
                    <a:pt x="597" y="238"/>
                    <a:pt x="602" y="234"/>
                  </a:cubicBezTo>
                  <a:cubicBezTo>
                    <a:pt x="607" y="230"/>
                    <a:pt x="607" y="217"/>
                    <a:pt x="607" y="215"/>
                  </a:cubicBezTo>
                  <a:cubicBezTo>
                    <a:pt x="606" y="212"/>
                    <a:pt x="596" y="210"/>
                    <a:pt x="593" y="210"/>
                  </a:cubicBezTo>
                  <a:cubicBezTo>
                    <a:pt x="589" y="210"/>
                    <a:pt x="575" y="210"/>
                    <a:pt x="571" y="209"/>
                  </a:cubicBezTo>
                  <a:cubicBezTo>
                    <a:pt x="568" y="208"/>
                    <a:pt x="566" y="212"/>
                    <a:pt x="565" y="215"/>
                  </a:cubicBezTo>
                  <a:cubicBezTo>
                    <a:pt x="563" y="219"/>
                    <a:pt x="559" y="224"/>
                    <a:pt x="557" y="231"/>
                  </a:cubicBezTo>
                  <a:cubicBezTo>
                    <a:pt x="555" y="239"/>
                    <a:pt x="546" y="241"/>
                    <a:pt x="542" y="243"/>
                  </a:cubicBezTo>
                  <a:cubicBezTo>
                    <a:pt x="538" y="245"/>
                    <a:pt x="536" y="250"/>
                    <a:pt x="538" y="253"/>
                  </a:cubicBezTo>
                  <a:cubicBezTo>
                    <a:pt x="539" y="255"/>
                    <a:pt x="542" y="253"/>
                    <a:pt x="544" y="254"/>
                  </a:cubicBezTo>
                  <a:cubicBezTo>
                    <a:pt x="546" y="255"/>
                    <a:pt x="544" y="262"/>
                    <a:pt x="543" y="263"/>
                  </a:cubicBezTo>
                  <a:cubicBezTo>
                    <a:pt x="541" y="264"/>
                    <a:pt x="545" y="267"/>
                    <a:pt x="542" y="269"/>
                  </a:cubicBezTo>
                  <a:cubicBezTo>
                    <a:pt x="539" y="270"/>
                    <a:pt x="536" y="274"/>
                    <a:pt x="538" y="276"/>
                  </a:cubicBezTo>
                  <a:cubicBezTo>
                    <a:pt x="540" y="278"/>
                    <a:pt x="548" y="279"/>
                    <a:pt x="551" y="281"/>
                  </a:cubicBezTo>
                  <a:cubicBezTo>
                    <a:pt x="555" y="283"/>
                    <a:pt x="554" y="287"/>
                    <a:pt x="556" y="290"/>
                  </a:cubicBezTo>
                  <a:cubicBezTo>
                    <a:pt x="559" y="294"/>
                    <a:pt x="562" y="292"/>
                    <a:pt x="563" y="294"/>
                  </a:cubicBezTo>
                  <a:cubicBezTo>
                    <a:pt x="564" y="296"/>
                    <a:pt x="558" y="305"/>
                    <a:pt x="556" y="305"/>
                  </a:cubicBezTo>
                  <a:cubicBezTo>
                    <a:pt x="554" y="305"/>
                    <a:pt x="545" y="296"/>
                    <a:pt x="542" y="294"/>
                  </a:cubicBezTo>
                  <a:cubicBezTo>
                    <a:pt x="540" y="292"/>
                    <a:pt x="529" y="289"/>
                    <a:pt x="524" y="286"/>
                  </a:cubicBezTo>
                  <a:cubicBezTo>
                    <a:pt x="519" y="284"/>
                    <a:pt x="515" y="284"/>
                    <a:pt x="509" y="280"/>
                  </a:cubicBezTo>
                  <a:cubicBezTo>
                    <a:pt x="504" y="276"/>
                    <a:pt x="499" y="275"/>
                    <a:pt x="488" y="275"/>
                  </a:cubicBezTo>
                  <a:cubicBezTo>
                    <a:pt x="478" y="275"/>
                    <a:pt x="471" y="272"/>
                    <a:pt x="468" y="273"/>
                  </a:cubicBezTo>
                  <a:cubicBezTo>
                    <a:pt x="464" y="273"/>
                    <a:pt x="466" y="269"/>
                    <a:pt x="460" y="267"/>
                  </a:cubicBezTo>
                  <a:cubicBezTo>
                    <a:pt x="453" y="264"/>
                    <a:pt x="449" y="260"/>
                    <a:pt x="446" y="262"/>
                  </a:cubicBezTo>
                  <a:cubicBezTo>
                    <a:pt x="442" y="264"/>
                    <a:pt x="444" y="271"/>
                    <a:pt x="449" y="272"/>
                  </a:cubicBezTo>
                  <a:cubicBezTo>
                    <a:pt x="454" y="272"/>
                    <a:pt x="452" y="275"/>
                    <a:pt x="457" y="275"/>
                  </a:cubicBezTo>
                  <a:cubicBezTo>
                    <a:pt x="463" y="275"/>
                    <a:pt x="465" y="277"/>
                    <a:pt x="465" y="280"/>
                  </a:cubicBezTo>
                  <a:cubicBezTo>
                    <a:pt x="464" y="284"/>
                    <a:pt x="467" y="287"/>
                    <a:pt x="470" y="289"/>
                  </a:cubicBezTo>
                  <a:cubicBezTo>
                    <a:pt x="472" y="292"/>
                    <a:pt x="471" y="296"/>
                    <a:pt x="466" y="296"/>
                  </a:cubicBezTo>
                  <a:cubicBezTo>
                    <a:pt x="462" y="296"/>
                    <a:pt x="457" y="296"/>
                    <a:pt x="459" y="299"/>
                  </a:cubicBezTo>
                  <a:cubicBezTo>
                    <a:pt x="461" y="303"/>
                    <a:pt x="457" y="303"/>
                    <a:pt x="453" y="302"/>
                  </a:cubicBezTo>
                  <a:cubicBezTo>
                    <a:pt x="448" y="300"/>
                    <a:pt x="451" y="297"/>
                    <a:pt x="453" y="295"/>
                  </a:cubicBezTo>
                  <a:cubicBezTo>
                    <a:pt x="455" y="293"/>
                    <a:pt x="449" y="291"/>
                    <a:pt x="446" y="290"/>
                  </a:cubicBezTo>
                  <a:cubicBezTo>
                    <a:pt x="443" y="289"/>
                    <a:pt x="432" y="297"/>
                    <a:pt x="429" y="299"/>
                  </a:cubicBezTo>
                  <a:cubicBezTo>
                    <a:pt x="425" y="300"/>
                    <a:pt x="418" y="297"/>
                    <a:pt x="410" y="299"/>
                  </a:cubicBezTo>
                  <a:cubicBezTo>
                    <a:pt x="402" y="301"/>
                    <a:pt x="402" y="307"/>
                    <a:pt x="399" y="306"/>
                  </a:cubicBezTo>
                  <a:cubicBezTo>
                    <a:pt x="396" y="306"/>
                    <a:pt x="387" y="307"/>
                    <a:pt x="384" y="305"/>
                  </a:cubicBezTo>
                  <a:cubicBezTo>
                    <a:pt x="381" y="303"/>
                    <a:pt x="383" y="302"/>
                    <a:pt x="387" y="302"/>
                  </a:cubicBezTo>
                  <a:cubicBezTo>
                    <a:pt x="390" y="302"/>
                    <a:pt x="391" y="301"/>
                    <a:pt x="389" y="299"/>
                  </a:cubicBezTo>
                  <a:cubicBezTo>
                    <a:pt x="387" y="296"/>
                    <a:pt x="392" y="293"/>
                    <a:pt x="392" y="291"/>
                  </a:cubicBezTo>
                  <a:cubicBezTo>
                    <a:pt x="392" y="289"/>
                    <a:pt x="379" y="294"/>
                    <a:pt x="377" y="296"/>
                  </a:cubicBezTo>
                  <a:cubicBezTo>
                    <a:pt x="374" y="297"/>
                    <a:pt x="377" y="301"/>
                    <a:pt x="374" y="302"/>
                  </a:cubicBezTo>
                  <a:cubicBezTo>
                    <a:pt x="372" y="303"/>
                    <a:pt x="372" y="300"/>
                    <a:pt x="369" y="299"/>
                  </a:cubicBezTo>
                  <a:cubicBezTo>
                    <a:pt x="367" y="298"/>
                    <a:pt x="347" y="302"/>
                    <a:pt x="344" y="307"/>
                  </a:cubicBezTo>
                  <a:cubicBezTo>
                    <a:pt x="340" y="311"/>
                    <a:pt x="333" y="311"/>
                    <a:pt x="333" y="313"/>
                  </a:cubicBezTo>
                  <a:cubicBezTo>
                    <a:pt x="333" y="316"/>
                    <a:pt x="324" y="315"/>
                    <a:pt x="320" y="317"/>
                  </a:cubicBezTo>
                  <a:cubicBezTo>
                    <a:pt x="317" y="319"/>
                    <a:pt x="319" y="326"/>
                    <a:pt x="318" y="329"/>
                  </a:cubicBezTo>
                  <a:cubicBezTo>
                    <a:pt x="317" y="332"/>
                    <a:pt x="303" y="331"/>
                    <a:pt x="299" y="331"/>
                  </a:cubicBezTo>
                  <a:cubicBezTo>
                    <a:pt x="295" y="332"/>
                    <a:pt x="293" y="323"/>
                    <a:pt x="290" y="323"/>
                  </a:cubicBezTo>
                  <a:cubicBezTo>
                    <a:pt x="286" y="322"/>
                    <a:pt x="288" y="318"/>
                    <a:pt x="289" y="316"/>
                  </a:cubicBezTo>
                  <a:cubicBezTo>
                    <a:pt x="290" y="314"/>
                    <a:pt x="293" y="315"/>
                    <a:pt x="297" y="313"/>
                  </a:cubicBezTo>
                  <a:cubicBezTo>
                    <a:pt x="301" y="310"/>
                    <a:pt x="306" y="314"/>
                    <a:pt x="307" y="312"/>
                  </a:cubicBezTo>
                  <a:cubicBezTo>
                    <a:pt x="309" y="310"/>
                    <a:pt x="301" y="306"/>
                    <a:pt x="300" y="301"/>
                  </a:cubicBezTo>
                  <a:cubicBezTo>
                    <a:pt x="300" y="297"/>
                    <a:pt x="291" y="296"/>
                    <a:pt x="286" y="297"/>
                  </a:cubicBezTo>
                  <a:cubicBezTo>
                    <a:pt x="281" y="299"/>
                    <a:pt x="276" y="298"/>
                    <a:pt x="272" y="296"/>
                  </a:cubicBezTo>
                  <a:cubicBezTo>
                    <a:pt x="269" y="294"/>
                    <a:pt x="269" y="299"/>
                    <a:pt x="274" y="300"/>
                  </a:cubicBezTo>
                  <a:cubicBezTo>
                    <a:pt x="279" y="302"/>
                    <a:pt x="277" y="306"/>
                    <a:pt x="277" y="308"/>
                  </a:cubicBezTo>
                  <a:cubicBezTo>
                    <a:pt x="278" y="311"/>
                    <a:pt x="276" y="316"/>
                    <a:pt x="273" y="321"/>
                  </a:cubicBezTo>
                  <a:cubicBezTo>
                    <a:pt x="270" y="325"/>
                    <a:pt x="272" y="325"/>
                    <a:pt x="277" y="325"/>
                  </a:cubicBezTo>
                  <a:cubicBezTo>
                    <a:pt x="281" y="324"/>
                    <a:pt x="281" y="330"/>
                    <a:pt x="281" y="335"/>
                  </a:cubicBezTo>
                  <a:cubicBezTo>
                    <a:pt x="281" y="339"/>
                    <a:pt x="277" y="340"/>
                    <a:pt x="277" y="343"/>
                  </a:cubicBezTo>
                  <a:cubicBezTo>
                    <a:pt x="277" y="346"/>
                    <a:pt x="274" y="342"/>
                    <a:pt x="273" y="343"/>
                  </a:cubicBezTo>
                  <a:cubicBezTo>
                    <a:pt x="271" y="344"/>
                    <a:pt x="270" y="342"/>
                    <a:pt x="269" y="340"/>
                  </a:cubicBezTo>
                  <a:cubicBezTo>
                    <a:pt x="269" y="337"/>
                    <a:pt x="262" y="339"/>
                    <a:pt x="258" y="338"/>
                  </a:cubicBezTo>
                  <a:cubicBezTo>
                    <a:pt x="254" y="337"/>
                    <a:pt x="253" y="338"/>
                    <a:pt x="251" y="341"/>
                  </a:cubicBezTo>
                  <a:cubicBezTo>
                    <a:pt x="249" y="344"/>
                    <a:pt x="244" y="345"/>
                    <a:pt x="241" y="345"/>
                  </a:cubicBezTo>
                  <a:cubicBezTo>
                    <a:pt x="238" y="346"/>
                    <a:pt x="233" y="351"/>
                    <a:pt x="230" y="353"/>
                  </a:cubicBezTo>
                  <a:cubicBezTo>
                    <a:pt x="227" y="355"/>
                    <a:pt x="226" y="359"/>
                    <a:pt x="231" y="363"/>
                  </a:cubicBezTo>
                  <a:cubicBezTo>
                    <a:pt x="235" y="367"/>
                    <a:pt x="236" y="370"/>
                    <a:pt x="235" y="372"/>
                  </a:cubicBezTo>
                  <a:cubicBezTo>
                    <a:pt x="235" y="374"/>
                    <a:pt x="224" y="373"/>
                    <a:pt x="222" y="371"/>
                  </a:cubicBezTo>
                  <a:cubicBezTo>
                    <a:pt x="220" y="369"/>
                    <a:pt x="213" y="368"/>
                    <a:pt x="210" y="368"/>
                  </a:cubicBezTo>
                  <a:cubicBezTo>
                    <a:pt x="208" y="369"/>
                    <a:pt x="201" y="361"/>
                    <a:pt x="197" y="361"/>
                  </a:cubicBezTo>
                  <a:cubicBezTo>
                    <a:pt x="194" y="361"/>
                    <a:pt x="192" y="365"/>
                    <a:pt x="190" y="367"/>
                  </a:cubicBezTo>
                  <a:cubicBezTo>
                    <a:pt x="189" y="369"/>
                    <a:pt x="192" y="370"/>
                    <a:pt x="194" y="374"/>
                  </a:cubicBezTo>
                  <a:cubicBezTo>
                    <a:pt x="195" y="377"/>
                    <a:pt x="202" y="377"/>
                    <a:pt x="205" y="377"/>
                  </a:cubicBezTo>
                  <a:cubicBezTo>
                    <a:pt x="208" y="377"/>
                    <a:pt x="207" y="382"/>
                    <a:pt x="206" y="384"/>
                  </a:cubicBezTo>
                  <a:cubicBezTo>
                    <a:pt x="205" y="386"/>
                    <a:pt x="199" y="388"/>
                    <a:pt x="197" y="386"/>
                  </a:cubicBezTo>
                  <a:cubicBezTo>
                    <a:pt x="196" y="383"/>
                    <a:pt x="189" y="386"/>
                    <a:pt x="188" y="383"/>
                  </a:cubicBezTo>
                  <a:cubicBezTo>
                    <a:pt x="188" y="380"/>
                    <a:pt x="183" y="376"/>
                    <a:pt x="178" y="377"/>
                  </a:cubicBezTo>
                  <a:cubicBezTo>
                    <a:pt x="173" y="378"/>
                    <a:pt x="172" y="375"/>
                    <a:pt x="172" y="371"/>
                  </a:cubicBezTo>
                  <a:cubicBezTo>
                    <a:pt x="173" y="367"/>
                    <a:pt x="169" y="364"/>
                    <a:pt x="170" y="362"/>
                  </a:cubicBezTo>
                  <a:cubicBezTo>
                    <a:pt x="170" y="361"/>
                    <a:pt x="167" y="357"/>
                    <a:pt x="170" y="355"/>
                  </a:cubicBezTo>
                  <a:cubicBezTo>
                    <a:pt x="173" y="353"/>
                    <a:pt x="171" y="350"/>
                    <a:pt x="171" y="348"/>
                  </a:cubicBezTo>
                  <a:cubicBezTo>
                    <a:pt x="171" y="345"/>
                    <a:pt x="166" y="342"/>
                    <a:pt x="162" y="342"/>
                  </a:cubicBezTo>
                  <a:cubicBezTo>
                    <a:pt x="158" y="342"/>
                    <a:pt x="159" y="337"/>
                    <a:pt x="155" y="337"/>
                  </a:cubicBezTo>
                  <a:cubicBezTo>
                    <a:pt x="152" y="336"/>
                    <a:pt x="145" y="330"/>
                    <a:pt x="144" y="327"/>
                  </a:cubicBezTo>
                  <a:cubicBezTo>
                    <a:pt x="144" y="325"/>
                    <a:pt x="138" y="325"/>
                    <a:pt x="140" y="324"/>
                  </a:cubicBezTo>
                  <a:cubicBezTo>
                    <a:pt x="142" y="323"/>
                    <a:pt x="146" y="324"/>
                    <a:pt x="149" y="327"/>
                  </a:cubicBezTo>
                  <a:cubicBezTo>
                    <a:pt x="152" y="330"/>
                    <a:pt x="157" y="333"/>
                    <a:pt x="165" y="334"/>
                  </a:cubicBezTo>
                  <a:cubicBezTo>
                    <a:pt x="173" y="335"/>
                    <a:pt x="176" y="338"/>
                    <a:pt x="185" y="340"/>
                  </a:cubicBezTo>
                  <a:cubicBezTo>
                    <a:pt x="193" y="341"/>
                    <a:pt x="198" y="342"/>
                    <a:pt x="211" y="344"/>
                  </a:cubicBezTo>
                  <a:cubicBezTo>
                    <a:pt x="223" y="346"/>
                    <a:pt x="240" y="333"/>
                    <a:pt x="244" y="330"/>
                  </a:cubicBezTo>
                  <a:cubicBezTo>
                    <a:pt x="247" y="326"/>
                    <a:pt x="243" y="319"/>
                    <a:pt x="243" y="317"/>
                  </a:cubicBezTo>
                  <a:cubicBezTo>
                    <a:pt x="243" y="314"/>
                    <a:pt x="237" y="314"/>
                    <a:pt x="236" y="312"/>
                  </a:cubicBezTo>
                  <a:cubicBezTo>
                    <a:pt x="235" y="310"/>
                    <a:pt x="232" y="306"/>
                    <a:pt x="227" y="306"/>
                  </a:cubicBezTo>
                  <a:cubicBezTo>
                    <a:pt x="222" y="306"/>
                    <a:pt x="221" y="300"/>
                    <a:pt x="217" y="301"/>
                  </a:cubicBezTo>
                  <a:cubicBezTo>
                    <a:pt x="214" y="301"/>
                    <a:pt x="211" y="299"/>
                    <a:pt x="201" y="292"/>
                  </a:cubicBezTo>
                  <a:cubicBezTo>
                    <a:pt x="191" y="286"/>
                    <a:pt x="177" y="281"/>
                    <a:pt x="175" y="282"/>
                  </a:cubicBezTo>
                  <a:cubicBezTo>
                    <a:pt x="172" y="283"/>
                    <a:pt x="170" y="284"/>
                    <a:pt x="169" y="281"/>
                  </a:cubicBezTo>
                  <a:cubicBezTo>
                    <a:pt x="167" y="279"/>
                    <a:pt x="163" y="279"/>
                    <a:pt x="161" y="281"/>
                  </a:cubicBezTo>
                  <a:cubicBezTo>
                    <a:pt x="158" y="283"/>
                    <a:pt x="155" y="279"/>
                    <a:pt x="150" y="281"/>
                  </a:cubicBezTo>
                  <a:cubicBezTo>
                    <a:pt x="145" y="282"/>
                    <a:pt x="143" y="278"/>
                    <a:pt x="144" y="277"/>
                  </a:cubicBezTo>
                  <a:cubicBezTo>
                    <a:pt x="145" y="275"/>
                    <a:pt x="153" y="277"/>
                    <a:pt x="152" y="274"/>
                  </a:cubicBezTo>
                  <a:cubicBezTo>
                    <a:pt x="152" y="272"/>
                    <a:pt x="149" y="274"/>
                    <a:pt x="145" y="271"/>
                  </a:cubicBezTo>
                  <a:cubicBezTo>
                    <a:pt x="140" y="268"/>
                    <a:pt x="138" y="270"/>
                    <a:pt x="137" y="273"/>
                  </a:cubicBezTo>
                  <a:cubicBezTo>
                    <a:pt x="136" y="275"/>
                    <a:pt x="132" y="275"/>
                    <a:pt x="130" y="272"/>
                  </a:cubicBezTo>
                  <a:cubicBezTo>
                    <a:pt x="130" y="272"/>
                    <a:pt x="129" y="272"/>
                    <a:pt x="129" y="272"/>
                  </a:cubicBezTo>
                  <a:cubicBezTo>
                    <a:pt x="128" y="276"/>
                    <a:pt x="126" y="276"/>
                    <a:pt x="123" y="276"/>
                  </a:cubicBezTo>
                  <a:cubicBezTo>
                    <a:pt x="120" y="275"/>
                    <a:pt x="117" y="280"/>
                    <a:pt x="114" y="280"/>
                  </a:cubicBezTo>
                  <a:cubicBezTo>
                    <a:pt x="111" y="280"/>
                    <a:pt x="107" y="284"/>
                    <a:pt x="106" y="287"/>
                  </a:cubicBezTo>
                  <a:cubicBezTo>
                    <a:pt x="106" y="290"/>
                    <a:pt x="102" y="288"/>
                    <a:pt x="102" y="290"/>
                  </a:cubicBezTo>
                  <a:cubicBezTo>
                    <a:pt x="102" y="292"/>
                    <a:pt x="102" y="294"/>
                    <a:pt x="100" y="296"/>
                  </a:cubicBezTo>
                  <a:cubicBezTo>
                    <a:pt x="99" y="298"/>
                    <a:pt x="100" y="299"/>
                    <a:pt x="102" y="303"/>
                  </a:cubicBezTo>
                  <a:cubicBezTo>
                    <a:pt x="104" y="306"/>
                    <a:pt x="107" y="306"/>
                    <a:pt x="109" y="307"/>
                  </a:cubicBezTo>
                  <a:cubicBezTo>
                    <a:pt x="111" y="308"/>
                    <a:pt x="117" y="313"/>
                    <a:pt x="117" y="315"/>
                  </a:cubicBezTo>
                  <a:cubicBezTo>
                    <a:pt x="117" y="317"/>
                    <a:pt x="112" y="322"/>
                    <a:pt x="110" y="323"/>
                  </a:cubicBezTo>
                  <a:cubicBezTo>
                    <a:pt x="108" y="325"/>
                    <a:pt x="105" y="328"/>
                    <a:pt x="107" y="330"/>
                  </a:cubicBezTo>
                  <a:cubicBezTo>
                    <a:pt x="108" y="332"/>
                    <a:pt x="114" y="340"/>
                    <a:pt x="117" y="347"/>
                  </a:cubicBezTo>
                  <a:cubicBezTo>
                    <a:pt x="121" y="354"/>
                    <a:pt x="116" y="351"/>
                    <a:pt x="114" y="354"/>
                  </a:cubicBezTo>
                  <a:cubicBezTo>
                    <a:pt x="111" y="357"/>
                    <a:pt x="115" y="360"/>
                    <a:pt x="115" y="362"/>
                  </a:cubicBezTo>
                  <a:cubicBezTo>
                    <a:pt x="116" y="364"/>
                    <a:pt x="112" y="364"/>
                    <a:pt x="113" y="366"/>
                  </a:cubicBezTo>
                  <a:cubicBezTo>
                    <a:pt x="113" y="367"/>
                    <a:pt x="118" y="368"/>
                    <a:pt x="118" y="369"/>
                  </a:cubicBezTo>
                  <a:cubicBezTo>
                    <a:pt x="119" y="371"/>
                    <a:pt x="115" y="372"/>
                    <a:pt x="117" y="375"/>
                  </a:cubicBezTo>
                  <a:cubicBezTo>
                    <a:pt x="118" y="378"/>
                    <a:pt x="122" y="378"/>
                    <a:pt x="123" y="381"/>
                  </a:cubicBezTo>
                  <a:cubicBezTo>
                    <a:pt x="123" y="384"/>
                    <a:pt x="115" y="385"/>
                    <a:pt x="116" y="387"/>
                  </a:cubicBezTo>
                  <a:cubicBezTo>
                    <a:pt x="116" y="390"/>
                    <a:pt x="126" y="393"/>
                    <a:pt x="130" y="398"/>
                  </a:cubicBezTo>
                  <a:cubicBezTo>
                    <a:pt x="134" y="403"/>
                    <a:pt x="134" y="405"/>
                    <a:pt x="133" y="407"/>
                  </a:cubicBezTo>
                  <a:cubicBezTo>
                    <a:pt x="131" y="413"/>
                    <a:pt x="119" y="417"/>
                    <a:pt x="116" y="423"/>
                  </a:cubicBezTo>
                  <a:cubicBezTo>
                    <a:pt x="114" y="429"/>
                    <a:pt x="104" y="433"/>
                    <a:pt x="99" y="437"/>
                  </a:cubicBezTo>
                  <a:cubicBezTo>
                    <a:pt x="97" y="439"/>
                    <a:pt x="95" y="442"/>
                    <a:pt x="94" y="444"/>
                  </a:cubicBezTo>
                  <a:cubicBezTo>
                    <a:pt x="96" y="444"/>
                    <a:pt x="97" y="443"/>
                    <a:pt x="98" y="442"/>
                  </a:cubicBezTo>
                  <a:cubicBezTo>
                    <a:pt x="101" y="441"/>
                    <a:pt x="103" y="448"/>
                    <a:pt x="106" y="450"/>
                  </a:cubicBezTo>
                  <a:cubicBezTo>
                    <a:pt x="108" y="452"/>
                    <a:pt x="114" y="450"/>
                    <a:pt x="115" y="452"/>
                  </a:cubicBezTo>
                  <a:cubicBezTo>
                    <a:pt x="117" y="454"/>
                    <a:pt x="114" y="454"/>
                    <a:pt x="110" y="453"/>
                  </a:cubicBezTo>
                  <a:cubicBezTo>
                    <a:pt x="106" y="453"/>
                    <a:pt x="105" y="455"/>
                    <a:pt x="99" y="457"/>
                  </a:cubicBezTo>
                  <a:cubicBezTo>
                    <a:pt x="95" y="459"/>
                    <a:pt x="95" y="460"/>
                    <a:pt x="94" y="461"/>
                  </a:cubicBezTo>
                  <a:cubicBezTo>
                    <a:pt x="96" y="465"/>
                    <a:pt x="93" y="466"/>
                    <a:pt x="91" y="469"/>
                  </a:cubicBezTo>
                  <a:cubicBezTo>
                    <a:pt x="90" y="472"/>
                    <a:pt x="88" y="473"/>
                    <a:pt x="88" y="475"/>
                  </a:cubicBezTo>
                  <a:cubicBezTo>
                    <a:pt x="87" y="477"/>
                    <a:pt x="88" y="478"/>
                    <a:pt x="88" y="481"/>
                  </a:cubicBezTo>
                  <a:cubicBezTo>
                    <a:pt x="89" y="484"/>
                    <a:pt x="89" y="485"/>
                    <a:pt x="91" y="487"/>
                  </a:cubicBezTo>
                  <a:cubicBezTo>
                    <a:pt x="93" y="490"/>
                    <a:pt x="89" y="490"/>
                    <a:pt x="88" y="491"/>
                  </a:cubicBezTo>
                  <a:cubicBezTo>
                    <a:pt x="86" y="492"/>
                    <a:pt x="87" y="495"/>
                    <a:pt x="89" y="497"/>
                  </a:cubicBezTo>
                  <a:cubicBezTo>
                    <a:pt x="91" y="499"/>
                    <a:pt x="91" y="501"/>
                    <a:pt x="91" y="503"/>
                  </a:cubicBezTo>
                  <a:cubicBezTo>
                    <a:pt x="90" y="505"/>
                    <a:pt x="92" y="508"/>
                    <a:pt x="94" y="510"/>
                  </a:cubicBezTo>
                  <a:cubicBezTo>
                    <a:pt x="96" y="511"/>
                    <a:pt x="96" y="516"/>
                    <a:pt x="97" y="517"/>
                  </a:cubicBezTo>
                  <a:cubicBezTo>
                    <a:pt x="99" y="519"/>
                    <a:pt x="100" y="520"/>
                    <a:pt x="103" y="519"/>
                  </a:cubicBezTo>
                  <a:cubicBezTo>
                    <a:pt x="106" y="518"/>
                    <a:pt x="108" y="520"/>
                    <a:pt x="109" y="522"/>
                  </a:cubicBezTo>
                  <a:cubicBezTo>
                    <a:pt x="110" y="524"/>
                    <a:pt x="112" y="523"/>
                    <a:pt x="115" y="522"/>
                  </a:cubicBezTo>
                  <a:cubicBezTo>
                    <a:pt x="118" y="521"/>
                    <a:pt x="124" y="524"/>
                    <a:pt x="125" y="525"/>
                  </a:cubicBezTo>
                  <a:cubicBezTo>
                    <a:pt x="127" y="526"/>
                    <a:pt x="126" y="530"/>
                    <a:pt x="126" y="533"/>
                  </a:cubicBezTo>
                  <a:cubicBezTo>
                    <a:pt x="127" y="535"/>
                    <a:pt x="125" y="539"/>
                    <a:pt x="128" y="541"/>
                  </a:cubicBezTo>
                  <a:cubicBezTo>
                    <a:pt x="130" y="542"/>
                    <a:pt x="130" y="546"/>
                    <a:pt x="133" y="548"/>
                  </a:cubicBezTo>
                  <a:cubicBezTo>
                    <a:pt x="136" y="549"/>
                    <a:pt x="137" y="553"/>
                    <a:pt x="139" y="554"/>
                  </a:cubicBezTo>
                  <a:cubicBezTo>
                    <a:pt x="141" y="554"/>
                    <a:pt x="145" y="557"/>
                    <a:pt x="146" y="560"/>
                  </a:cubicBezTo>
                  <a:cubicBezTo>
                    <a:pt x="146" y="562"/>
                    <a:pt x="142" y="564"/>
                    <a:pt x="140" y="565"/>
                  </a:cubicBezTo>
                  <a:cubicBezTo>
                    <a:pt x="138" y="566"/>
                    <a:pt x="133" y="562"/>
                    <a:pt x="132" y="564"/>
                  </a:cubicBezTo>
                  <a:cubicBezTo>
                    <a:pt x="130" y="565"/>
                    <a:pt x="132" y="569"/>
                    <a:pt x="134" y="574"/>
                  </a:cubicBezTo>
                  <a:cubicBezTo>
                    <a:pt x="135" y="580"/>
                    <a:pt x="136" y="580"/>
                    <a:pt x="138" y="580"/>
                  </a:cubicBezTo>
                  <a:cubicBezTo>
                    <a:pt x="141" y="580"/>
                    <a:pt x="142" y="578"/>
                    <a:pt x="144" y="577"/>
                  </a:cubicBezTo>
                  <a:cubicBezTo>
                    <a:pt x="145" y="576"/>
                    <a:pt x="149" y="578"/>
                    <a:pt x="151" y="577"/>
                  </a:cubicBezTo>
                  <a:cubicBezTo>
                    <a:pt x="153" y="576"/>
                    <a:pt x="159" y="576"/>
                    <a:pt x="160" y="578"/>
                  </a:cubicBezTo>
                  <a:cubicBezTo>
                    <a:pt x="162" y="580"/>
                    <a:pt x="163" y="585"/>
                    <a:pt x="162" y="587"/>
                  </a:cubicBezTo>
                  <a:cubicBezTo>
                    <a:pt x="161" y="588"/>
                    <a:pt x="163" y="590"/>
                    <a:pt x="164" y="593"/>
                  </a:cubicBezTo>
                  <a:cubicBezTo>
                    <a:pt x="166" y="595"/>
                    <a:pt x="171" y="594"/>
                    <a:pt x="173" y="595"/>
                  </a:cubicBezTo>
                  <a:cubicBezTo>
                    <a:pt x="174" y="596"/>
                    <a:pt x="178" y="601"/>
                    <a:pt x="178" y="604"/>
                  </a:cubicBezTo>
                  <a:cubicBezTo>
                    <a:pt x="177" y="606"/>
                    <a:pt x="180" y="607"/>
                    <a:pt x="182" y="606"/>
                  </a:cubicBezTo>
                  <a:cubicBezTo>
                    <a:pt x="184" y="605"/>
                    <a:pt x="185" y="607"/>
                    <a:pt x="187" y="608"/>
                  </a:cubicBezTo>
                  <a:cubicBezTo>
                    <a:pt x="189" y="610"/>
                    <a:pt x="191" y="609"/>
                    <a:pt x="193" y="608"/>
                  </a:cubicBezTo>
                  <a:cubicBezTo>
                    <a:pt x="195" y="607"/>
                    <a:pt x="198" y="606"/>
                    <a:pt x="199" y="607"/>
                  </a:cubicBezTo>
                  <a:cubicBezTo>
                    <a:pt x="200" y="609"/>
                    <a:pt x="204" y="612"/>
                    <a:pt x="204" y="613"/>
                  </a:cubicBezTo>
                  <a:cubicBezTo>
                    <a:pt x="204" y="614"/>
                    <a:pt x="211" y="613"/>
                    <a:pt x="214" y="615"/>
                  </a:cubicBezTo>
                  <a:cubicBezTo>
                    <a:pt x="217" y="616"/>
                    <a:pt x="220" y="616"/>
                    <a:pt x="223" y="617"/>
                  </a:cubicBezTo>
                  <a:cubicBezTo>
                    <a:pt x="226" y="619"/>
                    <a:pt x="229" y="619"/>
                    <a:pt x="230" y="621"/>
                  </a:cubicBezTo>
                  <a:cubicBezTo>
                    <a:pt x="230" y="623"/>
                    <a:pt x="226" y="625"/>
                    <a:pt x="226" y="626"/>
                  </a:cubicBezTo>
                  <a:cubicBezTo>
                    <a:pt x="226" y="627"/>
                    <a:pt x="229" y="628"/>
                    <a:pt x="229" y="629"/>
                  </a:cubicBezTo>
                  <a:cubicBezTo>
                    <a:pt x="229" y="631"/>
                    <a:pt x="226" y="631"/>
                    <a:pt x="225" y="632"/>
                  </a:cubicBezTo>
                  <a:cubicBezTo>
                    <a:pt x="225" y="633"/>
                    <a:pt x="227" y="635"/>
                    <a:pt x="228" y="636"/>
                  </a:cubicBezTo>
                  <a:cubicBezTo>
                    <a:pt x="228" y="638"/>
                    <a:pt x="226" y="642"/>
                    <a:pt x="226" y="643"/>
                  </a:cubicBezTo>
                  <a:cubicBezTo>
                    <a:pt x="226" y="644"/>
                    <a:pt x="218" y="643"/>
                    <a:pt x="216" y="643"/>
                  </a:cubicBezTo>
                  <a:cubicBezTo>
                    <a:pt x="215" y="643"/>
                    <a:pt x="209" y="649"/>
                    <a:pt x="208" y="649"/>
                  </a:cubicBezTo>
                  <a:cubicBezTo>
                    <a:pt x="206" y="649"/>
                    <a:pt x="207" y="652"/>
                    <a:pt x="207" y="654"/>
                  </a:cubicBezTo>
                  <a:cubicBezTo>
                    <a:pt x="213" y="653"/>
                    <a:pt x="218" y="653"/>
                    <a:pt x="219" y="654"/>
                  </a:cubicBezTo>
                  <a:cubicBezTo>
                    <a:pt x="220" y="656"/>
                    <a:pt x="207" y="661"/>
                    <a:pt x="205" y="662"/>
                  </a:cubicBezTo>
                  <a:cubicBezTo>
                    <a:pt x="203" y="663"/>
                    <a:pt x="209" y="666"/>
                    <a:pt x="209" y="668"/>
                  </a:cubicBezTo>
                  <a:cubicBezTo>
                    <a:pt x="209" y="670"/>
                    <a:pt x="202" y="671"/>
                    <a:pt x="203" y="675"/>
                  </a:cubicBezTo>
                  <a:cubicBezTo>
                    <a:pt x="203" y="679"/>
                    <a:pt x="200" y="680"/>
                    <a:pt x="196" y="680"/>
                  </a:cubicBezTo>
                  <a:cubicBezTo>
                    <a:pt x="193" y="680"/>
                    <a:pt x="192" y="682"/>
                    <a:pt x="193" y="682"/>
                  </a:cubicBezTo>
                  <a:cubicBezTo>
                    <a:pt x="195" y="683"/>
                    <a:pt x="195" y="688"/>
                    <a:pt x="202" y="690"/>
                  </a:cubicBezTo>
                  <a:cubicBezTo>
                    <a:pt x="209" y="691"/>
                    <a:pt x="217" y="698"/>
                    <a:pt x="223" y="705"/>
                  </a:cubicBezTo>
                  <a:cubicBezTo>
                    <a:pt x="224" y="706"/>
                    <a:pt x="225" y="706"/>
                    <a:pt x="226" y="707"/>
                  </a:cubicBezTo>
                  <a:cubicBezTo>
                    <a:pt x="228" y="706"/>
                    <a:pt x="229" y="705"/>
                    <a:pt x="230" y="705"/>
                  </a:cubicBezTo>
                  <a:cubicBezTo>
                    <a:pt x="234" y="705"/>
                    <a:pt x="240" y="707"/>
                    <a:pt x="244" y="709"/>
                  </a:cubicBezTo>
                  <a:cubicBezTo>
                    <a:pt x="247" y="712"/>
                    <a:pt x="260" y="709"/>
                    <a:pt x="261" y="711"/>
                  </a:cubicBezTo>
                  <a:cubicBezTo>
                    <a:pt x="263" y="713"/>
                    <a:pt x="266" y="715"/>
                    <a:pt x="268" y="715"/>
                  </a:cubicBezTo>
                  <a:cubicBezTo>
                    <a:pt x="271" y="715"/>
                    <a:pt x="273" y="720"/>
                    <a:pt x="275" y="719"/>
                  </a:cubicBezTo>
                  <a:cubicBezTo>
                    <a:pt x="277" y="717"/>
                    <a:pt x="285" y="717"/>
                    <a:pt x="287" y="717"/>
                  </a:cubicBezTo>
                  <a:cubicBezTo>
                    <a:pt x="289" y="717"/>
                    <a:pt x="289" y="719"/>
                    <a:pt x="291" y="719"/>
                  </a:cubicBezTo>
                  <a:cubicBezTo>
                    <a:pt x="293" y="719"/>
                    <a:pt x="293" y="726"/>
                    <a:pt x="294" y="726"/>
                  </a:cubicBezTo>
                  <a:cubicBezTo>
                    <a:pt x="296" y="725"/>
                    <a:pt x="301" y="730"/>
                    <a:pt x="305" y="731"/>
                  </a:cubicBezTo>
                  <a:cubicBezTo>
                    <a:pt x="308" y="731"/>
                    <a:pt x="312" y="737"/>
                    <a:pt x="313" y="737"/>
                  </a:cubicBezTo>
                  <a:cubicBezTo>
                    <a:pt x="315" y="736"/>
                    <a:pt x="317" y="739"/>
                    <a:pt x="318" y="737"/>
                  </a:cubicBezTo>
                  <a:cubicBezTo>
                    <a:pt x="319" y="734"/>
                    <a:pt x="324" y="735"/>
                    <a:pt x="326" y="731"/>
                  </a:cubicBezTo>
                  <a:cubicBezTo>
                    <a:pt x="319" y="723"/>
                    <a:pt x="312" y="715"/>
                    <a:pt x="313" y="712"/>
                  </a:cubicBezTo>
                  <a:cubicBezTo>
                    <a:pt x="313" y="706"/>
                    <a:pt x="315" y="702"/>
                    <a:pt x="308" y="696"/>
                  </a:cubicBezTo>
                  <a:cubicBezTo>
                    <a:pt x="301" y="690"/>
                    <a:pt x="309" y="686"/>
                    <a:pt x="314" y="680"/>
                  </a:cubicBezTo>
                  <a:cubicBezTo>
                    <a:pt x="318" y="674"/>
                    <a:pt x="328" y="672"/>
                    <a:pt x="334" y="668"/>
                  </a:cubicBezTo>
                  <a:cubicBezTo>
                    <a:pt x="333" y="667"/>
                    <a:pt x="332" y="666"/>
                    <a:pt x="330" y="666"/>
                  </a:cubicBezTo>
                  <a:cubicBezTo>
                    <a:pt x="326" y="664"/>
                    <a:pt x="324" y="662"/>
                    <a:pt x="328" y="661"/>
                  </a:cubicBezTo>
                  <a:cubicBezTo>
                    <a:pt x="331" y="660"/>
                    <a:pt x="330" y="658"/>
                    <a:pt x="326" y="654"/>
                  </a:cubicBezTo>
                  <a:cubicBezTo>
                    <a:pt x="323" y="650"/>
                    <a:pt x="321" y="646"/>
                    <a:pt x="319" y="646"/>
                  </a:cubicBezTo>
                  <a:cubicBezTo>
                    <a:pt x="317" y="646"/>
                    <a:pt x="314" y="645"/>
                    <a:pt x="311" y="646"/>
                  </a:cubicBezTo>
                  <a:cubicBezTo>
                    <a:pt x="308" y="647"/>
                    <a:pt x="309" y="644"/>
                    <a:pt x="309" y="640"/>
                  </a:cubicBezTo>
                  <a:cubicBezTo>
                    <a:pt x="310" y="637"/>
                    <a:pt x="304" y="637"/>
                    <a:pt x="303" y="636"/>
                  </a:cubicBezTo>
                  <a:cubicBezTo>
                    <a:pt x="302" y="634"/>
                    <a:pt x="304" y="629"/>
                    <a:pt x="305" y="629"/>
                  </a:cubicBezTo>
                  <a:cubicBezTo>
                    <a:pt x="306" y="628"/>
                    <a:pt x="309" y="627"/>
                    <a:pt x="309" y="625"/>
                  </a:cubicBezTo>
                  <a:cubicBezTo>
                    <a:pt x="309" y="624"/>
                    <a:pt x="304" y="623"/>
                    <a:pt x="306" y="620"/>
                  </a:cubicBezTo>
                  <a:cubicBezTo>
                    <a:pt x="308" y="616"/>
                    <a:pt x="312" y="616"/>
                    <a:pt x="312" y="613"/>
                  </a:cubicBezTo>
                  <a:cubicBezTo>
                    <a:pt x="312" y="609"/>
                    <a:pt x="315" y="606"/>
                    <a:pt x="318" y="609"/>
                  </a:cubicBezTo>
                  <a:cubicBezTo>
                    <a:pt x="322" y="611"/>
                    <a:pt x="323" y="618"/>
                    <a:pt x="327" y="616"/>
                  </a:cubicBezTo>
                  <a:cubicBezTo>
                    <a:pt x="331" y="615"/>
                    <a:pt x="329" y="611"/>
                    <a:pt x="328" y="609"/>
                  </a:cubicBezTo>
                  <a:cubicBezTo>
                    <a:pt x="328" y="607"/>
                    <a:pt x="327" y="604"/>
                    <a:pt x="331" y="603"/>
                  </a:cubicBezTo>
                  <a:cubicBezTo>
                    <a:pt x="336" y="602"/>
                    <a:pt x="334" y="598"/>
                    <a:pt x="337" y="598"/>
                  </a:cubicBezTo>
                  <a:cubicBezTo>
                    <a:pt x="341" y="598"/>
                    <a:pt x="347" y="593"/>
                    <a:pt x="349" y="592"/>
                  </a:cubicBezTo>
                  <a:cubicBezTo>
                    <a:pt x="351" y="591"/>
                    <a:pt x="356" y="589"/>
                    <a:pt x="358" y="590"/>
                  </a:cubicBezTo>
                  <a:cubicBezTo>
                    <a:pt x="360" y="591"/>
                    <a:pt x="362" y="593"/>
                    <a:pt x="364" y="590"/>
                  </a:cubicBezTo>
                  <a:cubicBezTo>
                    <a:pt x="365" y="586"/>
                    <a:pt x="371" y="588"/>
                    <a:pt x="372" y="590"/>
                  </a:cubicBezTo>
                  <a:cubicBezTo>
                    <a:pt x="372" y="592"/>
                    <a:pt x="382" y="592"/>
                    <a:pt x="385" y="594"/>
                  </a:cubicBezTo>
                  <a:cubicBezTo>
                    <a:pt x="388" y="596"/>
                    <a:pt x="394" y="600"/>
                    <a:pt x="394" y="602"/>
                  </a:cubicBezTo>
                  <a:cubicBezTo>
                    <a:pt x="394" y="604"/>
                    <a:pt x="397" y="607"/>
                    <a:pt x="397" y="603"/>
                  </a:cubicBezTo>
                  <a:cubicBezTo>
                    <a:pt x="397" y="600"/>
                    <a:pt x="400" y="601"/>
                    <a:pt x="404" y="603"/>
                  </a:cubicBezTo>
                  <a:cubicBezTo>
                    <a:pt x="408" y="606"/>
                    <a:pt x="413" y="605"/>
                    <a:pt x="414" y="602"/>
                  </a:cubicBezTo>
                  <a:cubicBezTo>
                    <a:pt x="415" y="600"/>
                    <a:pt x="423" y="597"/>
                    <a:pt x="425" y="599"/>
                  </a:cubicBezTo>
                  <a:cubicBezTo>
                    <a:pt x="428" y="601"/>
                    <a:pt x="429" y="602"/>
                    <a:pt x="432" y="599"/>
                  </a:cubicBezTo>
                  <a:cubicBezTo>
                    <a:pt x="435" y="596"/>
                    <a:pt x="442" y="597"/>
                    <a:pt x="443" y="600"/>
                  </a:cubicBezTo>
                  <a:cubicBezTo>
                    <a:pt x="444" y="603"/>
                    <a:pt x="447" y="603"/>
                    <a:pt x="450" y="603"/>
                  </a:cubicBezTo>
                  <a:cubicBezTo>
                    <a:pt x="453" y="603"/>
                    <a:pt x="454" y="608"/>
                    <a:pt x="456" y="607"/>
                  </a:cubicBezTo>
                  <a:cubicBezTo>
                    <a:pt x="458" y="606"/>
                    <a:pt x="457" y="601"/>
                    <a:pt x="460" y="601"/>
                  </a:cubicBezTo>
                  <a:cubicBezTo>
                    <a:pt x="462" y="602"/>
                    <a:pt x="464" y="605"/>
                    <a:pt x="468" y="605"/>
                  </a:cubicBezTo>
                  <a:cubicBezTo>
                    <a:pt x="472" y="605"/>
                    <a:pt x="475" y="604"/>
                    <a:pt x="475" y="601"/>
                  </a:cubicBezTo>
                  <a:cubicBezTo>
                    <a:pt x="475" y="598"/>
                    <a:pt x="475" y="593"/>
                    <a:pt x="472" y="593"/>
                  </a:cubicBezTo>
                  <a:cubicBezTo>
                    <a:pt x="470" y="593"/>
                    <a:pt x="467" y="590"/>
                    <a:pt x="464" y="590"/>
                  </a:cubicBezTo>
                  <a:cubicBezTo>
                    <a:pt x="461" y="590"/>
                    <a:pt x="458" y="585"/>
                    <a:pt x="461" y="584"/>
                  </a:cubicBezTo>
                  <a:cubicBezTo>
                    <a:pt x="464" y="583"/>
                    <a:pt x="469" y="581"/>
                    <a:pt x="468" y="578"/>
                  </a:cubicBezTo>
                  <a:cubicBezTo>
                    <a:pt x="467" y="576"/>
                    <a:pt x="466" y="571"/>
                    <a:pt x="470" y="570"/>
                  </a:cubicBezTo>
                  <a:cubicBezTo>
                    <a:pt x="474" y="570"/>
                    <a:pt x="483" y="570"/>
                    <a:pt x="482" y="568"/>
                  </a:cubicBezTo>
                  <a:cubicBezTo>
                    <a:pt x="482" y="567"/>
                    <a:pt x="474" y="566"/>
                    <a:pt x="472" y="563"/>
                  </a:cubicBezTo>
                  <a:cubicBezTo>
                    <a:pt x="471" y="561"/>
                    <a:pt x="470" y="555"/>
                    <a:pt x="472" y="554"/>
                  </a:cubicBezTo>
                  <a:cubicBezTo>
                    <a:pt x="473" y="553"/>
                    <a:pt x="478" y="554"/>
                    <a:pt x="481" y="553"/>
                  </a:cubicBezTo>
                  <a:cubicBezTo>
                    <a:pt x="484" y="552"/>
                    <a:pt x="491" y="555"/>
                    <a:pt x="495" y="552"/>
                  </a:cubicBezTo>
                  <a:cubicBezTo>
                    <a:pt x="499" y="549"/>
                    <a:pt x="507" y="548"/>
                    <a:pt x="512" y="548"/>
                  </a:cubicBezTo>
                  <a:cubicBezTo>
                    <a:pt x="516" y="548"/>
                    <a:pt x="520" y="545"/>
                    <a:pt x="523" y="545"/>
                  </a:cubicBezTo>
                  <a:cubicBezTo>
                    <a:pt x="527" y="544"/>
                    <a:pt x="537" y="543"/>
                    <a:pt x="539" y="542"/>
                  </a:cubicBezTo>
                  <a:cubicBezTo>
                    <a:pt x="542" y="541"/>
                    <a:pt x="555" y="539"/>
                    <a:pt x="556" y="536"/>
                  </a:cubicBezTo>
                  <a:cubicBezTo>
                    <a:pt x="556" y="534"/>
                    <a:pt x="567" y="532"/>
                    <a:pt x="570" y="533"/>
                  </a:cubicBezTo>
                  <a:cubicBezTo>
                    <a:pt x="573" y="534"/>
                    <a:pt x="576" y="535"/>
                    <a:pt x="579" y="534"/>
                  </a:cubicBezTo>
                  <a:cubicBezTo>
                    <a:pt x="581" y="533"/>
                    <a:pt x="586" y="536"/>
                    <a:pt x="586" y="539"/>
                  </a:cubicBezTo>
                  <a:cubicBezTo>
                    <a:pt x="585" y="541"/>
                    <a:pt x="588" y="544"/>
                    <a:pt x="588" y="547"/>
                  </a:cubicBezTo>
                  <a:cubicBezTo>
                    <a:pt x="588" y="549"/>
                    <a:pt x="585" y="550"/>
                    <a:pt x="587" y="551"/>
                  </a:cubicBezTo>
                  <a:cubicBezTo>
                    <a:pt x="588" y="553"/>
                    <a:pt x="595" y="552"/>
                    <a:pt x="597" y="550"/>
                  </a:cubicBezTo>
                  <a:cubicBezTo>
                    <a:pt x="599" y="547"/>
                    <a:pt x="601" y="551"/>
                    <a:pt x="601" y="552"/>
                  </a:cubicBezTo>
                  <a:cubicBezTo>
                    <a:pt x="601" y="554"/>
                    <a:pt x="604" y="555"/>
                    <a:pt x="604" y="553"/>
                  </a:cubicBezTo>
                  <a:cubicBezTo>
                    <a:pt x="604" y="551"/>
                    <a:pt x="608" y="552"/>
                    <a:pt x="610" y="554"/>
                  </a:cubicBezTo>
                  <a:cubicBezTo>
                    <a:pt x="611" y="555"/>
                    <a:pt x="616" y="552"/>
                    <a:pt x="616" y="555"/>
                  </a:cubicBezTo>
                  <a:cubicBezTo>
                    <a:pt x="616" y="557"/>
                    <a:pt x="609" y="559"/>
                    <a:pt x="612" y="562"/>
                  </a:cubicBezTo>
                  <a:cubicBezTo>
                    <a:pt x="615" y="565"/>
                    <a:pt x="616" y="559"/>
                    <a:pt x="620" y="560"/>
                  </a:cubicBezTo>
                  <a:cubicBezTo>
                    <a:pt x="624" y="561"/>
                    <a:pt x="629" y="556"/>
                    <a:pt x="632" y="555"/>
                  </a:cubicBezTo>
                  <a:cubicBezTo>
                    <a:pt x="636" y="554"/>
                    <a:pt x="640" y="551"/>
                    <a:pt x="643" y="549"/>
                  </a:cubicBezTo>
                  <a:cubicBezTo>
                    <a:pt x="646" y="547"/>
                    <a:pt x="652" y="548"/>
                    <a:pt x="650" y="550"/>
                  </a:cubicBezTo>
                  <a:cubicBezTo>
                    <a:pt x="648" y="552"/>
                    <a:pt x="646" y="556"/>
                    <a:pt x="653" y="558"/>
                  </a:cubicBezTo>
                  <a:cubicBezTo>
                    <a:pt x="661" y="561"/>
                    <a:pt x="669" y="576"/>
                    <a:pt x="674" y="583"/>
                  </a:cubicBezTo>
                  <a:cubicBezTo>
                    <a:pt x="679" y="590"/>
                    <a:pt x="683" y="603"/>
                    <a:pt x="686" y="603"/>
                  </a:cubicBezTo>
                  <a:cubicBezTo>
                    <a:pt x="688" y="603"/>
                    <a:pt x="689" y="597"/>
                    <a:pt x="692" y="596"/>
                  </a:cubicBezTo>
                  <a:cubicBezTo>
                    <a:pt x="696" y="595"/>
                    <a:pt x="698" y="601"/>
                    <a:pt x="701" y="602"/>
                  </a:cubicBezTo>
                  <a:cubicBezTo>
                    <a:pt x="705" y="603"/>
                    <a:pt x="709" y="605"/>
                    <a:pt x="712" y="604"/>
                  </a:cubicBezTo>
                  <a:cubicBezTo>
                    <a:pt x="715" y="603"/>
                    <a:pt x="721" y="599"/>
                    <a:pt x="723" y="601"/>
                  </a:cubicBezTo>
                  <a:cubicBezTo>
                    <a:pt x="726" y="602"/>
                    <a:pt x="729" y="602"/>
                    <a:pt x="731" y="607"/>
                  </a:cubicBezTo>
                  <a:cubicBezTo>
                    <a:pt x="733" y="611"/>
                    <a:pt x="736" y="612"/>
                    <a:pt x="738" y="612"/>
                  </a:cubicBezTo>
                  <a:cubicBezTo>
                    <a:pt x="740" y="612"/>
                    <a:pt x="740" y="615"/>
                    <a:pt x="740" y="617"/>
                  </a:cubicBezTo>
                  <a:cubicBezTo>
                    <a:pt x="740" y="619"/>
                    <a:pt x="744" y="621"/>
                    <a:pt x="746" y="621"/>
                  </a:cubicBezTo>
                  <a:cubicBezTo>
                    <a:pt x="748" y="621"/>
                    <a:pt x="753" y="621"/>
                    <a:pt x="755" y="620"/>
                  </a:cubicBezTo>
                  <a:cubicBezTo>
                    <a:pt x="756" y="619"/>
                    <a:pt x="758" y="618"/>
                    <a:pt x="759" y="620"/>
                  </a:cubicBezTo>
                  <a:cubicBezTo>
                    <a:pt x="759" y="622"/>
                    <a:pt x="762" y="626"/>
                    <a:pt x="764" y="626"/>
                  </a:cubicBezTo>
                  <a:cubicBezTo>
                    <a:pt x="766" y="626"/>
                    <a:pt x="770" y="628"/>
                    <a:pt x="770" y="626"/>
                  </a:cubicBezTo>
                  <a:cubicBezTo>
                    <a:pt x="771" y="624"/>
                    <a:pt x="776" y="623"/>
                    <a:pt x="778" y="623"/>
                  </a:cubicBezTo>
                  <a:cubicBezTo>
                    <a:pt x="780" y="623"/>
                    <a:pt x="787" y="621"/>
                    <a:pt x="788" y="618"/>
                  </a:cubicBezTo>
                  <a:cubicBezTo>
                    <a:pt x="790" y="615"/>
                    <a:pt x="795" y="615"/>
                    <a:pt x="797" y="613"/>
                  </a:cubicBezTo>
                  <a:cubicBezTo>
                    <a:pt x="799" y="611"/>
                    <a:pt x="803" y="610"/>
                    <a:pt x="804" y="608"/>
                  </a:cubicBezTo>
                  <a:cubicBezTo>
                    <a:pt x="805" y="606"/>
                    <a:pt x="811" y="607"/>
                    <a:pt x="812" y="605"/>
                  </a:cubicBezTo>
                  <a:cubicBezTo>
                    <a:pt x="813" y="603"/>
                    <a:pt x="818" y="603"/>
                    <a:pt x="820" y="604"/>
                  </a:cubicBezTo>
                  <a:cubicBezTo>
                    <a:pt x="822" y="604"/>
                    <a:pt x="834" y="607"/>
                    <a:pt x="836" y="606"/>
                  </a:cubicBezTo>
                  <a:cubicBezTo>
                    <a:pt x="837" y="606"/>
                    <a:pt x="838" y="612"/>
                    <a:pt x="839" y="613"/>
                  </a:cubicBezTo>
                  <a:cubicBezTo>
                    <a:pt x="841" y="613"/>
                    <a:pt x="847" y="618"/>
                    <a:pt x="849" y="616"/>
                  </a:cubicBezTo>
                  <a:cubicBezTo>
                    <a:pt x="850" y="615"/>
                    <a:pt x="854" y="614"/>
                    <a:pt x="858" y="616"/>
                  </a:cubicBezTo>
                  <a:cubicBezTo>
                    <a:pt x="861" y="618"/>
                    <a:pt x="864" y="620"/>
                    <a:pt x="866" y="618"/>
                  </a:cubicBezTo>
                  <a:cubicBezTo>
                    <a:pt x="867" y="616"/>
                    <a:pt x="874" y="615"/>
                    <a:pt x="875" y="613"/>
                  </a:cubicBezTo>
                  <a:cubicBezTo>
                    <a:pt x="876" y="612"/>
                    <a:pt x="877" y="608"/>
                    <a:pt x="875" y="607"/>
                  </a:cubicBezTo>
                  <a:cubicBezTo>
                    <a:pt x="874" y="605"/>
                    <a:pt x="872" y="600"/>
                    <a:pt x="871" y="597"/>
                  </a:cubicBezTo>
                  <a:cubicBezTo>
                    <a:pt x="871" y="595"/>
                    <a:pt x="875" y="594"/>
                    <a:pt x="876" y="592"/>
                  </a:cubicBezTo>
                  <a:cubicBezTo>
                    <a:pt x="877" y="589"/>
                    <a:pt x="881" y="589"/>
                    <a:pt x="882" y="588"/>
                  </a:cubicBezTo>
                  <a:cubicBezTo>
                    <a:pt x="883" y="586"/>
                    <a:pt x="884" y="583"/>
                    <a:pt x="886" y="584"/>
                  </a:cubicBezTo>
                  <a:cubicBezTo>
                    <a:pt x="888" y="585"/>
                    <a:pt x="893" y="586"/>
                    <a:pt x="894" y="587"/>
                  </a:cubicBezTo>
                  <a:cubicBezTo>
                    <a:pt x="895" y="588"/>
                    <a:pt x="899" y="589"/>
                    <a:pt x="901" y="589"/>
                  </a:cubicBezTo>
                  <a:cubicBezTo>
                    <a:pt x="904" y="589"/>
                    <a:pt x="907" y="591"/>
                    <a:pt x="910" y="592"/>
                  </a:cubicBezTo>
                  <a:cubicBezTo>
                    <a:pt x="912" y="594"/>
                    <a:pt x="919" y="594"/>
                    <a:pt x="921" y="596"/>
                  </a:cubicBezTo>
                  <a:cubicBezTo>
                    <a:pt x="922" y="598"/>
                    <a:pt x="920" y="603"/>
                    <a:pt x="922" y="605"/>
                  </a:cubicBezTo>
                  <a:cubicBezTo>
                    <a:pt x="924" y="607"/>
                    <a:pt x="928" y="612"/>
                    <a:pt x="929" y="611"/>
                  </a:cubicBezTo>
                  <a:cubicBezTo>
                    <a:pt x="930" y="610"/>
                    <a:pt x="937" y="614"/>
                    <a:pt x="939" y="614"/>
                  </a:cubicBezTo>
                  <a:cubicBezTo>
                    <a:pt x="941" y="613"/>
                    <a:pt x="945" y="610"/>
                    <a:pt x="947" y="610"/>
                  </a:cubicBezTo>
                  <a:cubicBezTo>
                    <a:pt x="949" y="610"/>
                    <a:pt x="955" y="608"/>
                    <a:pt x="957" y="608"/>
                  </a:cubicBezTo>
                  <a:cubicBezTo>
                    <a:pt x="959" y="609"/>
                    <a:pt x="967" y="611"/>
                    <a:pt x="968" y="611"/>
                  </a:cubicBezTo>
                  <a:cubicBezTo>
                    <a:pt x="969" y="610"/>
                    <a:pt x="975" y="611"/>
                    <a:pt x="976" y="613"/>
                  </a:cubicBezTo>
                  <a:cubicBezTo>
                    <a:pt x="977" y="615"/>
                    <a:pt x="986" y="615"/>
                    <a:pt x="986" y="617"/>
                  </a:cubicBezTo>
                  <a:cubicBezTo>
                    <a:pt x="986" y="620"/>
                    <a:pt x="990" y="621"/>
                    <a:pt x="992" y="624"/>
                  </a:cubicBezTo>
                  <a:cubicBezTo>
                    <a:pt x="993" y="626"/>
                    <a:pt x="1004" y="625"/>
                    <a:pt x="1006" y="626"/>
                  </a:cubicBezTo>
                  <a:cubicBezTo>
                    <a:pt x="1008" y="628"/>
                    <a:pt x="1021" y="628"/>
                    <a:pt x="1021" y="626"/>
                  </a:cubicBezTo>
                  <a:cubicBezTo>
                    <a:pt x="1021" y="625"/>
                    <a:pt x="1033" y="624"/>
                    <a:pt x="1036" y="623"/>
                  </a:cubicBezTo>
                  <a:cubicBezTo>
                    <a:pt x="1038" y="621"/>
                    <a:pt x="1044" y="622"/>
                    <a:pt x="1045" y="619"/>
                  </a:cubicBezTo>
                  <a:cubicBezTo>
                    <a:pt x="1045" y="617"/>
                    <a:pt x="1051" y="615"/>
                    <a:pt x="1054" y="613"/>
                  </a:cubicBezTo>
                  <a:cubicBezTo>
                    <a:pt x="1056" y="611"/>
                    <a:pt x="1067" y="612"/>
                    <a:pt x="1068" y="614"/>
                  </a:cubicBezTo>
                  <a:cubicBezTo>
                    <a:pt x="1068" y="616"/>
                    <a:pt x="1075" y="617"/>
                    <a:pt x="1077" y="616"/>
                  </a:cubicBezTo>
                  <a:cubicBezTo>
                    <a:pt x="1080" y="615"/>
                    <a:pt x="1087" y="616"/>
                    <a:pt x="1088" y="619"/>
                  </a:cubicBezTo>
                  <a:cubicBezTo>
                    <a:pt x="1089" y="621"/>
                    <a:pt x="1097" y="622"/>
                    <a:pt x="1099" y="622"/>
                  </a:cubicBezTo>
                  <a:cubicBezTo>
                    <a:pt x="1101" y="621"/>
                    <a:pt x="1107" y="616"/>
                    <a:pt x="1110" y="616"/>
                  </a:cubicBezTo>
                  <a:cubicBezTo>
                    <a:pt x="1112" y="616"/>
                    <a:pt x="1115" y="613"/>
                    <a:pt x="1115" y="611"/>
                  </a:cubicBezTo>
                  <a:cubicBezTo>
                    <a:pt x="1114" y="609"/>
                    <a:pt x="1119" y="602"/>
                    <a:pt x="1120" y="599"/>
                  </a:cubicBezTo>
                  <a:cubicBezTo>
                    <a:pt x="1121" y="597"/>
                    <a:pt x="1125" y="589"/>
                    <a:pt x="1127" y="589"/>
                  </a:cubicBezTo>
                  <a:cubicBezTo>
                    <a:pt x="1129" y="588"/>
                    <a:pt x="1132" y="585"/>
                    <a:pt x="1132" y="583"/>
                  </a:cubicBezTo>
                  <a:cubicBezTo>
                    <a:pt x="1132" y="581"/>
                    <a:pt x="1131" y="575"/>
                    <a:pt x="1129" y="575"/>
                  </a:cubicBezTo>
                  <a:cubicBezTo>
                    <a:pt x="1127" y="575"/>
                    <a:pt x="1123" y="575"/>
                    <a:pt x="1128" y="569"/>
                  </a:cubicBezTo>
                  <a:cubicBezTo>
                    <a:pt x="1132" y="563"/>
                    <a:pt x="1141" y="564"/>
                    <a:pt x="1142" y="564"/>
                  </a:cubicBezTo>
                  <a:cubicBezTo>
                    <a:pt x="1143" y="564"/>
                    <a:pt x="1154" y="562"/>
                    <a:pt x="1159" y="563"/>
                  </a:cubicBezTo>
                  <a:cubicBezTo>
                    <a:pt x="1163" y="564"/>
                    <a:pt x="1166" y="562"/>
                    <a:pt x="1171" y="565"/>
                  </a:cubicBezTo>
                  <a:cubicBezTo>
                    <a:pt x="1176" y="568"/>
                    <a:pt x="1183" y="567"/>
                    <a:pt x="1185" y="569"/>
                  </a:cubicBezTo>
                  <a:cubicBezTo>
                    <a:pt x="1187" y="571"/>
                    <a:pt x="1193" y="573"/>
                    <a:pt x="1192" y="577"/>
                  </a:cubicBezTo>
                  <a:cubicBezTo>
                    <a:pt x="1191" y="581"/>
                    <a:pt x="1196" y="579"/>
                    <a:pt x="1198" y="588"/>
                  </a:cubicBezTo>
                  <a:cubicBezTo>
                    <a:pt x="1199" y="596"/>
                    <a:pt x="1203" y="597"/>
                    <a:pt x="1204" y="601"/>
                  </a:cubicBezTo>
                  <a:cubicBezTo>
                    <a:pt x="1205" y="605"/>
                    <a:pt x="1211" y="612"/>
                    <a:pt x="1210" y="615"/>
                  </a:cubicBezTo>
                  <a:cubicBezTo>
                    <a:pt x="1209" y="617"/>
                    <a:pt x="1209" y="621"/>
                    <a:pt x="1214" y="621"/>
                  </a:cubicBezTo>
                  <a:cubicBezTo>
                    <a:pt x="1220" y="621"/>
                    <a:pt x="1224" y="626"/>
                    <a:pt x="1225" y="625"/>
                  </a:cubicBezTo>
                  <a:cubicBezTo>
                    <a:pt x="1227" y="624"/>
                    <a:pt x="1233" y="627"/>
                    <a:pt x="1237" y="630"/>
                  </a:cubicBezTo>
                  <a:cubicBezTo>
                    <a:pt x="1240" y="633"/>
                    <a:pt x="1245" y="632"/>
                    <a:pt x="1245" y="635"/>
                  </a:cubicBezTo>
                  <a:cubicBezTo>
                    <a:pt x="1244" y="639"/>
                    <a:pt x="1247" y="642"/>
                    <a:pt x="1247" y="645"/>
                  </a:cubicBezTo>
                  <a:cubicBezTo>
                    <a:pt x="1247" y="648"/>
                    <a:pt x="1253" y="650"/>
                    <a:pt x="1258" y="649"/>
                  </a:cubicBezTo>
                  <a:cubicBezTo>
                    <a:pt x="1263" y="649"/>
                    <a:pt x="1266" y="651"/>
                    <a:pt x="1268" y="647"/>
                  </a:cubicBezTo>
                  <a:cubicBezTo>
                    <a:pt x="1270" y="643"/>
                    <a:pt x="1277" y="645"/>
                    <a:pt x="1279" y="643"/>
                  </a:cubicBezTo>
                  <a:cubicBezTo>
                    <a:pt x="1281" y="641"/>
                    <a:pt x="1288" y="639"/>
                    <a:pt x="1288" y="645"/>
                  </a:cubicBezTo>
                  <a:cubicBezTo>
                    <a:pt x="1288" y="651"/>
                    <a:pt x="1292" y="653"/>
                    <a:pt x="1288" y="655"/>
                  </a:cubicBezTo>
                  <a:cubicBezTo>
                    <a:pt x="1285" y="657"/>
                    <a:pt x="1283" y="665"/>
                    <a:pt x="1282" y="669"/>
                  </a:cubicBezTo>
                  <a:cubicBezTo>
                    <a:pt x="1281" y="673"/>
                    <a:pt x="1276" y="674"/>
                    <a:pt x="1276" y="678"/>
                  </a:cubicBezTo>
                  <a:cubicBezTo>
                    <a:pt x="1275" y="682"/>
                    <a:pt x="1270" y="682"/>
                    <a:pt x="1270" y="685"/>
                  </a:cubicBezTo>
                  <a:cubicBezTo>
                    <a:pt x="1270" y="688"/>
                    <a:pt x="1264" y="687"/>
                    <a:pt x="1260" y="685"/>
                  </a:cubicBezTo>
                  <a:cubicBezTo>
                    <a:pt x="1257" y="683"/>
                    <a:pt x="1254" y="689"/>
                    <a:pt x="1251" y="689"/>
                  </a:cubicBezTo>
                  <a:cubicBezTo>
                    <a:pt x="1248" y="689"/>
                    <a:pt x="1249" y="695"/>
                    <a:pt x="1249" y="697"/>
                  </a:cubicBezTo>
                  <a:cubicBezTo>
                    <a:pt x="1250" y="700"/>
                    <a:pt x="1248" y="703"/>
                    <a:pt x="1250" y="707"/>
                  </a:cubicBezTo>
                  <a:cubicBezTo>
                    <a:pt x="1251" y="709"/>
                    <a:pt x="1250" y="713"/>
                    <a:pt x="1251" y="717"/>
                  </a:cubicBezTo>
                  <a:cubicBezTo>
                    <a:pt x="1255" y="714"/>
                    <a:pt x="1259" y="712"/>
                    <a:pt x="1260" y="712"/>
                  </a:cubicBezTo>
                  <a:cubicBezTo>
                    <a:pt x="1264" y="712"/>
                    <a:pt x="1269" y="719"/>
                    <a:pt x="1273" y="720"/>
                  </a:cubicBezTo>
                  <a:cubicBezTo>
                    <a:pt x="1278" y="720"/>
                    <a:pt x="1299" y="706"/>
                    <a:pt x="1299" y="703"/>
                  </a:cubicBezTo>
                  <a:cubicBezTo>
                    <a:pt x="1299" y="701"/>
                    <a:pt x="1312" y="689"/>
                    <a:pt x="1318" y="683"/>
                  </a:cubicBezTo>
                  <a:cubicBezTo>
                    <a:pt x="1323" y="677"/>
                    <a:pt x="1331" y="668"/>
                    <a:pt x="1334" y="661"/>
                  </a:cubicBezTo>
                  <a:cubicBezTo>
                    <a:pt x="1336" y="656"/>
                    <a:pt x="1344" y="648"/>
                    <a:pt x="1346" y="645"/>
                  </a:cubicBezTo>
                  <a:cubicBezTo>
                    <a:pt x="1348" y="641"/>
                    <a:pt x="1349" y="641"/>
                    <a:pt x="1353" y="633"/>
                  </a:cubicBezTo>
                  <a:cubicBezTo>
                    <a:pt x="1357" y="625"/>
                    <a:pt x="1357" y="605"/>
                    <a:pt x="1358" y="604"/>
                  </a:cubicBezTo>
                  <a:cubicBezTo>
                    <a:pt x="1359" y="602"/>
                    <a:pt x="1358" y="599"/>
                    <a:pt x="1360" y="597"/>
                  </a:cubicBezTo>
                  <a:cubicBezTo>
                    <a:pt x="1362" y="594"/>
                    <a:pt x="1361" y="591"/>
                    <a:pt x="1364" y="589"/>
                  </a:cubicBezTo>
                  <a:cubicBezTo>
                    <a:pt x="1368" y="586"/>
                    <a:pt x="1367" y="583"/>
                    <a:pt x="1366" y="581"/>
                  </a:cubicBezTo>
                  <a:cubicBezTo>
                    <a:pt x="1365" y="579"/>
                    <a:pt x="1366" y="574"/>
                    <a:pt x="1365" y="573"/>
                  </a:cubicBezTo>
                  <a:cubicBezTo>
                    <a:pt x="1365" y="571"/>
                    <a:pt x="1365" y="570"/>
                    <a:pt x="1367" y="569"/>
                  </a:cubicBezTo>
                  <a:cubicBezTo>
                    <a:pt x="1369" y="568"/>
                    <a:pt x="1365" y="565"/>
                    <a:pt x="1363" y="564"/>
                  </a:cubicBezTo>
                  <a:cubicBezTo>
                    <a:pt x="1360" y="562"/>
                    <a:pt x="1356" y="561"/>
                    <a:pt x="1356" y="558"/>
                  </a:cubicBezTo>
                  <a:cubicBezTo>
                    <a:pt x="1355" y="555"/>
                    <a:pt x="1351" y="551"/>
                    <a:pt x="1347" y="551"/>
                  </a:cubicBezTo>
                  <a:cubicBezTo>
                    <a:pt x="1343" y="552"/>
                    <a:pt x="1336" y="549"/>
                    <a:pt x="1337" y="552"/>
                  </a:cubicBezTo>
                  <a:cubicBezTo>
                    <a:pt x="1338" y="554"/>
                    <a:pt x="1337" y="556"/>
                    <a:pt x="1335" y="556"/>
                  </a:cubicBezTo>
                  <a:cubicBezTo>
                    <a:pt x="1333" y="555"/>
                    <a:pt x="1332" y="557"/>
                    <a:pt x="1330" y="560"/>
                  </a:cubicBezTo>
                  <a:cubicBezTo>
                    <a:pt x="1328" y="563"/>
                    <a:pt x="1320" y="564"/>
                    <a:pt x="1324" y="560"/>
                  </a:cubicBezTo>
                  <a:cubicBezTo>
                    <a:pt x="1327" y="557"/>
                    <a:pt x="1323" y="557"/>
                    <a:pt x="1323" y="554"/>
                  </a:cubicBezTo>
                  <a:cubicBezTo>
                    <a:pt x="1324" y="550"/>
                    <a:pt x="1327" y="547"/>
                    <a:pt x="1323" y="549"/>
                  </a:cubicBezTo>
                  <a:cubicBezTo>
                    <a:pt x="1319" y="551"/>
                    <a:pt x="1319" y="557"/>
                    <a:pt x="1316" y="557"/>
                  </a:cubicBezTo>
                  <a:cubicBezTo>
                    <a:pt x="1313" y="558"/>
                    <a:pt x="1314" y="548"/>
                    <a:pt x="1315" y="546"/>
                  </a:cubicBezTo>
                  <a:cubicBezTo>
                    <a:pt x="1316" y="543"/>
                    <a:pt x="1309" y="546"/>
                    <a:pt x="1302" y="545"/>
                  </a:cubicBezTo>
                  <a:cubicBezTo>
                    <a:pt x="1295" y="545"/>
                    <a:pt x="1297" y="540"/>
                    <a:pt x="1302" y="537"/>
                  </a:cubicBezTo>
                  <a:cubicBezTo>
                    <a:pt x="1308" y="534"/>
                    <a:pt x="1307" y="531"/>
                    <a:pt x="1310" y="530"/>
                  </a:cubicBezTo>
                  <a:cubicBezTo>
                    <a:pt x="1313" y="529"/>
                    <a:pt x="1320" y="524"/>
                    <a:pt x="1324" y="522"/>
                  </a:cubicBezTo>
                  <a:cubicBezTo>
                    <a:pt x="1329" y="519"/>
                    <a:pt x="1330" y="516"/>
                    <a:pt x="1331" y="513"/>
                  </a:cubicBezTo>
                  <a:cubicBezTo>
                    <a:pt x="1332" y="511"/>
                    <a:pt x="1340" y="507"/>
                    <a:pt x="1347" y="501"/>
                  </a:cubicBezTo>
                  <a:cubicBezTo>
                    <a:pt x="1354" y="495"/>
                    <a:pt x="1357" y="492"/>
                    <a:pt x="1359" y="489"/>
                  </a:cubicBezTo>
                  <a:cubicBezTo>
                    <a:pt x="1361" y="485"/>
                    <a:pt x="1371" y="481"/>
                    <a:pt x="1372" y="478"/>
                  </a:cubicBezTo>
                  <a:cubicBezTo>
                    <a:pt x="1372" y="475"/>
                    <a:pt x="1384" y="469"/>
                    <a:pt x="1393" y="467"/>
                  </a:cubicBezTo>
                  <a:cubicBezTo>
                    <a:pt x="1401" y="465"/>
                    <a:pt x="1415" y="468"/>
                    <a:pt x="1417" y="470"/>
                  </a:cubicBezTo>
                  <a:cubicBezTo>
                    <a:pt x="1420" y="473"/>
                    <a:pt x="1422" y="472"/>
                    <a:pt x="1423" y="470"/>
                  </a:cubicBezTo>
                  <a:cubicBezTo>
                    <a:pt x="1425" y="468"/>
                    <a:pt x="1428" y="469"/>
                    <a:pt x="1434" y="470"/>
                  </a:cubicBezTo>
                  <a:cubicBezTo>
                    <a:pt x="1439" y="470"/>
                    <a:pt x="1441" y="467"/>
                    <a:pt x="1444" y="468"/>
                  </a:cubicBezTo>
                  <a:cubicBezTo>
                    <a:pt x="1448" y="469"/>
                    <a:pt x="1451" y="470"/>
                    <a:pt x="1454" y="466"/>
                  </a:cubicBezTo>
                  <a:cubicBezTo>
                    <a:pt x="1456" y="461"/>
                    <a:pt x="1467" y="462"/>
                    <a:pt x="1470" y="464"/>
                  </a:cubicBezTo>
                  <a:cubicBezTo>
                    <a:pt x="1472" y="466"/>
                    <a:pt x="1474" y="468"/>
                    <a:pt x="1478" y="465"/>
                  </a:cubicBezTo>
                  <a:cubicBezTo>
                    <a:pt x="1482" y="463"/>
                    <a:pt x="1482" y="469"/>
                    <a:pt x="1486" y="469"/>
                  </a:cubicBezTo>
                  <a:cubicBezTo>
                    <a:pt x="1490" y="470"/>
                    <a:pt x="1487" y="473"/>
                    <a:pt x="1484" y="473"/>
                  </a:cubicBezTo>
                  <a:cubicBezTo>
                    <a:pt x="1481" y="473"/>
                    <a:pt x="1476" y="475"/>
                    <a:pt x="1480" y="477"/>
                  </a:cubicBezTo>
                  <a:cubicBezTo>
                    <a:pt x="1484" y="479"/>
                    <a:pt x="1489" y="475"/>
                    <a:pt x="1492" y="475"/>
                  </a:cubicBezTo>
                  <a:cubicBezTo>
                    <a:pt x="1495" y="475"/>
                    <a:pt x="1499" y="476"/>
                    <a:pt x="1503" y="473"/>
                  </a:cubicBezTo>
                  <a:cubicBezTo>
                    <a:pt x="1508" y="470"/>
                    <a:pt x="1509" y="475"/>
                    <a:pt x="1511" y="473"/>
                  </a:cubicBezTo>
                  <a:cubicBezTo>
                    <a:pt x="1514" y="471"/>
                    <a:pt x="1520" y="470"/>
                    <a:pt x="1523" y="470"/>
                  </a:cubicBezTo>
                  <a:cubicBezTo>
                    <a:pt x="1526" y="470"/>
                    <a:pt x="1524" y="467"/>
                    <a:pt x="1519" y="467"/>
                  </a:cubicBezTo>
                  <a:cubicBezTo>
                    <a:pt x="1514" y="467"/>
                    <a:pt x="1514" y="464"/>
                    <a:pt x="1518" y="457"/>
                  </a:cubicBezTo>
                  <a:cubicBezTo>
                    <a:pt x="1522" y="450"/>
                    <a:pt x="1529" y="447"/>
                    <a:pt x="1534" y="442"/>
                  </a:cubicBezTo>
                  <a:cubicBezTo>
                    <a:pt x="1539" y="438"/>
                    <a:pt x="1543" y="440"/>
                    <a:pt x="1543" y="438"/>
                  </a:cubicBezTo>
                  <a:cubicBezTo>
                    <a:pt x="1543" y="435"/>
                    <a:pt x="1545" y="427"/>
                    <a:pt x="1549" y="427"/>
                  </a:cubicBezTo>
                  <a:cubicBezTo>
                    <a:pt x="1552" y="427"/>
                    <a:pt x="1561" y="429"/>
                    <a:pt x="1567" y="426"/>
                  </a:cubicBezTo>
                  <a:cubicBezTo>
                    <a:pt x="1573" y="422"/>
                    <a:pt x="1572" y="428"/>
                    <a:pt x="1575" y="429"/>
                  </a:cubicBezTo>
                  <a:cubicBezTo>
                    <a:pt x="1577" y="430"/>
                    <a:pt x="1580" y="424"/>
                    <a:pt x="1583" y="426"/>
                  </a:cubicBezTo>
                  <a:cubicBezTo>
                    <a:pt x="1585" y="427"/>
                    <a:pt x="1579" y="431"/>
                    <a:pt x="1577" y="436"/>
                  </a:cubicBezTo>
                  <a:cubicBezTo>
                    <a:pt x="1576" y="441"/>
                    <a:pt x="1581" y="439"/>
                    <a:pt x="1584" y="440"/>
                  </a:cubicBezTo>
                  <a:cubicBezTo>
                    <a:pt x="1586" y="442"/>
                    <a:pt x="1580" y="444"/>
                    <a:pt x="1581" y="445"/>
                  </a:cubicBezTo>
                  <a:cubicBezTo>
                    <a:pt x="1581" y="446"/>
                    <a:pt x="1587" y="446"/>
                    <a:pt x="1594" y="439"/>
                  </a:cubicBezTo>
                  <a:cubicBezTo>
                    <a:pt x="1602" y="432"/>
                    <a:pt x="1608" y="430"/>
                    <a:pt x="1613" y="430"/>
                  </a:cubicBezTo>
                  <a:cubicBezTo>
                    <a:pt x="1618" y="431"/>
                    <a:pt x="1615" y="426"/>
                    <a:pt x="1615" y="419"/>
                  </a:cubicBezTo>
                  <a:cubicBezTo>
                    <a:pt x="1616" y="412"/>
                    <a:pt x="1630" y="410"/>
                    <a:pt x="1635" y="412"/>
                  </a:cubicBezTo>
                  <a:cubicBezTo>
                    <a:pt x="1639" y="414"/>
                    <a:pt x="1639" y="416"/>
                    <a:pt x="1634" y="415"/>
                  </a:cubicBezTo>
                  <a:cubicBezTo>
                    <a:pt x="1630" y="414"/>
                    <a:pt x="1626" y="418"/>
                    <a:pt x="1626" y="424"/>
                  </a:cubicBezTo>
                  <a:cubicBezTo>
                    <a:pt x="1626" y="429"/>
                    <a:pt x="1622" y="431"/>
                    <a:pt x="1624" y="433"/>
                  </a:cubicBezTo>
                  <a:cubicBezTo>
                    <a:pt x="1626" y="435"/>
                    <a:pt x="1621" y="436"/>
                    <a:pt x="1621" y="438"/>
                  </a:cubicBezTo>
                  <a:cubicBezTo>
                    <a:pt x="1621" y="441"/>
                    <a:pt x="1621" y="442"/>
                    <a:pt x="1617" y="443"/>
                  </a:cubicBezTo>
                  <a:cubicBezTo>
                    <a:pt x="1614" y="444"/>
                    <a:pt x="1603" y="446"/>
                    <a:pt x="1603" y="450"/>
                  </a:cubicBezTo>
                  <a:cubicBezTo>
                    <a:pt x="1602" y="454"/>
                    <a:pt x="1596" y="455"/>
                    <a:pt x="1593" y="460"/>
                  </a:cubicBezTo>
                  <a:cubicBezTo>
                    <a:pt x="1591" y="465"/>
                    <a:pt x="1580" y="469"/>
                    <a:pt x="1573" y="479"/>
                  </a:cubicBezTo>
                  <a:cubicBezTo>
                    <a:pt x="1565" y="490"/>
                    <a:pt x="1554" y="490"/>
                    <a:pt x="1554" y="492"/>
                  </a:cubicBezTo>
                  <a:cubicBezTo>
                    <a:pt x="1554" y="494"/>
                    <a:pt x="1546" y="494"/>
                    <a:pt x="1544" y="494"/>
                  </a:cubicBezTo>
                  <a:cubicBezTo>
                    <a:pt x="1541" y="494"/>
                    <a:pt x="1546" y="501"/>
                    <a:pt x="1540" y="508"/>
                  </a:cubicBezTo>
                  <a:cubicBezTo>
                    <a:pt x="1533" y="515"/>
                    <a:pt x="1529" y="524"/>
                    <a:pt x="1529" y="534"/>
                  </a:cubicBezTo>
                  <a:cubicBezTo>
                    <a:pt x="1530" y="543"/>
                    <a:pt x="1533" y="570"/>
                    <a:pt x="1536" y="575"/>
                  </a:cubicBezTo>
                  <a:cubicBezTo>
                    <a:pt x="1538" y="580"/>
                    <a:pt x="1537" y="592"/>
                    <a:pt x="1539" y="594"/>
                  </a:cubicBezTo>
                  <a:cubicBezTo>
                    <a:pt x="1541" y="597"/>
                    <a:pt x="1541" y="601"/>
                    <a:pt x="1542" y="603"/>
                  </a:cubicBezTo>
                  <a:cubicBezTo>
                    <a:pt x="1544" y="604"/>
                    <a:pt x="1550" y="596"/>
                    <a:pt x="1554" y="592"/>
                  </a:cubicBezTo>
                  <a:cubicBezTo>
                    <a:pt x="1558" y="589"/>
                    <a:pt x="1557" y="588"/>
                    <a:pt x="1560" y="586"/>
                  </a:cubicBezTo>
                  <a:cubicBezTo>
                    <a:pt x="1562" y="584"/>
                    <a:pt x="1561" y="576"/>
                    <a:pt x="1562" y="574"/>
                  </a:cubicBezTo>
                  <a:cubicBezTo>
                    <a:pt x="1563" y="572"/>
                    <a:pt x="1568" y="571"/>
                    <a:pt x="1570" y="569"/>
                  </a:cubicBezTo>
                  <a:cubicBezTo>
                    <a:pt x="1571" y="567"/>
                    <a:pt x="1576" y="568"/>
                    <a:pt x="1578" y="568"/>
                  </a:cubicBezTo>
                  <a:cubicBezTo>
                    <a:pt x="1580" y="567"/>
                    <a:pt x="1578" y="561"/>
                    <a:pt x="1577" y="558"/>
                  </a:cubicBezTo>
                  <a:cubicBezTo>
                    <a:pt x="1576" y="555"/>
                    <a:pt x="1584" y="551"/>
                    <a:pt x="1588" y="548"/>
                  </a:cubicBezTo>
                  <a:cubicBezTo>
                    <a:pt x="1592" y="545"/>
                    <a:pt x="1597" y="550"/>
                    <a:pt x="1601" y="545"/>
                  </a:cubicBezTo>
                  <a:cubicBezTo>
                    <a:pt x="1606" y="541"/>
                    <a:pt x="1601" y="536"/>
                    <a:pt x="1599" y="534"/>
                  </a:cubicBezTo>
                  <a:cubicBezTo>
                    <a:pt x="1598" y="532"/>
                    <a:pt x="1604" y="522"/>
                    <a:pt x="1607" y="521"/>
                  </a:cubicBezTo>
                  <a:cubicBezTo>
                    <a:pt x="1611" y="520"/>
                    <a:pt x="1613" y="523"/>
                    <a:pt x="1616" y="520"/>
                  </a:cubicBezTo>
                  <a:cubicBezTo>
                    <a:pt x="1619" y="517"/>
                    <a:pt x="1613" y="512"/>
                    <a:pt x="1611" y="513"/>
                  </a:cubicBezTo>
                  <a:cubicBezTo>
                    <a:pt x="1608" y="513"/>
                    <a:pt x="1608" y="504"/>
                    <a:pt x="1613" y="500"/>
                  </a:cubicBezTo>
                  <a:cubicBezTo>
                    <a:pt x="1619" y="496"/>
                    <a:pt x="1616" y="495"/>
                    <a:pt x="1613" y="494"/>
                  </a:cubicBezTo>
                  <a:cubicBezTo>
                    <a:pt x="1609" y="493"/>
                    <a:pt x="1608" y="494"/>
                    <a:pt x="1606" y="494"/>
                  </a:cubicBezTo>
                  <a:cubicBezTo>
                    <a:pt x="1603" y="495"/>
                    <a:pt x="1600" y="489"/>
                    <a:pt x="1604" y="483"/>
                  </a:cubicBezTo>
                  <a:cubicBezTo>
                    <a:pt x="1609" y="477"/>
                    <a:pt x="1613" y="478"/>
                    <a:pt x="1614" y="473"/>
                  </a:cubicBezTo>
                  <a:cubicBezTo>
                    <a:pt x="1615" y="468"/>
                    <a:pt x="1621" y="461"/>
                    <a:pt x="1622" y="459"/>
                  </a:cubicBezTo>
                  <a:cubicBezTo>
                    <a:pt x="1624" y="456"/>
                    <a:pt x="1630" y="459"/>
                    <a:pt x="1632" y="458"/>
                  </a:cubicBezTo>
                  <a:cubicBezTo>
                    <a:pt x="1634" y="458"/>
                    <a:pt x="1634" y="463"/>
                    <a:pt x="1636" y="460"/>
                  </a:cubicBezTo>
                  <a:cubicBezTo>
                    <a:pt x="1639" y="458"/>
                    <a:pt x="1644" y="449"/>
                    <a:pt x="1648" y="449"/>
                  </a:cubicBezTo>
                  <a:cubicBezTo>
                    <a:pt x="1652" y="449"/>
                    <a:pt x="1649" y="455"/>
                    <a:pt x="1650" y="459"/>
                  </a:cubicBezTo>
                  <a:cubicBezTo>
                    <a:pt x="1651" y="463"/>
                    <a:pt x="1653" y="458"/>
                    <a:pt x="1661" y="453"/>
                  </a:cubicBezTo>
                  <a:cubicBezTo>
                    <a:pt x="1668" y="448"/>
                    <a:pt x="1684" y="449"/>
                    <a:pt x="1689" y="451"/>
                  </a:cubicBezTo>
                  <a:cubicBezTo>
                    <a:pt x="1694" y="453"/>
                    <a:pt x="1694" y="459"/>
                    <a:pt x="1697" y="458"/>
                  </a:cubicBezTo>
                  <a:cubicBezTo>
                    <a:pt x="1701" y="457"/>
                    <a:pt x="1698" y="453"/>
                    <a:pt x="1702" y="451"/>
                  </a:cubicBezTo>
                  <a:cubicBezTo>
                    <a:pt x="1706" y="450"/>
                    <a:pt x="1713" y="446"/>
                    <a:pt x="1718" y="442"/>
                  </a:cubicBezTo>
                  <a:cubicBezTo>
                    <a:pt x="1723" y="438"/>
                    <a:pt x="1722" y="441"/>
                    <a:pt x="1725" y="438"/>
                  </a:cubicBezTo>
                  <a:cubicBezTo>
                    <a:pt x="1728" y="434"/>
                    <a:pt x="1730" y="436"/>
                    <a:pt x="1731" y="433"/>
                  </a:cubicBezTo>
                  <a:cubicBezTo>
                    <a:pt x="1732" y="431"/>
                    <a:pt x="1740" y="427"/>
                    <a:pt x="1750" y="425"/>
                  </a:cubicBezTo>
                  <a:cubicBezTo>
                    <a:pt x="1761" y="423"/>
                    <a:pt x="1774" y="416"/>
                    <a:pt x="1774" y="413"/>
                  </a:cubicBezTo>
                  <a:cubicBezTo>
                    <a:pt x="1773" y="411"/>
                    <a:pt x="1778" y="410"/>
                    <a:pt x="1778" y="412"/>
                  </a:cubicBezTo>
                  <a:cubicBezTo>
                    <a:pt x="1779" y="415"/>
                    <a:pt x="1783" y="414"/>
                    <a:pt x="1788" y="415"/>
                  </a:cubicBezTo>
                  <a:cubicBezTo>
                    <a:pt x="1794" y="416"/>
                    <a:pt x="1796" y="418"/>
                    <a:pt x="1801" y="414"/>
                  </a:cubicBezTo>
                  <a:cubicBezTo>
                    <a:pt x="1805" y="410"/>
                    <a:pt x="1800" y="408"/>
                    <a:pt x="1800" y="405"/>
                  </a:cubicBezTo>
                  <a:cubicBezTo>
                    <a:pt x="1800" y="401"/>
                    <a:pt x="1793" y="398"/>
                    <a:pt x="1794" y="394"/>
                  </a:cubicBezTo>
                  <a:cubicBezTo>
                    <a:pt x="1795" y="391"/>
                    <a:pt x="1788" y="382"/>
                    <a:pt x="1786" y="383"/>
                  </a:cubicBezTo>
                  <a:cubicBezTo>
                    <a:pt x="1784" y="385"/>
                    <a:pt x="1779" y="382"/>
                    <a:pt x="1779" y="379"/>
                  </a:cubicBezTo>
                  <a:cubicBezTo>
                    <a:pt x="1779" y="377"/>
                    <a:pt x="1779" y="373"/>
                    <a:pt x="1776" y="375"/>
                  </a:cubicBezTo>
                  <a:cubicBezTo>
                    <a:pt x="1773" y="377"/>
                    <a:pt x="1767" y="376"/>
                    <a:pt x="1766" y="373"/>
                  </a:cubicBezTo>
                  <a:cubicBezTo>
                    <a:pt x="1765" y="370"/>
                    <a:pt x="1773" y="368"/>
                    <a:pt x="1778" y="370"/>
                  </a:cubicBezTo>
                  <a:cubicBezTo>
                    <a:pt x="1783" y="372"/>
                    <a:pt x="1781" y="374"/>
                    <a:pt x="1784" y="376"/>
                  </a:cubicBezTo>
                  <a:cubicBezTo>
                    <a:pt x="1786" y="377"/>
                    <a:pt x="1793" y="377"/>
                    <a:pt x="1796" y="375"/>
                  </a:cubicBezTo>
                  <a:cubicBezTo>
                    <a:pt x="1800" y="373"/>
                    <a:pt x="1810" y="370"/>
                    <a:pt x="1811" y="367"/>
                  </a:cubicBezTo>
                  <a:cubicBezTo>
                    <a:pt x="1813" y="364"/>
                    <a:pt x="1811" y="363"/>
                    <a:pt x="1815" y="361"/>
                  </a:cubicBezTo>
                  <a:cubicBezTo>
                    <a:pt x="1818" y="360"/>
                    <a:pt x="1815" y="356"/>
                    <a:pt x="1813" y="355"/>
                  </a:cubicBezTo>
                  <a:cubicBezTo>
                    <a:pt x="1810" y="353"/>
                    <a:pt x="1810" y="349"/>
                    <a:pt x="1813" y="349"/>
                  </a:cubicBezTo>
                  <a:cubicBezTo>
                    <a:pt x="1816" y="349"/>
                    <a:pt x="1816" y="346"/>
                    <a:pt x="1818" y="346"/>
                  </a:cubicBezTo>
                  <a:cubicBezTo>
                    <a:pt x="1820" y="345"/>
                    <a:pt x="1820" y="347"/>
                    <a:pt x="1824" y="345"/>
                  </a:cubicBezTo>
                  <a:cubicBezTo>
                    <a:pt x="1827" y="343"/>
                    <a:pt x="1824" y="348"/>
                    <a:pt x="1822" y="351"/>
                  </a:cubicBezTo>
                  <a:cubicBezTo>
                    <a:pt x="1820" y="354"/>
                    <a:pt x="1826" y="357"/>
                    <a:pt x="1826" y="359"/>
                  </a:cubicBezTo>
                  <a:cubicBezTo>
                    <a:pt x="1827" y="361"/>
                    <a:pt x="1834" y="361"/>
                    <a:pt x="1838" y="359"/>
                  </a:cubicBezTo>
                  <a:cubicBezTo>
                    <a:pt x="1842" y="357"/>
                    <a:pt x="1855" y="362"/>
                    <a:pt x="1855" y="365"/>
                  </a:cubicBezTo>
                  <a:cubicBezTo>
                    <a:pt x="1856" y="368"/>
                    <a:pt x="1858" y="372"/>
                    <a:pt x="1863" y="375"/>
                  </a:cubicBezTo>
                  <a:cubicBezTo>
                    <a:pt x="1869" y="377"/>
                    <a:pt x="1874" y="376"/>
                    <a:pt x="1875" y="379"/>
                  </a:cubicBezTo>
                  <a:cubicBezTo>
                    <a:pt x="1876" y="381"/>
                    <a:pt x="1878" y="383"/>
                    <a:pt x="1881" y="382"/>
                  </a:cubicBezTo>
                  <a:cubicBezTo>
                    <a:pt x="1884" y="381"/>
                    <a:pt x="1885" y="385"/>
                    <a:pt x="1887" y="383"/>
                  </a:cubicBezTo>
                  <a:cubicBezTo>
                    <a:pt x="1890" y="381"/>
                    <a:pt x="1891" y="384"/>
                    <a:pt x="1894" y="381"/>
                  </a:cubicBezTo>
                  <a:cubicBezTo>
                    <a:pt x="1896" y="379"/>
                    <a:pt x="1887" y="377"/>
                    <a:pt x="1889" y="375"/>
                  </a:cubicBezTo>
                  <a:cubicBezTo>
                    <a:pt x="1890" y="373"/>
                    <a:pt x="1892" y="377"/>
                    <a:pt x="1894" y="376"/>
                  </a:cubicBezTo>
                  <a:cubicBezTo>
                    <a:pt x="1897" y="376"/>
                    <a:pt x="1893" y="371"/>
                    <a:pt x="1895" y="371"/>
                  </a:cubicBezTo>
                  <a:cubicBezTo>
                    <a:pt x="1897" y="370"/>
                    <a:pt x="1896" y="360"/>
                    <a:pt x="1894" y="360"/>
                  </a:cubicBezTo>
                  <a:cubicBezTo>
                    <a:pt x="1892" y="359"/>
                    <a:pt x="1893" y="356"/>
                    <a:pt x="1897" y="358"/>
                  </a:cubicBezTo>
                  <a:cubicBezTo>
                    <a:pt x="1901" y="361"/>
                    <a:pt x="1907" y="361"/>
                    <a:pt x="1910" y="361"/>
                  </a:cubicBezTo>
                  <a:cubicBezTo>
                    <a:pt x="1913" y="361"/>
                    <a:pt x="1910" y="358"/>
                    <a:pt x="1907" y="358"/>
                  </a:cubicBezTo>
                  <a:cubicBezTo>
                    <a:pt x="1904" y="357"/>
                    <a:pt x="1908" y="355"/>
                    <a:pt x="1910" y="357"/>
                  </a:cubicBezTo>
                  <a:cubicBezTo>
                    <a:pt x="1912" y="359"/>
                    <a:pt x="1915" y="360"/>
                    <a:pt x="1916" y="358"/>
                  </a:cubicBezTo>
                  <a:cubicBezTo>
                    <a:pt x="1916" y="356"/>
                    <a:pt x="1918" y="351"/>
                    <a:pt x="1922" y="351"/>
                  </a:cubicBezTo>
                  <a:cubicBezTo>
                    <a:pt x="1925" y="352"/>
                    <a:pt x="1926" y="350"/>
                    <a:pt x="1923" y="348"/>
                  </a:cubicBezTo>
                  <a:close/>
                  <a:moveTo>
                    <a:pt x="993" y="567"/>
                  </a:moveTo>
                  <a:cubicBezTo>
                    <a:pt x="984" y="576"/>
                    <a:pt x="965" y="578"/>
                    <a:pt x="965" y="585"/>
                  </a:cubicBezTo>
                  <a:cubicBezTo>
                    <a:pt x="965" y="592"/>
                    <a:pt x="942" y="595"/>
                    <a:pt x="940" y="592"/>
                  </a:cubicBezTo>
                  <a:cubicBezTo>
                    <a:pt x="938" y="589"/>
                    <a:pt x="957" y="589"/>
                    <a:pt x="961" y="579"/>
                  </a:cubicBezTo>
                  <a:cubicBezTo>
                    <a:pt x="966" y="569"/>
                    <a:pt x="983" y="563"/>
                    <a:pt x="991" y="550"/>
                  </a:cubicBezTo>
                  <a:cubicBezTo>
                    <a:pt x="997" y="541"/>
                    <a:pt x="1002" y="526"/>
                    <a:pt x="1006" y="527"/>
                  </a:cubicBezTo>
                  <a:cubicBezTo>
                    <a:pt x="1009" y="528"/>
                    <a:pt x="1003" y="559"/>
                    <a:pt x="993" y="567"/>
                  </a:cubicBezTo>
                  <a:close/>
                  <a:moveTo>
                    <a:pt x="385" y="202"/>
                  </a:moveTo>
                  <a:cubicBezTo>
                    <a:pt x="385" y="206"/>
                    <a:pt x="383" y="208"/>
                    <a:pt x="377" y="208"/>
                  </a:cubicBezTo>
                  <a:cubicBezTo>
                    <a:pt x="370" y="208"/>
                    <a:pt x="380" y="212"/>
                    <a:pt x="380" y="216"/>
                  </a:cubicBezTo>
                  <a:cubicBezTo>
                    <a:pt x="381" y="219"/>
                    <a:pt x="374" y="217"/>
                    <a:pt x="374" y="222"/>
                  </a:cubicBezTo>
                  <a:cubicBezTo>
                    <a:pt x="373" y="228"/>
                    <a:pt x="361" y="222"/>
                    <a:pt x="360" y="230"/>
                  </a:cubicBezTo>
                  <a:cubicBezTo>
                    <a:pt x="358" y="237"/>
                    <a:pt x="366" y="236"/>
                    <a:pt x="371" y="236"/>
                  </a:cubicBezTo>
                  <a:cubicBezTo>
                    <a:pt x="376" y="237"/>
                    <a:pt x="369" y="242"/>
                    <a:pt x="373" y="245"/>
                  </a:cubicBezTo>
                  <a:cubicBezTo>
                    <a:pt x="377" y="248"/>
                    <a:pt x="380" y="247"/>
                    <a:pt x="377" y="241"/>
                  </a:cubicBezTo>
                  <a:cubicBezTo>
                    <a:pt x="375" y="235"/>
                    <a:pt x="391" y="243"/>
                    <a:pt x="386" y="247"/>
                  </a:cubicBezTo>
                  <a:cubicBezTo>
                    <a:pt x="381" y="252"/>
                    <a:pt x="394" y="255"/>
                    <a:pt x="401" y="255"/>
                  </a:cubicBezTo>
                  <a:cubicBezTo>
                    <a:pt x="407" y="256"/>
                    <a:pt x="429" y="260"/>
                    <a:pt x="430" y="255"/>
                  </a:cubicBezTo>
                  <a:cubicBezTo>
                    <a:pt x="430" y="252"/>
                    <a:pt x="422" y="249"/>
                    <a:pt x="415" y="242"/>
                  </a:cubicBezTo>
                  <a:cubicBezTo>
                    <a:pt x="408" y="234"/>
                    <a:pt x="403" y="222"/>
                    <a:pt x="411" y="217"/>
                  </a:cubicBezTo>
                  <a:cubicBezTo>
                    <a:pt x="419" y="212"/>
                    <a:pt x="412" y="210"/>
                    <a:pt x="420" y="204"/>
                  </a:cubicBezTo>
                  <a:cubicBezTo>
                    <a:pt x="428" y="199"/>
                    <a:pt x="423" y="193"/>
                    <a:pt x="430" y="193"/>
                  </a:cubicBezTo>
                  <a:cubicBezTo>
                    <a:pt x="436" y="192"/>
                    <a:pt x="429" y="186"/>
                    <a:pt x="436" y="185"/>
                  </a:cubicBezTo>
                  <a:cubicBezTo>
                    <a:pt x="442" y="184"/>
                    <a:pt x="444" y="177"/>
                    <a:pt x="443" y="174"/>
                  </a:cubicBezTo>
                  <a:cubicBezTo>
                    <a:pt x="442" y="171"/>
                    <a:pt x="450" y="174"/>
                    <a:pt x="453" y="170"/>
                  </a:cubicBezTo>
                  <a:cubicBezTo>
                    <a:pt x="457" y="166"/>
                    <a:pt x="466" y="169"/>
                    <a:pt x="468" y="163"/>
                  </a:cubicBezTo>
                  <a:cubicBezTo>
                    <a:pt x="471" y="158"/>
                    <a:pt x="509" y="145"/>
                    <a:pt x="531" y="140"/>
                  </a:cubicBezTo>
                  <a:cubicBezTo>
                    <a:pt x="553" y="135"/>
                    <a:pt x="568" y="126"/>
                    <a:pt x="560" y="120"/>
                  </a:cubicBezTo>
                  <a:cubicBezTo>
                    <a:pt x="552" y="114"/>
                    <a:pt x="531" y="122"/>
                    <a:pt x="525" y="126"/>
                  </a:cubicBezTo>
                  <a:cubicBezTo>
                    <a:pt x="520" y="131"/>
                    <a:pt x="512" y="128"/>
                    <a:pt x="507" y="131"/>
                  </a:cubicBezTo>
                  <a:cubicBezTo>
                    <a:pt x="502" y="134"/>
                    <a:pt x="490" y="136"/>
                    <a:pt x="485" y="133"/>
                  </a:cubicBezTo>
                  <a:cubicBezTo>
                    <a:pt x="479" y="129"/>
                    <a:pt x="472" y="137"/>
                    <a:pt x="468" y="137"/>
                  </a:cubicBezTo>
                  <a:cubicBezTo>
                    <a:pt x="464" y="136"/>
                    <a:pt x="459" y="141"/>
                    <a:pt x="454" y="141"/>
                  </a:cubicBezTo>
                  <a:cubicBezTo>
                    <a:pt x="449" y="140"/>
                    <a:pt x="440" y="144"/>
                    <a:pt x="439" y="147"/>
                  </a:cubicBezTo>
                  <a:cubicBezTo>
                    <a:pt x="439" y="150"/>
                    <a:pt x="431" y="149"/>
                    <a:pt x="431" y="152"/>
                  </a:cubicBezTo>
                  <a:cubicBezTo>
                    <a:pt x="431" y="156"/>
                    <a:pt x="424" y="159"/>
                    <a:pt x="421" y="156"/>
                  </a:cubicBezTo>
                  <a:cubicBezTo>
                    <a:pt x="418" y="153"/>
                    <a:pt x="414" y="159"/>
                    <a:pt x="418" y="163"/>
                  </a:cubicBezTo>
                  <a:cubicBezTo>
                    <a:pt x="423" y="168"/>
                    <a:pt x="410" y="168"/>
                    <a:pt x="412" y="171"/>
                  </a:cubicBezTo>
                  <a:cubicBezTo>
                    <a:pt x="414" y="173"/>
                    <a:pt x="407" y="175"/>
                    <a:pt x="409" y="178"/>
                  </a:cubicBezTo>
                  <a:cubicBezTo>
                    <a:pt x="410" y="181"/>
                    <a:pt x="404" y="182"/>
                    <a:pt x="399" y="183"/>
                  </a:cubicBezTo>
                  <a:cubicBezTo>
                    <a:pt x="394" y="184"/>
                    <a:pt x="391" y="191"/>
                    <a:pt x="398" y="191"/>
                  </a:cubicBezTo>
                  <a:cubicBezTo>
                    <a:pt x="404" y="191"/>
                    <a:pt x="394" y="192"/>
                    <a:pt x="395" y="197"/>
                  </a:cubicBezTo>
                  <a:cubicBezTo>
                    <a:pt x="395" y="202"/>
                    <a:pt x="384" y="199"/>
                    <a:pt x="385" y="202"/>
                  </a:cubicBezTo>
                  <a:close/>
                  <a:moveTo>
                    <a:pt x="430" y="29"/>
                  </a:moveTo>
                  <a:cubicBezTo>
                    <a:pt x="431" y="32"/>
                    <a:pt x="429" y="32"/>
                    <a:pt x="422" y="32"/>
                  </a:cubicBezTo>
                  <a:cubicBezTo>
                    <a:pt x="415" y="32"/>
                    <a:pt x="412" y="36"/>
                    <a:pt x="415" y="39"/>
                  </a:cubicBezTo>
                  <a:cubicBezTo>
                    <a:pt x="419" y="42"/>
                    <a:pt x="437" y="41"/>
                    <a:pt x="440" y="37"/>
                  </a:cubicBezTo>
                  <a:cubicBezTo>
                    <a:pt x="443" y="33"/>
                    <a:pt x="451" y="36"/>
                    <a:pt x="452" y="32"/>
                  </a:cubicBezTo>
                  <a:cubicBezTo>
                    <a:pt x="453" y="28"/>
                    <a:pt x="429" y="26"/>
                    <a:pt x="430" y="29"/>
                  </a:cubicBezTo>
                  <a:close/>
                  <a:moveTo>
                    <a:pt x="387" y="33"/>
                  </a:moveTo>
                  <a:cubicBezTo>
                    <a:pt x="387" y="28"/>
                    <a:pt x="370" y="34"/>
                    <a:pt x="373" y="35"/>
                  </a:cubicBezTo>
                  <a:cubicBezTo>
                    <a:pt x="376" y="36"/>
                    <a:pt x="387" y="39"/>
                    <a:pt x="387" y="33"/>
                  </a:cubicBezTo>
                  <a:close/>
                  <a:moveTo>
                    <a:pt x="429" y="11"/>
                  </a:moveTo>
                  <a:cubicBezTo>
                    <a:pt x="437" y="11"/>
                    <a:pt x="434" y="6"/>
                    <a:pt x="440" y="7"/>
                  </a:cubicBezTo>
                  <a:cubicBezTo>
                    <a:pt x="445" y="7"/>
                    <a:pt x="452" y="7"/>
                    <a:pt x="449" y="4"/>
                  </a:cubicBezTo>
                  <a:cubicBezTo>
                    <a:pt x="447" y="0"/>
                    <a:pt x="427" y="2"/>
                    <a:pt x="429" y="4"/>
                  </a:cubicBezTo>
                  <a:cubicBezTo>
                    <a:pt x="431" y="7"/>
                    <a:pt x="414" y="6"/>
                    <a:pt x="414" y="7"/>
                  </a:cubicBezTo>
                  <a:cubicBezTo>
                    <a:pt x="415" y="9"/>
                    <a:pt x="421" y="11"/>
                    <a:pt x="429" y="11"/>
                  </a:cubicBezTo>
                  <a:close/>
                  <a:moveTo>
                    <a:pt x="487" y="23"/>
                  </a:moveTo>
                  <a:cubicBezTo>
                    <a:pt x="490" y="20"/>
                    <a:pt x="483" y="20"/>
                    <a:pt x="482" y="17"/>
                  </a:cubicBezTo>
                  <a:cubicBezTo>
                    <a:pt x="482" y="14"/>
                    <a:pt x="463" y="13"/>
                    <a:pt x="464" y="16"/>
                  </a:cubicBezTo>
                  <a:cubicBezTo>
                    <a:pt x="465" y="20"/>
                    <a:pt x="451" y="23"/>
                    <a:pt x="455" y="27"/>
                  </a:cubicBezTo>
                  <a:cubicBezTo>
                    <a:pt x="463" y="33"/>
                    <a:pt x="485" y="26"/>
                    <a:pt x="487" y="23"/>
                  </a:cubicBezTo>
                  <a:close/>
                  <a:moveTo>
                    <a:pt x="434" y="17"/>
                  </a:moveTo>
                  <a:cubicBezTo>
                    <a:pt x="435" y="10"/>
                    <a:pt x="424" y="16"/>
                    <a:pt x="415" y="12"/>
                  </a:cubicBezTo>
                  <a:cubicBezTo>
                    <a:pt x="406" y="9"/>
                    <a:pt x="401" y="9"/>
                    <a:pt x="407" y="14"/>
                  </a:cubicBezTo>
                  <a:cubicBezTo>
                    <a:pt x="410" y="16"/>
                    <a:pt x="392" y="18"/>
                    <a:pt x="395" y="21"/>
                  </a:cubicBezTo>
                  <a:cubicBezTo>
                    <a:pt x="401" y="27"/>
                    <a:pt x="433" y="24"/>
                    <a:pt x="434" y="17"/>
                  </a:cubicBezTo>
                  <a:close/>
                </a:path>
              </a:pathLst>
            </a:custGeom>
            <a:grpFill/>
            <a:ln w="12700">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60" name="Freeform 158">
              <a:extLst>
                <a:ext uri="{FF2B5EF4-FFF2-40B4-BE49-F238E27FC236}">
                  <a16:creationId xmlns:a16="http://schemas.microsoft.com/office/drawing/2014/main" id="{71D6CD8A-306C-4CA3-99A1-8C8B7C62478D}"/>
                </a:ext>
              </a:extLst>
            </p:cNvPr>
            <p:cNvSpPr>
              <a:spLocks/>
            </p:cNvSpPr>
            <p:nvPr/>
          </p:nvSpPr>
          <p:spPr bwMode="auto">
            <a:xfrm>
              <a:off x="4986420" y="4005117"/>
              <a:ext cx="471942" cy="496581"/>
            </a:xfrm>
            <a:custGeom>
              <a:avLst/>
              <a:gdLst/>
              <a:ahLst/>
              <a:cxnLst>
                <a:cxn ang="0">
                  <a:pos x="184" y="102"/>
                </a:cxn>
                <a:cxn ang="0">
                  <a:pos x="184" y="95"/>
                </a:cxn>
                <a:cxn ang="0">
                  <a:pos x="181" y="91"/>
                </a:cxn>
                <a:cxn ang="0">
                  <a:pos x="186" y="81"/>
                </a:cxn>
                <a:cxn ang="0">
                  <a:pos x="189" y="71"/>
                </a:cxn>
                <a:cxn ang="0">
                  <a:pos x="194" y="54"/>
                </a:cxn>
                <a:cxn ang="0">
                  <a:pos x="203" y="44"/>
                </a:cxn>
                <a:cxn ang="0">
                  <a:pos x="203" y="33"/>
                </a:cxn>
                <a:cxn ang="0">
                  <a:pos x="204" y="23"/>
                </a:cxn>
                <a:cxn ang="0">
                  <a:pos x="185" y="13"/>
                </a:cxn>
                <a:cxn ang="0">
                  <a:pos x="172" y="13"/>
                </a:cxn>
                <a:cxn ang="0">
                  <a:pos x="164" y="4"/>
                </a:cxn>
                <a:cxn ang="0">
                  <a:pos x="156" y="6"/>
                </a:cxn>
                <a:cxn ang="0">
                  <a:pos x="134" y="6"/>
                </a:cxn>
                <a:cxn ang="0">
                  <a:pos x="114" y="9"/>
                </a:cxn>
                <a:cxn ang="0">
                  <a:pos x="89" y="13"/>
                </a:cxn>
                <a:cxn ang="0">
                  <a:pos x="68" y="16"/>
                </a:cxn>
                <a:cxn ang="0">
                  <a:pos x="66" y="35"/>
                </a:cxn>
                <a:cxn ang="0">
                  <a:pos x="53" y="71"/>
                </a:cxn>
                <a:cxn ang="0">
                  <a:pos x="43" y="102"/>
                </a:cxn>
                <a:cxn ang="0">
                  <a:pos x="32" y="117"/>
                </a:cxn>
                <a:cxn ang="0">
                  <a:pos x="18" y="117"/>
                </a:cxn>
                <a:cxn ang="0">
                  <a:pos x="0" y="121"/>
                </a:cxn>
                <a:cxn ang="0">
                  <a:pos x="4" y="135"/>
                </a:cxn>
                <a:cxn ang="0">
                  <a:pos x="47" y="132"/>
                </a:cxn>
                <a:cxn ang="0">
                  <a:pos x="53" y="150"/>
                </a:cxn>
                <a:cxn ang="0">
                  <a:pos x="76" y="155"/>
                </a:cxn>
                <a:cxn ang="0">
                  <a:pos x="89" y="145"/>
                </a:cxn>
                <a:cxn ang="0">
                  <a:pos x="102" y="149"/>
                </a:cxn>
                <a:cxn ang="0">
                  <a:pos x="103" y="174"/>
                </a:cxn>
                <a:cxn ang="0">
                  <a:pos x="108" y="192"/>
                </a:cxn>
                <a:cxn ang="0">
                  <a:pos x="124" y="188"/>
                </a:cxn>
                <a:cxn ang="0">
                  <a:pos x="130" y="191"/>
                </a:cxn>
                <a:cxn ang="0">
                  <a:pos x="140" y="193"/>
                </a:cxn>
                <a:cxn ang="0">
                  <a:pos x="153" y="201"/>
                </a:cxn>
                <a:cxn ang="0">
                  <a:pos x="162" y="198"/>
                </a:cxn>
                <a:cxn ang="0">
                  <a:pos x="177" y="206"/>
                </a:cxn>
                <a:cxn ang="0">
                  <a:pos x="189" y="216"/>
                </a:cxn>
                <a:cxn ang="0">
                  <a:pos x="190" y="203"/>
                </a:cxn>
                <a:cxn ang="0">
                  <a:pos x="175" y="196"/>
                </a:cxn>
                <a:cxn ang="0">
                  <a:pos x="178" y="173"/>
                </a:cxn>
                <a:cxn ang="0">
                  <a:pos x="182" y="160"/>
                </a:cxn>
                <a:cxn ang="0">
                  <a:pos x="196" y="157"/>
                </a:cxn>
                <a:cxn ang="0">
                  <a:pos x="189" y="144"/>
                </a:cxn>
              </a:cxnLst>
              <a:rect l="0" t="0" r="r" b="b"/>
              <a:pathLst>
                <a:path w="206" h="218">
                  <a:moveTo>
                    <a:pt x="189" y="144"/>
                  </a:moveTo>
                  <a:cubicBezTo>
                    <a:pt x="183" y="141"/>
                    <a:pt x="181" y="103"/>
                    <a:pt x="184" y="102"/>
                  </a:cubicBezTo>
                  <a:cubicBezTo>
                    <a:pt x="184" y="102"/>
                    <a:pt x="185" y="102"/>
                    <a:pt x="185" y="103"/>
                  </a:cubicBezTo>
                  <a:cubicBezTo>
                    <a:pt x="184" y="95"/>
                    <a:pt x="184" y="95"/>
                    <a:pt x="184" y="95"/>
                  </a:cubicBezTo>
                  <a:cubicBezTo>
                    <a:pt x="184" y="95"/>
                    <a:pt x="184" y="94"/>
                    <a:pt x="184" y="94"/>
                  </a:cubicBezTo>
                  <a:cubicBezTo>
                    <a:pt x="183" y="94"/>
                    <a:pt x="181" y="93"/>
                    <a:pt x="181" y="91"/>
                  </a:cubicBezTo>
                  <a:cubicBezTo>
                    <a:pt x="181" y="88"/>
                    <a:pt x="184" y="88"/>
                    <a:pt x="184" y="88"/>
                  </a:cubicBezTo>
                  <a:cubicBezTo>
                    <a:pt x="184" y="88"/>
                    <a:pt x="183" y="82"/>
                    <a:pt x="186" y="81"/>
                  </a:cubicBezTo>
                  <a:cubicBezTo>
                    <a:pt x="187" y="80"/>
                    <a:pt x="187" y="80"/>
                    <a:pt x="187" y="79"/>
                  </a:cubicBezTo>
                  <a:cubicBezTo>
                    <a:pt x="189" y="78"/>
                    <a:pt x="189" y="74"/>
                    <a:pt x="189" y="71"/>
                  </a:cubicBezTo>
                  <a:cubicBezTo>
                    <a:pt x="189" y="68"/>
                    <a:pt x="190" y="64"/>
                    <a:pt x="191" y="62"/>
                  </a:cubicBezTo>
                  <a:cubicBezTo>
                    <a:pt x="193" y="59"/>
                    <a:pt x="192" y="55"/>
                    <a:pt x="194" y="54"/>
                  </a:cubicBezTo>
                  <a:cubicBezTo>
                    <a:pt x="196" y="52"/>
                    <a:pt x="196" y="48"/>
                    <a:pt x="198" y="47"/>
                  </a:cubicBezTo>
                  <a:cubicBezTo>
                    <a:pt x="201" y="47"/>
                    <a:pt x="203" y="46"/>
                    <a:pt x="203" y="44"/>
                  </a:cubicBezTo>
                  <a:cubicBezTo>
                    <a:pt x="203" y="43"/>
                    <a:pt x="206" y="41"/>
                    <a:pt x="206" y="38"/>
                  </a:cubicBezTo>
                  <a:cubicBezTo>
                    <a:pt x="206" y="36"/>
                    <a:pt x="203" y="36"/>
                    <a:pt x="203" y="33"/>
                  </a:cubicBezTo>
                  <a:cubicBezTo>
                    <a:pt x="203" y="30"/>
                    <a:pt x="204" y="23"/>
                    <a:pt x="204" y="23"/>
                  </a:cubicBezTo>
                  <a:cubicBezTo>
                    <a:pt x="204" y="23"/>
                    <a:pt x="204" y="23"/>
                    <a:pt x="204" y="23"/>
                  </a:cubicBezTo>
                  <a:cubicBezTo>
                    <a:pt x="198" y="18"/>
                    <a:pt x="192" y="13"/>
                    <a:pt x="191" y="12"/>
                  </a:cubicBezTo>
                  <a:cubicBezTo>
                    <a:pt x="189" y="11"/>
                    <a:pt x="185" y="13"/>
                    <a:pt x="185" y="13"/>
                  </a:cubicBezTo>
                  <a:cubicBezTo>
                    <a:pt x="185" y="13"/>
                    <a:pt x="182" y="10"/>
                    <a:pt x="179" y="13"/>
                  </a:cubicBezTo>
                  <a:cubicBezTo>
                    <a:pt x="176" y="15"/>
                    <a:pt x="172" y="13"/>
                    <a:pt x="172" y="13"/>
                  </a:cubicBezTo>
                  <a:cubicBezTo>
                    <a:pt x="172" y="13"/>
                    <a:pt x="168" y="11"/>
                    <a:pt x="167" y="7"/>
                  </a:cubicBezTo>
                  <a:cubicBezTo>
                    <a:pt x="166" y="6"/>
                    <a:pt x="165" y="5"/>
                    <a:pt x="164" y="4"/>
                  </a:cubicBezTo>
                  <a:cubicBezTo>
                    <a:pt x="164" y="5"/>
                    <a:pt x="164" y="5"/>
                    <a:pt x="164" y="5"/>
                  </a:cubicBezTo>
                  <a:cubicBezTo>
                    <a:pt x="156" y="6"/>
                    <a:pt x="156" y="6"/>
                    <a:pt x="156" y="6"/>
                  </a:cubicBezTo>
                  <a:cubicBezTo>
                    <a:pt x="156" y="6"/>
                    <a:pt x="146" y="0"/>
                    <a:pt x="143" y="5"/>
                  </a:cubicBezTo>
                  <a:cubicBezTo>
                    <a:pt x="141" y="9"/>
                    <a:pt x="139" y="6"/>
                    <a:pt x="134" y="6"/>
                  </a:cubicBezTo>
                  <a:cubicBezTo>
                    <a:pt x="130" y="6"/>
                    <a:pt x="125" y="8"/>
                    <a:pt x="123" y="9"/>
                  </a:cubicBezTo>
                  <a:cubicBezTo>
                    <a:pt x="120" y="11"/>
                    <a:pt x="116" y="8"/>
                    <a:pt x="114" y="9"/>
                  </a:cubicBezTo>
                  <a:cubicBezTo>
                    <a:pt x="111" y="11"/>
                    <a:pt x="110" y="17"/>
                    <a:pt x="110" y="17"/>
                  </a:cubicBezTo>
                  <a:cubicBezTo>
                    <a:pt x="89" y="13"/>
                    <a:pt x="89" y="13"/>
                    <a:pt x="89" y="13"/>
                  </a:cubicBezTo>
                  <a:cubicBezTo>
                    <a:pt x="89" y="13"/>
                    <a:pt x="84" y="7"/>
                    <a:pt x="79" y="7"/>
                  </a:cubicBezTo>
                  <a:cubicBezTo>
                    <a:pt x="75" y="7"/>
                    <a:pt x="68" y="16"/>
                    <a:pt x="68" y="16"/>
                  </a:cubicBezTo>
                  <a:cubicBezTo>
                    <a:pt x="68" y="23"/>
                    <a:pt x="68" y="23"/>
                    <a:pt x="68" y="23"/>
                  </a:cubicBezTo>
                  <a:cubicBezTo>
                    <a:pt x="69" y="28"/>
                    <a:pt x="67" y="33"/>
                    <a:pt x="66" y="35"/>
                  </a:cubicBezTo>
                  <a:cubicBezTo>
                    <a:pt x="64" y="38"/>
                    <a:pt x="62" y="40"/>
                    <a:pt x="62" y="47"/>
                  </a:cubicBezTo>
                  <a:cubicBezTo>
                    <a:pt x="62" y="54"/>
                    <a:pt x="53" y="65"/>
                    <a:pt x="53" y="71"/>
                  </a:cubicBezTo>
                  <a:cubicBezTo>
                    <a:pt x="53" y="76"/>
                    <a:pt x="44" y="80"/>
                    <a:pt x="44" y="83"/>
                  </a:cubicBezTo>
                  <a:cubicBezTo>
                    <a:pt x="44" y="87"/>
                    <a:pt x="43" y="94"/>
                    <a:pt x="43" y="102"/>
                  </a:cubicBezTo>
                  <a:cubicBezTo>
                    <a:pt x="43" y="110"/>
                    <a:pt x="39" y="103"/>
                    <a:pt x="39" y="110"/>
                  </a:cubicBezTo>
                  <a:cubicBezTo>
                    <a:pt x="39" y="117"/>
                    <a:pt x="35" y="113"/>
                    <a:pt x="32" y="117"/>
                  </a:cubicBezTo>
                  <a:cubicBezTo>
                    <a:pt x="28" y="120"/>
                    <a:pt x="27" y="121"/>
                    <a:pt x="27" y="117"/>
                  </a:cubicBezTo>
                  <a:cubicBezTo>
                    <a:pt x="27" y="114"/>
                    <a:pt x="22" y="113"/>
                    <a:pt x="18" y="117"/>
                  </a:cubicBezTo>
                  <a:cubicBezTo>
                    <a:pt x="14" y="120"/>
                    <a:pt x="12" y="117"/>
                    <a:pt x="10" y="116"/>
                  </a:cubicBezTo>
                  <a:cubicBezTo>
                    <a:pt x="9" y="115"/>
                    <a:pt x="4" y="118"/>
                    <a:pt x="0" y="121"/>
                  </a:cubicBezTo>
                  <a:cubicBezTo>
                    <a:pt x="2" y="126"/>
                    <a:pt x="3" y="130"/>
                    <a:pt x="4" y="134"/>
                  </a:cubicBezTo>
                  <a:cubicBezTo>
                    <a:pt x="4" y="134"/>
                    <a:pt x="4" y="135"/>
                    <a:pt x="4" y="135"/>
                  </a:cubicBezTo>
                  <a:cubicBezTo>
                    <a:pt x="6" y="133"/>
                    <a:pt x="9" y="132"/>
                    <a:pt x="10" y="132"/>
                  </a:cubicBezTo>
                  <a:cubicBezTo>
                    <a:pt x="14" y="131"/>
                    <a:pt x="47" y="132"/>
                    <a:pt x="47" y="132"/>
                  </a:cubicBezTo>
                  <a:cubicBezTo>
                    <a:pt x="47" y="132"/>
                    <a:pt x="50" y="137"/>
                    <a:pt x="49" y="141"/>
                  </a:cubicBezTo>
                  <a:cubicBezTo>
                    <a:pt x="48" y="146"/>
                    <a:pt x="51" y="144"/>
                    <a:pt x="53" y="150"/>
                  </a:cubicBezTo>
                  <a:cubicBezTo>
                    <a:pt x="56" y="156"/>
                    <a:pt x="58" y="158"/>
                    <a:pt x="63" y="157"/>
                  </a:cubicBezTo>
                  <a:cubicBezTo>
                    <a:pt x="68" y="155"/>
                    <a:pt x="74" y="154"/>
                    <a:pt x="76" y="155"/>
                  </a:cubicBezTo>
                  <a:cubicBezTo>
                    <a:pt x="78" y="155"/>
                    <a:pt x="77" y="146"/>
                    <a:pt x="80" y="145"/>
                  </a:cubicBezTo>
                  <a:cubicBezTo>
                    <a:pt x="83" y="143"/>
                    <a:pt x="89" y="145"/>
                    <a:pt x="89" y="145"/>
                  </a:cubicBezTo>
                  <a:cubicBezTo>
                    <a:pt x="89" y="145"/>
                    <a:pt x="90" y="147"/>
                    <a:pt x="95" y="147"/>
                  </a:cubicBezTo>
                  <a:cubicBezTo>
                    <a:pt x="100" y="147"/>
                    <a:pt x="102" y="145"/>
                    <a:pt x="102" y="149"/>
                  </a:cubicBezTo>
                  <a:cubicBezTo>
                    <a:pt x="102" y="152"/>
                    <a:pt x="103" y="156"/>
                    <a:pt x="104" y="158"/>
                  </a:cubicBezTo>
                  <a:cubicBezTo>
                    <a:pt x="106" y="159"/>
                    <a:pt x="100" y="172"/>
                    <a:pt x="103" y="174"/>
                  </a:cubicBezTo>
                  <a:cubicBezTo>
                    <a:pt x="105" y="176"/>
                    <a:pt x="109" y="180"/>
                    <a:pt x="108" y="183"/>
                  </a:cubicBezTo>
                  <a:cubicBezTo>
                    <a:pt x="108" y="185"/>
                    <a:pt x="106" y="191"/>
                    <a:pt x="108" y="192"/>
                  </a:cubicBezTo>
                  <a:cubicBezTo>
                    <a:pt x="110" y="192"/>
                    <a:pt x="111" y="189"/>
                    <a:pt x="114" y="189"/>
                  </a:cubicBezTo>
                  <a:cubicBezTo>
                    <a:pt x="118" y="189"/>
                    <a:pt x="121" y="189"/>
                    <a:pt x="124" y="188"/>
                  </a:cubicBezTo>
                  <a:cubicBezTo>
                    <a:pt x="126" y="187"/>
                    <a:pt x="127" y="187"/>
                    <a:pt x="127" y="188"/>
                  </a:cubicBezTo>
                  <a:cubicBezTo>
                    <a:pt x="129" y="189"/>
                    <a:pt x="130" y="191"/>
                    <a:pt x="130" y="191"/>
                  </a:cubicBezTo>
                  <a:cubicBezTo>
                    <a:pt x="130" y="191"/>
                    <a:pt x="131" y="194"/>
                    <a:pt x="133" y="193"/>
                  </a:cubicBezTo>
                  <a:cubicBezTo>
                    <a:pt x="135" y="192"/>
                    <a:pt x="141" y="191"/>
                    <a:pt x="140" y="193"/>
                  </a:cubicBezTo>
                  <a:cubicBezTo>
                    <a:pt x="140" y="195"/>
                    <a:pt x="142" y="199"/>
                    <a:pt x="144" y="198"/>
                  </a:cubicBezTo>
                  <a:cubicBezTo>
                    <a:pt x="146" y="197"/>
                    <a:pt x="151" y="201"/>
                    <a:pt x="153" y="201"/>
                  </a:cubicBezTo>
                  <a:cubicBezTo>
                    <a:pt x="156" y="201"/>
                    <a:pt x="158" y="201"/>
                    <a:pt x="158" y="200"/>
                  </a:cubicBezTo>
                  <a:cubicBezTo>
                    <a:pt x="158" y="198"/>
                    <a:pt x="161" y="196"/>
                    <a:pt x="162" y="198"/>
                  </a:cubicBezTo>
                  <a:cubicBezTo>
                    <a:pt x="163" y="200"/>
                    <a:pt x="166" y="204"/>
                    <a:pt x="168" y="204"/>
                  </a:cubicBezTo>
                  <a:cubicBezTo>
                    <a:pt x="171" y="204"/>
                    <a:pt x="177" y="204"/>
                    <a:pt x="177" y="206"/>
                  </a:cubicBezTo>
                  <a:cubicBezTo>
                    <a:pt x="177" y="208"/>
                    <a:pt x="179" y="214"/>
                    <a:pt x="181" y="216"/>
                  </a:cubicBezTo>
                  <a:cubicBezTo>
                    <a:pt x="184" y="218"/>
                    <a:pt x="189" y="216"/>
                    <a:pt x="189" y="216"/>
                  </a:cubicBezTo>
                  <a:cubicBezTo>
                    <a:pt x="189" y="216"/>
                    <a:pt x="191" y="214"/>
                    <a:pt x="191" y="211"/>
                  </a:cubicBezTo>
                  <a:cubicBezTo>
                    <a:pt x="191" y="207"/>
                    <a:pt x="191" y="203"/>
                    <a:pt x="190" y="203"/>
                  </a:cubicBezTo>
                  <a:cubicBezTo>
                    <a:pt x="188" y="203"/>
                    <a:pt x="186" y="206"/>
                    <a:pt x="182" y="205"/>
                  </a:cubicBezTo>
                  <a:cubicBezTo>
                    <a:pt x="179" y="204"/>
                    <a:pt x="176" y="197"/>
                    <a:pt x="175" y="196"/>
                  </a:cubicBezTo>
                  <a:cubicBezTo>
                    <a:pt x="173" y="195"/>
                    <a:pt x="177" y="189"/>
                    <a:pt x="177" y="186"/>
                  </a:cubicBezTo>
                  <a:cubicBezTo>
                    <a:pt x="177" y="183"/>
                    <a:pt x="180" y="174"/>
                    <a:pt x="178" y="173"/>
                  </a:cubicBezTo>
                  <a:cubicBezTo>
                    <a:pt x="176" y="172"/>
                    <a:pt x="177" y="169"/>
                    <a:pt x="179" y="167"/>
                  </a:cubicBezTo>
                  <a:cubicBezTo>
                    <a:pt x="182" y="165"/>
                    <a:pt x="178" y="160"/>
                    <a:pt x="182" y="160"/>
                  </a:cubicBezTo>
                  <a:cubicBezTo>
                    <a:pt x="186" y="160"/>
                    <a:pt x="194" y="160"/>
                    <a:pt x="196" y="157"/>
                  </a:cubicBezTo>
                  <a:cubicBezTo>
                    <a:pt x="196" y="157"/>
                    <a:pt x="196" y="157"/>
                    <a:pt x="196" y="157"/>
                  </a:cubicBezTo>
                  <a:cubicBezTo>
                    <a:pt x="197" y="156"/>
                    <a:pt x="197" y="156"/>
                    <a:pt x="197" y="155"/>
                  </a:cubicBezTo>
                  <a:cubicBezTo>
                    <a:pt x="195" y="151"/>
                    <a:pt x="192" y="145"/>
                    <a:pt x="189" y="14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61" name="Freeform 159">
              <a:extLst>
                <a:ext uri="{FF2B5EF4-FFF2-40B4-BE49-F238E27FC236}">
                  <a16:creationId xmlns:a16="http://schemas.microsoft.com/office/drawing/2014/main" id="{9D88B457-2A02-4556-AF00-53C66E80363A}"/>
                </a:ext>
              </a:extLst>
            </p:cNvPr>
            <p:cNvSpPr>
              <a:spLocks/>
            </p:cNvSpPr>
            <p:nvPr/>
          </p:nvSpPr>
          <p:spPr bwMode="auto">
            <a:xfrm>
              <a:off x="5407187" y="4211711"/>
              <a:ext cx="41698" cy="54966"/>
            </a:xfrm>
            <a:custGeom>
              <a:avLst/>
              <a:gdLst/>
              <a:ahLst/>
              <a:cxnLst>
                <a:cxn ang="0">
                  <a:pos x="1" y="12"/>
                </a:cxn>
                <a:cxn ang="0">
                  <a:pos x="4" y="24"/>
                </a:cxn>
                <a:cxn ang="0">
                  <a:pos x="9" y="21"/>
                </a:cxn>
                <a:cxn ang="0">
                  <a:pos x="18" y="8"/>
                </a:cxn>
                <a:cxn ang="0">
                  <a:pos x="15" y="6"/>
                </a:cxn>
                <a:cxn ang="0">
                  <a:pos x="14" y="0"/>
                </a:cxn>
                <a:cxn ang="0">
                  <a:pos x="9" y="0"/>
                </a:cxn>
                <a:cxn ang="0">
                  <a:pos x="3" y="4"/>
                </a:cxn>
                <a:cxn ang="0">
                  <a:pos x="0" y="3"/>
                </a:cxn>
                <a:cxn ang="0">
                  <a:pos x="0" y="4"/>
                </a:cxn>
                <a:cxn ang="0">
                  <a:pos x="1" y="12"/>
                </a:cxn>
              </a:cxnLst>
              <a:rect l="0" t="0" r="r" b="b"/>
              <a:pathLst>
                <a:path w="18" h="24">
                  <a:moveTo>
                    <a:pt x="1" y="12"/>
                  </a:moveTo>
                  <a:cubicBezTo>
                    <a:pt x="2" y="14"/>
                    <a:pt x="3" y="19"/>
                    <a:pt x="4" y="24"/>
                  </a:cubicBezTo>
                  <a:cubicBezTo>
                    <a:pt x="6" y="22"/>
                    <a:pt x="8" y="21"/>
                    <a:pt x="9" y="21"/>
                  </a:cubicBezTo>
                  <a:cubicBezTo>
                    <a:pt x="11" y="20"/>
                    <a:pt x="18" y="8"/>
                    <a:pt x="18" y="8"/>
                  </a:cubicBezTo>
                  <a:cubicBezTo>
                    <a:pt x="15" y="6"/>
                    <a:pt x="15" y="6"/>
                    <a:pt x="15" y="6"/>
                  </a:cubicBezTo>
                  <a:cubicBezTo>
                    <a:pt x="15" y="6"/>
                    <a:pt x="15" y="3"/>
                    <a:pt x="14" y="0"/>
                  </a:cubicBezTo>
                  <a:cubicBezTo>
                    <a:pt x="12" y="0"/>
                    <a:pt x="9" y="0"/>
                    <a:pt x="9" y="0"/>
                  </a:cubicBezTo>
                  <a:cubicBezTo>
                    <a:pt x="9" y="0"/>
                    <a:pt x="10" y="5"/>
                    <a:pt x="3" y="4"/>
                  </a:cubicBezTo>
                  <a:cubicBezTo>
                    <a:pt x="2" y="3"/>
                    <a:pt x="1" y="3"/>
                    <a:pt x="0" y="3"/>
                  </a:cubicBezTo>
                  <a:cubicBezTo>
                    <a:pt x="0" y="3"/>
                    <a:pt x="0" y="4"/>
                    <a:pt x="0" y="4"/>
                  </a:cubicBezTo>
                  <a:lnTo>
                    <a:pt x="1" y="12"/>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62" name="Freeform 160">
              <a:extLst>
                <a:ext uri="{FF2B5EF4-FFF2-40B4-BE49-F238E27FC236}">
                  <a16:creationId xmlns:a16="http://schemas.microsoft.com/office/drawing/2014/main" id="{55875858-4751-49B8-A21E-CEB641C9DF09}"/>
                </a:ext>
              </a:extLst>
            </p:cNvPr>
            <p:cNvSpPr>
              <a:spLocks/>
            </p:cNvSpPr>
            <p:nvPr/>
          </p:nvSpPr>
          <p:spPr bwMode="auto">
            <a:xfrm>
              <a:off x="5431827" y="4423989"/>
              <a:ext cx="274826" cy="439720"/>
            </a:xfrm>
            <a:custGeom>
              <a:avLst/>
              <a:gdLst/>
              <a:ahLst/>
              <a:cxnLst>
                <a:cxn ang="0">
                  <a:pos x="119" y="50"/>
                </a:cxn>
                <a:cxn ang="0">
                  <a:pos x="116" y="28"/>
                </a:cxn>
                <a:cxn ang="0">
                  <a:pos x="115" y="1"/>
                </a:cxn>
                <a:cxn ang="0">
                  <a:pos x="115" y="0"/>
                </a:cxn>
                <a:cxn ang="0">
                  <a:pos x="103" y="7"/>
                </a:cxn>
                <a:cxn ang="0">
                  <a:pos x="95" y="9"/>
                </a:cxn>
                <a:cxn ang="0">
                  <a:pos x="89" y="8"/>
                </a:cxn>
                <a:cxn ang="0">
                  <a:pos x="85" y="13"/>
                </a:cxn>
                <a:cxn ang="0">
                  <a:pos x="78" y="13"/>
                </a:cxn>
                <a:cxn ang="0">
                  <a:pos x="69" y="15"/>
                </a:cxn>
                <a:cxn ang="0">
                  <a:pos x="65" y="11"/>
                </a:cxn>
                <a:cxn ang="0">
                  <a:pos x="58" y="13"/>
                </a:cxn>
                <a:cxn ang="0">
                  <a:pos x="52" y="12"/>
                </a:cxn>
                <a:cxn ang="0">
                  <a:pos x="51" y="16"/>
                </a:cxn>
                <a:cxn ang="0">
                  <a:pos x="56" y="40"/>
                </a:cxn>
                <a:cxn ang="0">
                  <a:pos x="63" y="46"/>
                </a:cxn>
                <a:cxn ang="0">
                  <a:pos x="63" y="58"/>
                </a:cxn>
                <a:cxn ang="0">
                  <a:pos x="57" y="65"/>
                </a:cxn>
                <a:cxn ang="0">
                  <a:pos x="56" y="75"/>
                </a:cxn>
                <a:cxn ang="0">
                  <a:pos x="46" y="62"/>
                </a:cxn>
                <a:cxn ang="0">
                  <a:pos x="48" y="47"/>
                </a:cxn>
                <a:cxn ang="0">
                  <a:pos x="39" y="46"/>
                </a:cxn>
                <a:cxn ang="0">
                  <a:pos x="31" y="40"/>
                </a:cxn>
                <a:cxn ang="0">
                  <a:pos x="0" y="52"/>
                </a:cxn>
                <a:cxn ang="0">
                  <a:pos x="2" y="60"/>
                </a:cxn>
                <a:cxn ang="0">
                  <a:pos x="2" y="60"/>
                </a:cxn>
                <a:cxn ang="0">
                  <a:pos x="3" y="64"/>
                </a:cxn>
                <a:cxn ang="0">
                  <a:pos x="18" y="67"/>
                </a:cxn>
                <a:cxn ang="0">
                  <a:pos x="31" y="72"/>
                </a:cxn>
                <a:cxn ang="0">
                  <a:pos x="31" y="89"/>
                </a:cxn>
                <a:cxn ang="0">
                  <a:pos x="28" y="99"/>
                </a:cxn>
                <a:cxn ang="0">
                  <a:pos x="32" y="108"/>
                </a:cxn>
                <a:cxn ang="0">
                  <a:pos x="26" y="116"/>
                </a:cxn>
                <a:cxn ang="0">
                  <a:pos x="23" y="127"/>
                </a:cxn>
                <a:cxn ang="0">
                  <a:pos x="11" y="138"/>
                </a:cxn>
                <a:cxn ang="0">
                  <a:pos x="12" y="139"/>
                </a:cxn>
                <a:cxn ang="0">
                  <a:pos x="19" y="160"/>
                </a:cxn>
                <a:cxn ang="0">
                  <a:pos x="20" y="180"/>
                </a:cxn>
                <a:cxn ang="0">
                  <a:pos x="21" y="193"/>
                </a:cxn>
                <a:cxn ang="0">
                  <a:pos x="30" y="193"/>
                </a:cxn>
                <a:cxn ang="0">
                  <a:pos x="30" y="187"/>
                </a:cxn>
                <a:cxn ang="0">
                  <a:pos x="26" y="183"/>
                </a:cxn>
                <a:cxn ang="0">
                  <a:pos x="43" y="170"/>
                </a:cxn>
                <a:cxn ang="0">
                  <a:pos x="57" y="161"/>
                </a:cxn>
                <a:cxn ang="0">
                  <a:pos x="59" y="145"/>
                </a:cxn>
                <a:cxn ang="0">
                  <a:pos x="57" y="130"/>
                </a:cxn>
                <a:cxn ang="0">
                  <a:pos x="51" y="116"/>
                </a:cxn>
                <a:cxn ang="0">
                  <a:pos x="53" y="108"/>
                </a:cxn>
                <a:cxn ang="0">
                  <a:pos x="58" y="102"/>
                </a:cxn>
                <a:cxn ang="0">
                  <a:pos x="68" y="96"/>
                </a:cxn>
                <a:cxn ang="0">
                  <a:pos x="79" y="83"/>
                </a:cxn>
                <a:cxn ang="0">
                  <a:pos x="101" y="73"/>
                </a:cxn>
                <a:cxn ang="0">
                  <a:pos x="119" y="50"/>
                </a:cxn>
              </a:cxnLst>
              <a:rect l="0" t="0" r="r" b="b"/>
              <a:pathLst>
                <a:path w="120" h="193">
                  <a:moveTo>
                    <a:pt x="119" y="50"/>
                  </a:moveTo>
                  <a:cubicBezTo>
                    <a:pt x="118" y="47"/>
                    <a:pt x="116" y="33"/>
                    <a:pt x="116" y="28"/>
                  </a:cubicBezTo>
                  <a:cubicBezTo>
                    <a:pt x="117" y="22"/>
                    <a:pt x="115" y="8"/>
                    <a:pt x="115" y="1"/>
                  </a:cubicBezTo>
                  <a:cubicBezTo>
                    <a:pt x="115" y="0"/>
                    <a:pt x="115" y="0"/>
                    <a:pt x="115" y="0"/>
                  </a:cubicBezTo>
                  <a:cubicBezTo>
                    <a:pt x="110" y="3"/>
                    <a:pt x="104" y="5"/>
                    <a:pt x="103" y="7"/>
                  </a:cubicBezTo>
                  <a:cubicBezTo>
                    <a:pt x="102" y="9"/>
                    <a:pt x="98" y="6"/>
                    <a:pt x="95" y="9"/>
                  </a:cubicBezTo>
                  <a:cubicBezTo>
                    <a:pt x="93" y="11"/>
                    <a:pt x="91" y="9"/>
                    <a:pt x="89" y="8"/>
                  </a:cubicBezTo>
                  <a:cubicBezTo>
                    <a:pt x="86" y="8"/>
                    <a:pt x="85" y="11"/>
                    <a:pt x="85" y="13"/>
                  </a:cubicBezTo>
                  <a:cubicBezTo>
                    <a:pt x="85" y="15"/>
                    <a:pt x="80" y="14"/>
                    <a:pt x="78" y="13"/>
                  </a:cubicBezTo>
                  <a:cubicBezTo>
                    <a:pt x="77" y="13"/>
                    <a:pt x="71" y="15"/>
                    <a:pt x="69" y="15"/>
                  </a:cubicBezTo>
                  <a:cubicBezTo>
                    <a:pt x="66" y="15"/>
                    <a:pt x="68" y="12"/>
                    <a:pt x="65" y="11"/>
                  </a:cubicBezTo>
                  <a:cubicBezTo>
                    <a:pt x="62" y="10"/>
                    <a:pt x="60" y="13"/>
                    <a:pt x="58" y="13"/>
                  </a:cubicBezTo>
                  <a:cubicBezTo>
                    <a:pt x="57" y="13"/>
                    <a:pt x="54" y="12"/>
                    <a:pt x="52" y="12"/>
                  </a:cubicBezTo>
                  <a:cubicBezTo>
                    <a:pt x="52" y="13"/>
                    <a:pt x="52" y="15"/>
                    <a:pt x="51" y="16"/>
                  </a:cubicBezTo>
                  <a:cubicBezTo>
                    <a:pt x="49" y="21"/>
                    <a:pt x="56" y="34"/>
                    <a:pt x="56" y="40"/>
                  </a:cubicBezTo>
                  <a:cubicBezTo>
                    <a:pt x="59" y="42"/>
                    <a:pt x="62" y="44"/>
                    <a:pt x="63" y="46"/>
                  </a:cubicBezTo>
                  <a:cubicBezTo>
                    <a:pt x="66" y="50"/>
                    <a:pt x="63" y="50"/>
                    <a:pt x="63" y="58"/>
                  </a:cubicBezTo>
                  <a:cubicBezTo>
                    <a:pt x="64" y="66"/>
                    <a:pt x="60" y="62"/>
                    <a:pt x="57" y="65"/>
                  </a:cubicBezTo>
                  <a:cubicBezTo>
                    <a:pt x="54" y="68"/>
                    <a:pt x="57" y="74"/>
                    <a:pt x="56" y="75"/>
                  </a:cubicBezTo>
                  <a:cubicBezTo>
                    <a:pt x="55" y="77"/>
                    <a:pt x="46" y="64"/>
                    <a:pt x="46" y="62"/>
                  </a:cubicBezTo>
                  <a:cubicBezTo>
                    <a:pt x="45" y="60"/>
                    <a:pt x="49" y="52"/>
                    <a:pt x="48" y="47"/>
                  </a:cubicBezTo>
                  <a:cubicBezTo>
                    <a:pt x="47" y="42"/>
                    <a:pt x="41" y="45"/>
                    <a:pt x="39" y="46"/>
                  </a:cubicBezTo>
                  <a:cubicBezTo>
                    <a:pt x="37" y="46"/>
                    <a:pt x="32" y="40"/>
                    <a:pt x="31" y="40"/>
                  </a:cubicBezTo>
                  <a:cubicBezTo>
                    <a:pt x="30" y="40"/>
                    <a:pt x="0" y="52"/>
                    <a:pt x="0" y="52"/>
                  </a:cubicBezTo>
                  <a:cubicBezTo>
                    <a:pt x="2" y="60"/>
                    <a:pt x="2" y="60"/>
                    <a:pt x="2" y="60"/>
                  </a:cubicBezTo>
                  <a:cubicBezTo>
                    <a:pt x="2" y="60"/>
                    <a:pt x="2" y="60"/>
                    <a:pt x="2" y="60"/>
                  </a:cubicBezTo>
                  <a:cubicBezTo>
                    <a:pt x="3" y="64"/>
                    <a:pt x="3" y="64"/>
                    <a:pt x="3" y="64"/>
                  </a:cubicBezTo>
                  <a:cubicBezTo>
                    <a:pt x="3" y="64"/>
                    <a:pt x="13" y="64"/>
                    <a:pt x="18" y="67"/>
                  </a:cubicBezTo>
                  <a:cubicBezTo>
                    <a:pt x="22" y="70"/>
                    <a:pt x="29" y="71"/>
                    <a:pt x="31" y="72"/>
                  </a:cubicBezTo>
                  <a:cubicBezTo>
                    <a:pt x="32" y="73"/>
                    <a:pt x="31" y="84"/>
                    <a:pt x="31" y="89"/>
                  </a:cubicBezTo>
                  <a:cubicBezTo>
                    <a:pt x="32" y="95"/>
                    <a:pt x="25" y="96"/>
                    <a:pt x="28" y="99"/>
                  </a:cubicBezTo>
                  <a:cubicBezTo>
                    <a:pt x="31" y="102"/>
                    <a:pt x="30" y="107"/>
                    <a:pt x="32" y="108"/>
                  </a:cubicBezTo>
                  <a:cubicBezTo>
                    <a:pt x="34" y="108"/>
                    <a:pt x="28" y="115"/>
                    <a:pt x="26" y="116"/>
                  </a:cubicBezTo>
                  <a:cubicBezTo>
                    <a:pt x="23" y="118"/>
                    <a:pt x="26" y="123"/>
                    <a:pt x="23" y="127"/>
                  </a:cubicBezTo>
                  <a:cubicBezTo>
                    <a:pt x="21" y="130"/>
                    <a:pt x="15" y="135"/>
                    <a:pt x="11" y="138"/>
                  </a:cubicBezTo>
                  <a:cubicBezTo>
                    <a:pt x="12" y="139"/>
                    <a:pt x="12" y="139"/>
                    <a:pt x="12" y="139"/>
                  </a:cubicBezTo>
                  <a:cubicBezTo>
                    <a:pt x="13" y="141"/>
                    <a:pt x="16" y="158"/>
                    <a:pt x="19" y="160"/>
                  </a:cubicBezTo>
                  <a:cubicBezTo>
                    <a:pt x="22" y="162"/>
                    <a:pt x="20" y="179"/>
                    <a:pt x="20" y="180"/>
                  </a:cubicBezTo>
                  <a:cubicBezTo>
                    <a:pt x="20" y="182"/>
                    <a:pt x="21" y="193"/>
                    <a:pt x="21" y="193"/>
                  </a:cubicBezTo>
                  <a:cubicBezTo>
                    <a:pt x="21" y="193"/>
                    <a:pt x="26" y="193"/>
                    <a:pt x="30" y="193"/>
                  </a:cubicBezTo>
                  <a:cubicBezTo>
                    <a:pt x="30" y="190"/>
                    <a:pt x="30" y="188"/>
                    <a:pt x="30" y="187"/>
                  </a:cubicBezTo>
                  <a:cubicBezTo>
                    <a:pt x="30" y="182"/>
                    <a:pt x="27" y="186"/>
                    <a:pt x="26" y="183"/>
                  </a:cubicBezTo>
                  <a:cubicBezTo>
                    <a:pt x="24" y="179"/>
                    <a:pt x="34" y="173"/>
                    <a:pt x="43" y="170"/>
                  </a:cubicBezTo>
                  <a:cubicBezTo>
                    <a:pt x="53" y="166"/>
                    <a:pt x="56" y="164"/>
                    <a:pt x="57" y="161"/>
                  </a:cubicBezTo>
                  <a:cubicBezTo>
                    <a:pt x="58" y="158"/>
                    <a:pt x="57" y="148"/>
                    <a:pt x="59" y="145"/>
                  </a:cubicBezTo>
                  <a:cubicBezTo>
                    <a:pt x="60" y="141"/>
                    <a:pt x="58" y="139"/>
                    <a:pt x="57" y="130"/>
                  </a:cubicBezTo>
                  <a:cubicBezTo>
                    <a:pt x="55" y="122"/>
                    <a:pt x="52" y="121"/>
                    <a:pt x="51" y="116"/>
                  </a:cubicBezTo>
                  <a:cubicBezTo>
                    <a:pt x="50" y="111"/>
                    <a:pt x="50" y="108"/>
                    <a:pt x="53" y="108"/>
                  </a:cubicBezTo>
                  <a:cubicBezTo>
                    <a:pt x="56" y="107"/>
                    <a:pt x="56" y="106"/>
                    <a:pt x="58" y="102"/>
                  </a:cubicBezTo>
                  <a:cubicBezTo>
                    <a:pt x="60" y="97"/>
                    <a:pt x="63" y="99"/>
                    <a:pt x="68" y="96"/>
                  </a:cubicBezTo>
                  <a:cubicBezTo>
                    <a:pt x="72" y="92"/>
                    <a:pt x="72" y="88"/>
                    <a:pt x="79" y="83"/>
                  </a:cubicBezTo>
                  <a:cubicBezTo>
                    <a:pt x="87" y="77"/>
                    <a:pt x="94" y="77"/>
                    <a:pt x="101" y="73"/>
                  </a:cubicBezTo>
                  <a:cubicBezTo>
                    <a:pt x="108" y="69"/>
                    <a:pt x="120" y="53"/>
                    <a:pt x="119" y="5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63" name="Freeform 161">
              <a:extLst>
                <a:ext uri="{FF2B5EF4-FFF2-40B4-BE49-F238E27FC236}">
                  <a16:creationId xmlns:a16="http://schemas.microsoft.com/office/drawing/2014/main" id="{50F57133-F6BF-4785-B798-94B5EAD36DE8}"/>
                </a:ext>
              </a:extLst>
            </p:cNvPr>
            <p:cNvSpPr>
              <a:spLocks/>
            </p:cNvSpPr>
            <p:nvPr/>
          </p:nvSpPr>
          <p:spPr bwMode="auto">
            <a:xfrm>
              <a:off x="5416664" y="4173804"/>
              <a:ext cx="278617" cy="284302"/>
            </a:xfrm>
            <a:custGeom>
              <a:avLst/>
              <a:gdLst/>
              <a:ahLst/>
              <a:cxnLst>
                <a:cxn ang="0">
                  <a:pos x="114" y="100"/>
                </a:cxn>
                <a:cxn ang="0">
                  <a:pos x="110" y="88"/>
                </a:cxn>
                <a:cxn ang="0">
                  <a:pos x="109" y="79"/>
                </a:cxn>
                <a:cxn ang="0">
                  <a:pos x="111" y="71"/>
                </a:cxn>
                <a:cxn ang="0">
                  <a:pos x="105" y="61"/>
                </a:cxn>
                <a:cxn ang="0">
                  <a:pos x="110" y="44"/>
                </a:cxn>
                <a:cxn ang="0">
                  <a:pos x="91" y="30"/>
                </a:cxn>
                <a:cxn ang="0">
                  <a:pos x="92" y="24"/>
                </a:cxn>
                <a:cxn ang="0">
                  <a:pos x="49" y="1"/>
                </a:cxn>
                <a:cxn ang="0">
                  <a:pos x="44" y="12"/>
                </a:cxn>
                <a:cxn ang="0">
                  <a:pos x="44" y="19"/>
                </a:cxn>
                <a:cxn ang="0">
                  <a:pos x="26" y="18"/>
                </a:cxn>
                <a:cxn ang="0">
                  <a:pos x="26" y="0"/>
                </a:cxn>
                <a:cxn ang="0">
                  <a:pos x="17" y="1"/>
                </a:cxn>
                <a:cxn ang="0">
                  <a:pos x="11" y="2"/>
                </a:cxn>
                <a:cxn ang="0">
                  <a:pos x="13" y="7"/>
                </a:cxn>
                <a:cxn ang="0">
                  <a:pos x="15" y="15"/>
                </a:cxn>
                <a:cxn ang="0">
                  <a:pos x="10" y="17"/>
                </a:cxn>
                <a:cxn ang="0">
                  <a:pos x="11" y="23"/>
                </a:cxn>
                <a:cxn ang="0">
                  <a:pos x="14" y="25"/>
                </a:cxn>
                <a:cxn ang="0">
                  <a:pos x="5" y="38"/>
                </a:cxn>
                <a:cxn ang="0">
                  <a:pos x="0" y="41"/>
                </a:cxn>
                <a:cxn ang="0">
                  <a:pos x="7" y="62"/>
                </a:cxn>
                <a:cxn ang="0">
                  <a:pos x="13" y="77"/>
                </a:cxn>
                <a:cxn ang="0">
                  <a:pos x="15" y="86"/>
                </a:cxn>
                <a:cxn ang="0">
                  <a:pos x="9" y="81"/>
                </a:cxn>
                <a:cxn ang="0">
                  <a:pos x="8" y="83"/>
                </a:cxn>
                <a:cxn ang="0">
                  <a:pos x="8" y="83"/>
                </a:cxn>
                <a:cxn ang="0">
                  <a:pos x="16" y="88"/>
                </a:cxn>
                <a:cxn ang="0">
                  <a:pos x="26" y="92"/>
                </a:cxn>
                <a:cxn ang="0">
                  <a:pos x="41" y="99"/>
                </a:cxn>
                <a:cxn ang="0">
                  <a:pos x="42" y="100"/>
                </a:cxn>
                <a:cxn ang="0">
                  <a:pos x="49" y="100"/>
                </a:cxn>
                <a:cxn ang="0">
                  <a:pos x="51" y="99"/>
                </a:cxn>
                <a:cxn ang="0">
                  <a:pos x="59" y="122"/>
                </a:cxn>
                <a:cxn ang="0">
                  <a:pos x="65" y="123"/>
                </a:cxn>
                <a:cxn ang="0">
                  <a:pos x="72" y="121"/>
                </a:cxn>
                <a:cxn ang="0">
                  <a:pos x="76" y="125"/>
                </a:cxn>
                <a:cxn ang="0">
                  <a:pos x="85" y="123"/>
                </a:cxn>
                <a:cxn ang="0">
                  <a:pos x="92" y="123"/>
                </a:cxn>
                <a:cxn ang="0">
                  <a:pos x="96" y="118"/>
                </a:cxn>
                <a:cxn ang="0">
                  <a:pos x="102" y="119"/>
                </a:cxn>
                <a:cxn ang="0">
                  <a:pos x="110" y="117"/>
                </a:cxn>
                <a:cxn ang="0">
                  <a:pos x="122" y="110"/>
                </a:cxn>
                <a:cxn ang="0">
                  <a:pos x="114" y="100"/>
                </a:cxn>
              </a:cxnLst>
              <a:rect l="0" t="0" r="r" b="b"/>
              <a:pathLst>
                <a:path w="122" h="125">
                  <a:moveTo>
                    <a:pt x="114" y="100"/>
                  </a:moveTo>
                  <a:cubicBezTo>
                    <a:pt x="114" y="93"/>
                    <a:pt x="110" y="93"/>
                    <a:pt x="110" y="88"/>
                  </a:cubicBezTo>
                  <a:cubicBezTo>
                    <a:pt x="110" y="84"/>
                    <a:pt x="111" y="80"/>
                    <a:pt x="109" y="79"/>
                  </a:cubicBezTo>
                  <a:cubicBezTo>
                    <a:pt x="107" y="79"/>
                    <a:pt x="108" y="75"/>
                    <a:pt x="111" y="71"/>
                  </a:cubicBezTo>
                  <a:cubicBezTo>
                    <a:pt x="114" y="67"/>
                    <a:pt x="106" y="66"/>
                    <a:pt x="105" y="61"/>
                  </a:cubicBezTo>
                  <a:cubicBezTo>
                    <a:pt x="105" y="59"/>
                    <a:pt x="107" y="52"/>
                    <a:pt x="110" y="44"/>
                  </a:cubicBezTo>
                  <a:cubicBezTo>
                    <a:pt x="101" y="37"/>
                    <a:pt x="91" y="30"/>
                    <a:pt x="91" y="30"/>
                  </a:cubicBezTo>
                  <a:cubicBezTo>
                    <a:pt x="92" y="24"/>
                    <a:pt x="92" y="24"/>
                    <a:pt x="92" y="24"/>
                  </a:cubicBezTo>
                  <a:cubicBezTo>
                    <a:pt x="49" y="1"/>
                    <a:pt x="49" y="1"/>
                    <a:pt x="49" y="1"/>
                  </a:cubicBezTo>
                  <a:cubicBezTo>
                    <a:pt x="49" y="6"/>
                    <a:pt x="47" y="10"/>
                    <a:pt x="44" y="12"/>
                  </a:cubicBezTo>
                  <a:cubicBezTo>
                    <a:pt x="40" y="13"/>
                    <a:pt x="48" y="18"/>
                    <a:pt x="44" y="19"/>
                  </a:cubicBezTo>
                  <a:cubicBezTo>
                    <a:pt x="41" y="19"/>
                    <a:pt x="32" y="15"/>
                    <a:pt x="26" y="18"/>
                  </a:cubicBezTo>
                  <a:cubicBezTo>
                    <a:pt x="22" y="19"/>
                    <a:pt x="23" y="9"/>
                    <a:pt x="26" y="0"/>
                  </a:cubicBezTo>
                  <a:cubicBezTo>
                    <a:pt x="17" y="1"/>
                    <a:pt x="17" y="1"/>
                    <a:pt x="17" y="1"/>
                  </a:cubicBezTo>
                  <a:cubicBezTo>
                    <a:pt x="17" y="1"/>
                    <a:pt x="14" y="2"/>
                    <a:pt x="11" y="2"/>
                  </a:cubicBezTo>
                  <a:cubicBezTo>
                    <a:pt x="13" y="7"/>
                    <a:pt x="13" y="7"/>
                    <a:pt x="13" y="7"/>
                  </a:cubicBezTo>
                  <a:cubicBezTo>
                    <a:pt x="13" y="7"/>
                    <a:pt x="15" y="12"/>
                    <a:pt x="15" y="15"/>
                  </a:cubicBezTo>
                  <a:cubicBezTo>
                    <a:pt x="15" y="16"/>
                    <a:pt x="13" y="17"/>
                    <a:pt x="10" y="17"/>
                  </a:cubicBezTo>
                  <a:cubicBezTo>
                    <a:pt x="11" y="20"/>
                    <a:pt x="11" y="23"/>
                    <a:pt x="11" y="23"/>
                  </a:cubicBezTo>
                  <a:cubicBezTo>
                    <a:pt x="14" y="25"/>
                    <a:pt x="14" y="25"/>
                    <a:pt x="14" y="25"/>
                  </a:cubicBezTo>
                  <a:cubicBezTo>
                    <a:pt x="14" y="25"/>
                    <a:pt x="7" y="37"/>
                    <a:pt x="5" y="38"/>
                  </a:cubicBezTo>
                  <a:cubicBezTo>
                    <a:pt x="4" y="38"/>
                    <a:pt x="2" y="39"/>
                    <a:pt x="0" y="41"/>
                  </a:cubicBezTo>
                  <a:cubicBezTo>
                    <a:pt x="1" y="49"/>
                    <a:pt x="3" y="59"/>
                    <a:pt x="7" y="62"/>
                  </a:cubicBezTo>
                  <a:cubicBezTo>
                    <a:pt x="12" y="68"/>
                    <a:pt x="11" y="74"/>
                    <a:pt x="13" y="77"/>
                  </a:cubicBezTo>
                  <a:cubicBezTo>
                    <a:pt x="14" y="81"/>
                    <a:pt x="19" y="85"/>
                    <a:pt x="15" y="86"/>
                  </a:cubicBezTo>
                  <a:cubicBezTo>
                    <a:pt x="13" y="87"/>
                    <a:pt x="11" y="85"/>
                    <a:pt x="9" y="81"/>
                  </a:cubicBezTo>
                  <a:cubicBezTo>
                    <a:pt x="9" y="82"/>
                    <a:pt x="9" y="82"/>
                    <a:pt x="8" y="83"/>
                  </a:cubicBezTo>
                  <a:cubicBezTo>
                    <a:pt x="8" y="83"/>
                    <a:pt x="8" y="83"/>
                    <a:pt x="8" y="83"/>
                  </a:cubicBezTo>
                  <a:cubicBezTo>
                    <a:pt x="11" y="86"/>
                    <a:pt x="15" y="88"/>
                    <a:pt x="16" y="88"/>
                  </a:cubicBezTo>
                  <a:cubicBezTo>
                    <a:pt x="19" y="88"/>
                    <a:pt x="24" y="92"/>
                    <a:pt x="26" y="92"/>
                  </a:cubicBezTo>
                  <a:cubicBezTo>
                    <a:pt x="29" y="93"/>
                    <a:pt x="40" y="97"/>
                    <a:pt x="41" y="99"/>
                  </a:cubicBezTo>
                  <a:cubicBezTo>
                    <a:pt x="41" y="99"/>
                    <a:pt x="41" y="99"/>
                    <a:pt x="42" y="100"/>
                  </a:cubicBezTo>
                  <a:cubicBezTo>
                    <a:pt x="44" y="100"/>
                    <a:pt x="47" y="99"/>
                    <a:pt x="49" y="100"/>
                  </a:cubicBezTo>
                  <a:cubicBezTo>
                    <a:pt x="50" y="99"/>
                    <a:pt x="50" y="99"/>
                    <a:pt x="51" y="99"/>
                  </a:cubicBezTo>
                  <a:cubicBezTo>
                    <a:pt x="55" y="99"/>
                    <a:pt x="59" y="113"/>
                    <a:pt x="59" y="122"/>
                  </a:cubicBezTo>
                  <a:cubicBezTo>
                    <a:pt x="61" y="122"/>
                    <a:pt x="64" y="123"/>
                    <a:pt x="65" y="123"/>
                  </a:cubicBezTo>
                  <a:cubicBezTo>
                    <a:pt x="67" y="123"/>
                    <a:pt x="69" y="120"/>
                    <a:pt x="72" y="121"/>
                  </a:cubicBezTo>
                  <a:cubicBezTo>
                    <a:pt x="75" y="122"/>
                    <a:pt x="73" y="125"/>
                    <a:pt x="76" y="125"/>
                  </a:cubicBezTo>
                  <a:cubicBezTo>
                    <a:pt x="78" y="125"/>
                    <a:pt x="84" y="123"/>
                    <a:pt x="85" y="123"/>
                  </a:cubicBezTo>
                  <a:cubicBezTo>
                    <a:pt x="87" y="124"/>
                    <a:pt x="92" y="125"/>
                    <a:pt x="92" y="123"/>
                  </a:cubicBezTo>
                  <a:cubicBezTo>
                    <a:pt x="92" y="121"/>
                    <a:pt x="93" y="118"/>
                    <a:pt x="96" y="118"/>
                  </a:cubicBezTo>
                  <a:cubicBezTo>
                    <a:pt x="98" y="119"/>
                    <a:pt x="100" y="121"/>
                    <a:pt x="102" y="119"/>
                  </a:cubicBezTo>
                  <a:cubicBezTo>
                    <a:pt x="105" y="116"/>
                    <a:pt x="109" y="119"/>
                    <a:pt x="110" y="117"/>
                  </a:cubicBezTo>
                  <a:cubicBezTo>
                    <a:pt x="111" y="115"/>
                    <a:pt x="117" y="113"/>
                    <a:pt x="122" y="110"/>
                  </a:cubicBezTo>
                  <a:cubicBezTo>
                    <a:pt x="122" y="104"/>
                    <a:pt x="115" y="107"/>
                    <a:pt x="114" y="10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64" name="Freeform 162">
              <a:extLst>
                <a:ext uri="{FF2B5EF4-FFF2-40B4-BE49-F238E27FC236}">
                  <a16:creationId xmlns:a16="http://schemas.microsoft.com/office/drawing/2014/main" id="{DC87CB3B-73CA-45D7-B4E6-AF1043D24EE2}"/>
                </a:ext>
              </a:extLst>
            </p:cNvPr>
            <p:cNvSpPr>
              <a:spLocks/>
            </p:cNvSpPr>
            <p:nvPr/>
          </p:nvSpPr>
          <p:spPr bwMode="auto">
            <a:xfrm>
              <a:off x="5498163" y="4399349"/>
              <a:ext cx="85291" cy="200907"/>
            </a:xfrm>
            <a:custGeom>
              <a:avLst/>
              <a:gdLst/>
              <a:ahLst/>
              <a:cxnLst>
                <a:cxn ang="0">
                  <a:pos x="34" y="57"/>
                </a:cxn>
                <a:cxn ang="0">
                  <a:pos x="27" y="51"/>
                </a:cxn>
                <a:cxn ang="0">
                  <a:pos x="27" y="53"/>
                </a:cxn>
                <a:cxn ang="0">
                  <a:pos x="15" y="35"/>
                </a:cxn>
                <a:cxn ang="0">
                  <a:pos x="16" y="15"/>
                </a:cxn>
                <a:cxn ang="0">
                  <a:pos x="13" y="1"/>
                </a:cxn>
                <a:cxn ang="0">
                  <a:pos x="6" y="1"/>
                </a:cxn>
                <a:cxn ang="0">
                  <a:pos x="10" y="12"/>
                </a:cxn>
                <a:cxn ang="0">
                  <a:pos x="6" y="14"/>
                </a:cxn>
                <a:cxn ang="0">
                  <a:pos x="7" y="32"/>
                </a:cxn>
                <a:cxn ang="0">
                  <a:pos x="2" y="35"/>
                </a:cxn>
                <a:cxn ang="0">
                  <a:pos x="0" y="46"/>
                </a:cxn>
                <a:cxn ang="0">
                  <a:pos x="2" y="51"/>
                </a:cxn>
                <a:cxn ang="0">
                  <a:pos x="2" y="51"/>
                </a:cxn>
                <a:cxn ang="0">
                  <a:pos x="10" y="57"/>
                </a:cxn>
                <a:cxn ang="0">
                  <a:pos x="19" y="58"/>
                </a:cxn>
                <a:cxn ang="0">
                  <a:pos x="17" y="73"/>
                </a:cxn>
                <a:cxn ang="0">
                  <a:pos x="27" y="86"/>
                </a:cxn>
                <a:cxn ang="0">
                  <a:pos x="28" y="76"/>
                </a:cxn>
                <a:cxn ang="0">
                  <a:pos x="34" y="69"/>
                </a:cxn>
                <a:cxn ang="0">
                  <a:pos x="34" y="57"/>
                </a:cxn>
              </a:cxnLst>
              <a:rect l="0" t="0" r="r" b="b"/>
              <a:pathLst>
                <a:path w="37" h="88">
                  <a:moveTo>
                    <a:pt x="34" y="57"/>
                  </a:moveTo>
                  <a:cubicBezTo>
                    <a:pt x="33" y="55"/>
                    <a:pt x="30" y="53"/>
                    <a:pt x="27" y="51"/>
                  </a:cubicBezTo>
                  <a:cubicBezTo>
                    <a:pt x="27" y="51"/>
                    <a:pt x="27" y="52"/>
                    <a:pt x="27" y="53"/>
                  </a:cubicBezTo>
                  <a:cubicBezTo>
                    <a:pt x="24" y="57"/>
                    <a:pt x="16" y="44"/>
                    <a:pt x="15" y="35"/>
                  </a:cubicBezTo>
                  <a:cubicBezTo>
                    <a:pt x="14" y="27"/>
                    <a:pt x="19" y="23"/>
                    <a:pt x="16" y="15"/>
                  </a:cubicBezTo>
                  <a:cubicBezTo>
                    <a:pt x="13" y="9"/>
                    <a:pt x="11" y="3"/>
                    <a:pt x="13" y="1"/>
                  </a:cubicBezTo>
                  <a:cubicBezTo>
                    <a:pt x="11" y="0"/>
                    <a:pt x="8" y="1"/>
                    <a:pt x="6" y="1"/>
                  </a:cubicBezTo>
                  <a:cubicBezTo>
                    <a:pt x="7" y="4"/>
                    <a:pt x="10" y="10"/>
                    <a:pt x="10" y="12"/>
                  </a:cubicBezTo>
                  <a:cubicBezTo>
                    <a:pt x="10" y="14"/>
                    <a:pt x="7" y="11"/>
                    <a:pt x="6" y="14"/>
                  </a:cubicBezTo>
                  <a:cubicBezTo>
                    <a:pt x="5" y="17"/>
                    <a:pt x="4" y="30"/>
                    <a:pt x="7" y="32"/>
                  </a:cubicBezTo>
                  <a:cubicBezTo>
                    <a:pt x="9" y="35"/>
                    <a:pt x="2" y="33"/>
                    <a:pt x="2" y="35"/>
                  </a:cubicBezTo>
                  <a:cubicBezTo>
                    <a:pt x="2" y="38"/>
                    <a:pt x="1" y="46"/>
                    <a:pt x="0" y="46"/>
                  </a:cubicBezTo>
                  <a:cubicBezTo>
                    <a:pt x="0" y="47"/>
                    <a:pt x="1" y="49"/>
                    <a:pt x="2" y="51"/>
                  </a:cubicBezTo>
                  <a:cubicBezTo>
                    <a:pt x="2" y="51"/>
                    <a:pt x="2" y="51"/>
                    <a:pt x="2" y="51"/>
                  </a:cubicBezTo>
                  <a:cubicBezTo>
                    <a:pt x="3" y="51"/>
                    <a:pt x="8" y="57"/>
                    <a:pt x="10" y="57"/>
                  </a:cubicBezTo>
                  <a:cubicBezTo>
                    <a:pt x="12" y="56"/>
                    <a:pt x="18" y="53"/>
                    <a:pt x="19" y="58"/>
                  </a:cubicBezTo>
                  <a:cubicBezTo>
                    <a:pt x="20" y="63"/>
                    <a:pt x="16" y="71"/>
                    <a:pt x="17" y="73"/>
                  </a:cubicBezTo>
                  <a:cubicBezTo>
                    <a:pt x="17" y="75"/>
                    <a:pt x="26" y="88"/>
                    <a:pt x="27" y="86"/>
                  </a:cubicBezTo>
                  <a:cubicBezTo>
                    <a:pt x="28" y="85"/>
                    <a:pt x="25" y="79"/>
                    <a:pt x="28" y="76"/>
                  </a:cubicBezTo>
                  <a:cubicBezTo>
                    <a:pt x="31" y="73"/>
                    <a:pt x="35" y="77"/>
                    <a:pt x="34" y="69"/>
                  </a:cubicBezTo>
                  <a:cubicBezTo>
                    <a:pt x="34" y="61"/>
                    <a:pt x="37" y="61"/>
                    <a:pt x="34" y="5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65" name="Freeform 163">
              <a:extLst>
                <a:ext uri="{FF2B5EF4-FFF2-40B4-BE49-F238E27FC236}">
                  <a16:creationId xmlns:a16="http://schemas.microsoft.com/office/drawing/2014/main" id="{7F5B6739-4E19-417F-BAB4-28F3DFA8B874}"/>
                </a:ext>
              </a:extLst>
            </p:cNvPr>
            <p:cNvSpPr>
              <a:spLocks/>
            </p:cNvSpPr>
            <p:nvPr/>
          </p:nvSpPr>
          <p:spPr bwMode="auto">
            <a:xfrm>
              <a:off x="8873776" y="4687442"/>
              <a:ext cx="87186" cy="68232"/>
            </a:xfrm>
            <a:custGeom>
              <a:avLst/>
              <a:gdLst/>
              <a:ahLst/>
              <a:cxnLst>
                <a:cxn ang="0">
                  <a:pos x="1" y="5"/>
                </a:cxn>
                <a:cxn ang="0">
                  <a:pos x="34" y="27"/>
                </a:cxn>
                <a:cxn ang="0">
                  <a:pos x="1" y="5"/>
                </a:cxn>
              </a:cxnLst>
              <a:rect l="0" t="0" r="r" b="b"/>
              <a:pathLst>
                <a:path w="38" h="30">
                  <a:moveTo>
                    <a:pt x="1" y="5"/>
                  </a:moveTo>
                  <a:cubicBezTo>
                    <a:pt x="0" y="0"/>
                    <a:pt x="38" y="25"/>
                    <a:pt x="34" y="27"/>
                  </a:cubicBezTo>
                  <a:cubicBezTo>
                    <a:pt x="30" y="30"/>
                    <a:pt x="2" y="9"/>
                    <a:pt x="1" y="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66" name="Freeform 164">
              <a:extLst>
                <a:ext uri="{FF2B5EF4-FFF2-40B4-BE49-F238E27FC236}">
                  <a16:creationId xmlns:a16="http://schemas.microsoft.com/office/drawing/2014/main" id="{1FE76FBF-6F6E-4708-A9FA-3122EC247FAB}"/>
                </a:ext>
              </a:extLst>
            </p:cNvPr>
            <p:cNvSpPr>
              <a:spLocks/>
            </p:cNvSpPr>
            <p:nvPr/>
          </p:nvSpPr>
          <p:spPr bwMode="auto">
            <a:xfrm>
              <a:off x="6411720" y="3029015"/>
              <a:ext cx="199012" cy="132674"/>
            </a:xfrm>
            <a:custGeom>
              <a:avLst/>
              <a:gdLst/>
              <a:ahLst/>
              <a:cxnLst>
                <a:cxn ang="0">
                  <a:pos x="71" y="47"/>
                </a:cxn>
                <a:cxn ang="0">
                  <a:pos x="75" y="51"/>
                </a:cxn>
                <a:cxn ang="0">
                  <a:pos x="83" y="53"/>
                </a:cxn>
                <a:cxn ang="0">
                  <a:pos x="87" y="52"/>
                </a:cxn>
                <a:cxn ang="0">
                  <a:pos x="84" y="37"/>
                </a:cxn>
                <a:cxn ang="0">
                  <a:pos x="73" y="30"/>
                </a:cxn>
                <a:cxn ang="0">
                  <a:pos x="72" y="20"/>
                </a:cxn>
                <a:cxn ang="0">
                  <a:pos x="57" y="21"/>
                </a:cxn>
                <a:cxn ang="0">
                  <a:pos x="47" y="19"/>
                </a:cxn>
                <a:cxn ang="0">
                  <a:pos x="37" y="19"/>
                </a:cxn>
                <a:cxn ang="0">
                  <a:pos x="21" y="18"/>
                </a:cxn>
                <a:cxn ang="0">
                  <a:pos x="29" y="11"/>
                </a:cxn>
                <a:cxn ang="0">
                  <a:pos x="33" y="11"/>
                </a:cxn>
                <a:cxn ang="0">
                  <a:pos x="37" y="2"/>
                </a:cxn>
                <a:cxn ang="0">
                  <a:pos x="29" y="4"/>
                </a:cxn>
                <a:cxn ang="0">
                  <a:pos x="20" y="6"/>
                </a:cxn>
                <a:cxn ang="0">
                  <a:pos x="15" y="12"/>
                </a:cxn>
                <a:cxn ang="0">
                  <a:pos x="11" y="18"/>
                </a:cxn>
                <a:cxn ang="0">
                  <a:pos x="1" y="22"/>
                </a:cxn>
                <a:cxn ang="0">
                  <a:pos x="8" y="31"/>
                </a:cxn>
                <a:cxn ang="0">
                  <a:pos x="9" y="41"/>
                </a:cxn>
                <a:cxn ang="0">
                  <a:pos x="4" y="52"/>
                </a:cxn>
                <a:cxn ang="0">
                  <a:pos x="10" y="53"/>
                </a:cxn>
                <a:cxn ang="0">
                  <a:pos x="21" y="50"/>
                </a:cxn>
                <a:cxn ang="0">
                  <a:pos x="32" y="44"/>
                </a:cxn>
                <a:cxn ang="0">
                  <a:pos x="42" y="35"/>
                </a:cxn>
                <a:cxn ang="0">
                  <a:pos x="47" y="44"/>
                </a:cxn>
                <a:cxn ang="0">
                  <a:pos x="47" y="57"/>
                </a:cxn>
                <a:cxn ang="0">
                  <a:pos x="52" y="58"/>
                </a:cxn>
                <a:cxn ang="0">
                  <a:pos x="58" y="56"/>
                </a:cxn>
                <a:cxn ang="0">
                  <a:pos x="71" y="47"/>
                </a:cxn>
              </a:cxnLst>
              <a:rect l="0" t="0" r="r" b="b"/>
              <a:pathLst>
                <a:path w="87" h="58">
                  <a:moveTo>
                    <a:pt x="71" y="47"/>
                  </a:moveTo>
                  <a:cubicBezTo>
                    <a:pt x="73" y="49"/>
                    <a:pt x="73" y="51"/>
                    <a:pt x="75" y="51"/>
                  </a:cubicBezTo>
                  <a:cubicBezTo>
                    <a:pt x="77" y="50"/>
                    <a:pt x="81" y="51"/>
                    <a:pt x="83" y="53"/>
                  </a:cubicBezTo>
                  <a:cubicBezTo>
                    <a:pt x="85" y="53"/>
                    <a:pt x="87" y="52"/>
                    <a:pt x="87" y="52"/>
                  </a:cubicBezTo>
                  <a:cubicBezTo>
                    <a:pt x="87" y="52"/>
                    <a:pt x="85" y="41"/>
                    <a:pt x="84" y="37"/>
                  </a:cubicBezTo>
                  <a:cubicBezTo>
                    <a:pt x="84" y="34"/>
                    <a:pt x="73" y="30"/>
                    <a:pt x="73" y="30"/>
                  </a:cubicBezTo>
                  <a:cubicBezTo>
                    <a:pt x="72" y="20"/>
                    <a:pt x="72" y="20"/>
                    <a:pt x="72" y="20"/>
                  </a:cubicBezTo>
                  <a:cubicBezTo>
                    <a:pt x="72" y="20"/>
                    <a:pt x="59" y="22"/>
                    <a:pt x="57" y="21"/>
                  </a:cubicBezTo>
                  <a:cubicBezTo>
                    <a:pt x="55" y="20"/>
                    <a:pt x="50" y="23"/>
                    <a:pt x="47" y="19"/>
                  </a:cubicBezTo>
                  <a:cubicBezTo>
                    <a:pt x="45" y="16"/>
                    <a:pt x="41" y="22"/>
                    <a:pt x="37" y="19"/>
                  </a:cubicBezTo>
                  <a:cubicBezTo>
                    <a:pt x="33" y="16"/>
                    <a:pt x="22" y="20"/>
                    <a:pt x="21" y="18"/>
                  </a:cubicBezTo>
                  <a:cubicBezTo>
                    <a:pt x="21" y="15"/>
                    <a:pt x="26" y="11"/>
                    <a:pt x="29" y="11"/>
                  </a:cubicBezTo>
                  <a:cubicBezTo>
                    <a:pt x="30" y="11"/>
                    <a:pt x="31" y="11"/>
                    <a:pt x="33" y="11"/>
                  </a:cubicBezTo>
                  <a:cubicBezTo>
                    <a:pt x="34" y="9"/>
                    <a:pt x="37" y="3"/>
                    <a:pt x="37" y="2"/>
                  </a:cubicBezTo>
                  <a:cubicBezTo>
                    <a:pt x="36" y="0"/>
                    <a:pt x="32" y="2"/>
                    <a:pt x="29" y="4"/>
                  </a:cubicBezTo>
                  <a:cubicBezTo>
                    <a:pt x="26" y="6"/>
                    <a:pt x="21" y="3"/>
                    <a:pt x="20" y="6"/>
                  </a:cubicBezTo>
                  <a:cubicBezTo>
                    <a:pt x="19" y="9"/>
                    <a:pt x="18" y="12"/>
                    <a:pt x="15" y="12"/>
                  </a:cubicBezTo>
                  <a:cubicBezTo>
                    <a:pt x="12" y="12"/>
                    <a:pt x="14" y="17"/>
                    <a:pt x="11" y="18"/>
                  </a:cubicBezTo>
                  <a:cubicBezTo>
                    <a:pt x="8" y="19"/>
                    <a:pt x="1" y="19"/>
                    <a:pt x="1" y="22"/>
                  </a:cubicBezTo>
                  <a:cubicBezTo>
                    <a:pt x="0" y="25"/>
                    <a:pt x="8" y="27"/>
                    <a:pt x="8" y="31"/>
                  </a:cubicBezTo>
                  <a:cubicBezTo>
                    <a:pt x="7" y="34"/>
                    <a:pt x="12" y="38"/>
                    <a:pt x="9" y="41"/>
                  </a:cubicBezTo>
                  <a:cubicBezTo>
                    <a:pt x="6" y="43"/>
                    <a:pt x="4" y="46"/>
                    <a:pt x="4" y="52"/>
                  </a:cubicBezTo>
                  <a:cubicBezTo>
                    <a:pt x="7" y="54"/>
                    <a:pt x="9" y="55"/>
                    <a:pt x="10" y="53"/>
                  </a:cubicBezTo>
                  <a:cubicBezTo>
                    <a:pt x="11" y="49"/>
                    <a:pt x="21" y="53"/>
                    <a:pt x="21" y="50"/>
                  </a:cubicBezTo>
                  <a:cubicBezTo>
                    <a:pt x="21" y="47"/>
                    <a:pt x="32" y="48"/>
                    <a:pt x="32" y="44"/>
                  </a:cubicBezTo>
                  <a:cubicBezTo>
                    <a:pt x="32" y="41"/>
                    <a:pt x="38" y="34"/>
                    <a:pt x="42" y="35"/>
                  </a:cubicBezTo>
                  <a:cubicBezTo>
                    <a:pt x="46" y="35"/>
                    <a:pt x="42" y="42"/>
                    <a:pt x="47" y="44"/>
                  </a:cubicBezTo>
                  <a:cubicBezTo>
                    <a:pt x="51" y="46"/>
                    <a:pt x="44" y="54"/>
                    <a:pt x="47" y="57"/>
                  </a:cubicBezTo>
                  <a:cubicBezTo>
                    <a:pt x="48" y="58"/>
                    <a:pt x="50" y="58"/>
                    <a:pt x="52" y="58"/>
                  </a:cubicBezTo>
                  <a:cubicBezTo>
                    <a:pt x="54" y="57"/>
                    <a:pt x="56" y="56"/>
                    <a:pt x="58" y="56"/>
                  </a:cubicBezTo>
                  <a:cubicBezTo>
                    <a:pt x="63" y="52"/>
                    <a:pt x="69" y="46"/>
                    <a:pt x="71" y="4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67" name="Freeform 165">
              <a:extLst>
                <a:ext uri="{FF2B5EF4-FFF2-40B4-BE49-F238E27FC236}">
                  <a16:creationId xmlns:a16="http://schemas.microsoft.com/office/drawing/2014/main" id="{D6D5B309-8636-4C9F-87E6-DEC45B1FD453}"/>
                </a:ext>
              </a:extLst>
            </p:cNvPr>
            <p:cNvSpPr>
              <a:spLocks/>
            </p:cNvSpPr>
            <p:nvPr/>
          </p:nvSpPr>
          <p:spPr bwMode="auto">
            <a:xfrm>
              <a:off x="2639980" y="3480107"/>
              <a:ext cx="22744" cy="47384"/>
            </a:xfrm>
            <a:custGeom>
              <a:avLst/>
              <a:gdLst/>
              <a:ahLst/>
              <a:cxnLst>
                <a:cxn ang="0">
                  <a:pos x="8" y="19"/>
                </a:cxn>
                <a:cxn ang="0">
                  <a:pos x="4" y="15"/>
                </a:cxn>
                <a:cxn ang="0">
                  <a:pos x="0" y="7"/>
                </a:cxn>
                <a:cxn ang="0">
                  <a:pos x="4" y="4"/>
                </a:cxn>
                <a:cxn ang="0">
                  <a:pos x="5" y="12"/>
                </a:cxn>
                <a:cxn ang="0">
                  <a:pos x="8" y="19"/>
                </a:cxn>
              </a:cxnLst>
              <a:rect l="0" t="0" r="r" b="b"/>
              <a:pathLst>
                <a:path w="10" h="21">
                  <a:moveTo>
                    <a:pt x="8" y="19"/>
                  </a:moveTo>
                  <a:cubicBezTo>
                    <a:pt x="8" y="21"/>
                    <a:pt x="4" y="17"/>
                    <a:pt x="4" y="15"/>
                  </a:cubicBezTo>
                  <a:cubicBezTo>
                    <a:pt x="4" y="12"/>
                    <a:pt x="0" y="12"/>
                    <a:pt x="0" y="7"/>
                  </a:cubicBezTo>
                  <a:cubicBezTo>
                    <a:pt x="0" y="3"/>
                    <a:pt x="2" y="0"/>
                    <a:pt x="4" y="4"/>
                  </a:cubicBezTo>
                  <a:cubicBezTo>
                    <a:pt x="7" y="8"/>
                    <a:pt x="5" y="10"/>
                    <a:pt x="5" y="12"/>
                  </a:cubicBezTo>
                  <a:cubicBezTo>
                    <a:pt x="6" y="14"/>
                    <a:pt x="10" y="17"/>
                    <a:pt x="8" y="1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68" name="Freeform 166">
              <a:extLst>
                <a:ext uri="{FF2B5EF4-FFF2-40B4-BE49-F238E27FC236}">
                  <a16:creationId xmlns:a16="http://schemas.microsoft.com/office/drawing/2014/main" id="{B7CEC669-BE22-4923-8585-4E69CE6F6A64}"/>
                </a:ext>
              </a:extLst>
            </p:cNvPr>
            <p:cNvSpPr>
              <a:spLocks/>
            </p:cNvSpPr>
            <p:nvPr/>
          </p:nvSpPr>
          <p:spPr bwMode="auto">
            <a:xfrm>
              <a:off x="3064538" y="3870548"/>
              <a:ext cx="30326" cy="24640"/>
            </a:xfrm>
            <a:custGeom>
              <a:avLst/>
              <a:gdLst/>
              <a:ahLst/>
              <a:cxnLst>
                <a:cxn ang="0">
                  <a:pos x="3" y="10"/>
                </a:cxn>
                <a:cxn ang="0">
                  <a:pos x="2" y="4"/>
                </a:cxn>
                <a:cxn ang="0">
                  <a:pos x="11" y="2"/>
                </a:cxn>
                <a:cxn ang="0">
                  <a:pos x="11" y="8"/>
                </a:cxn>
                <a:cxn ang="0">
                  <a:pos x="3" y="10"/>
                </a:cxn>
              </a:cxnLst>
              <a:rect l="0" t="0" r="r" b="b"/>
              <a:pathLst>
                <a:path w="13" h="11">
                  <a:moveTo>
                    <a:pt x="3" y="10"/>
                  </a:moveTo>
                  <a:cubicBezTo>
                    <a:pt x="1" y="8"/>
                    <a:pt x="5" y="5"/>
                    <a:pt x="2" y="4"/>
                  </a:cubicBezTo>
                  <a:cubicBezTo>
                    <a:pt x="0" y="3"/>
                    <a:pt x="8" y="0"/>
                    <a:pt x="11" y="2"/>
                  </a:cubicBezTo>
                  <a:cubicBezTo>
                    <a:pt x="13" y="4"/>
                    <a:pt x="13" y="7"/>
                    <a:pt x="11" y="8"/>
                  </a:cubicBezTo>
                  <a:cubicBezTo>
                    <a:pt x="9" y="9"/>
                    <a:pt x="4" y="11"/>
                    <a:pt x="3" y="1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69" name="Freeform 167">
              <a:extLst>
                <a:ext uri="{FF2B5EF4-FFF2-40B4-BE49-F238E27FC236}">
                  <a16:creationId xmlns:a16="http://schemas.microsoft.com/office/drawing/2014/main" id="{DEBBB016-37A2-4C3A-B02E-B5606F706DE3}"/>
                </a:ext>
              </a:extLst>
            </p:cNvPr>
            <p:cNvSpPr>
              <a:spLocks/>
            </p:cNvSpPr>
            <p:nvPr/>
          </p:nvSpPr>
          <p:spPr bwMode="auto">
            <a:xfrm>
              <a:off x="5778674" y="3015747"/>
              <a:ext cx="85291" cy="73919"/>
            </a:xfrm>
            <a:custGeom>
              <a:avLst/>
              <a:gdLst/>
              <a:ahLst/>
              <a:cxnLst>
                <a:cxn ang="0">
                  <a:pos x="35" y="26"/>
                </a:cxn>
                <a:cxn ang="0">
                  <a:pos x="28" y="17"/>
                </a:cxn>
                <a:cxn ang="0">
                  <a:pos x="24" y="8"/>
                </a:cxn>
                <a:cxn ang="0">
                  <a:pos x="21" y="2"/>
                </a:cxn>
                <a:cxn ang="0">
                  <a:pos x="11" y="1"/>
                </a:cxn>
                <a:cxn ang="0">
                  <a:pos x="0" y="3"/>
                </a:cxn>
                <a:cxn ang="0">
                  <a:pos x="2" y="12"/>
                </a:cxn>
                <a:cxn ang="0">
                  <a:pos x="11" y="16"/>
                </a:cxn>
                <a:cxn ang="0">
                  <a:pos x="13" y="20"/>
                </a:cxn>
                <a:cxn ang="0">
                  <a:pos x="14" y="20"/>
                </a:cxn>
                <a:cxn ang="0">
                  <a:pos x="17" y="22"/>
                </a:cxn>
                <a:cxn ang="0">
                  <a:pos x="22" y="25"/>
                </a:cxn>
                <a:cxn ang="0">
                  <a:pos x="28" y="27"/>
                </a:cxn>
                <a:cxn ang="0">
                  <a:pos x="30" y="33"/>
                </a:cxn>
                <a:cxn ang="0">
                  <a:pos x="37" y="31"/>
                </a:cxn>
                <a:cxn ang="0">
                  <a:pos x="35" y="26"/>
                </a:cxn>
              </a:cxnLst>
              <a:rect l="0" t="0" r="r" b="b"/>
              <a:pathLst>
                <a:path w="37" h="33">
                  <a:moveTo>
                    <a:pt x="35" y="26"/>
                  </a:moveTo>
                  <a:cubicBezTo>
                    <a:pt x="35" y="23"/>
                    <a:pt x="28" y="21"/>
                    <a:pt x="28" y="17"/>
                  </a:cubicBezTo>
                  <a:cubicBezTo>
                    <a:pt x="28" y="14"/>
                    <a:pt x="23" y="11"/>
                    <a:pt x="24" y="8"/>
                  </a:cubicBezTo>
                  <a:cubicBezTo>
                    <a:pt x="24" y="6"/>
                    <a:pt x="22" y="4"/>
                    <a:pt x="21" y="2"/>
                  </a:cubicBezTo>
                  <a:cubicBezTo>
                    <a:pt x="18" y="1"/>
                    <a:pt x="14" y="0"/>
                    <a:pt x="11" y="1"/>
                  </a:cubicBezTo>
                  <a:cubicBezTo>
                    <a:pt x="7" y="1"/>
                    <a:pt x="4" y="2"/>
                    <a:pt x="0" y="3"/>
                  </a:cubicBezTo>
                  <a:cubicBezTo>
                    <a:pt x="2" y="6"/>
                    <a:pt x="0" y="7"/>
                    <a:pt x="2" y="12"/>
                  </a:cubicBezTo>
                  <a:cubicBezTo>
                    <a:pt x="4" y="17"/>
                    <a:pt x="9" y="14"/>
                    <a:pt x="11" y="16"/>
                  </a:cubicBezTo>
                  <a:cubicBezTo>
                    <a:pt x="11" y="16"/>
                    <a:pt x="12" y="18"/>
                    <a:pt x="13" y="20"/>
                  </a:cubicBezTo>
                  <a:cubicBezTo>
                    <a:pt x="13" y="20"/>
                    <a:pt x="13" y="20"/>
                    <a:pt x="14" y="20"/>
                  </a:cubicBezTo>
                  <a:cubicBezTo>
                    <a:pt x="16" y="20"/>
                    <a:pt x="16" y="21"/>
                    <a:pt x="17" y="22"/>
                  </a:cubicBezTo>
                  <a:cubicBezTo>
                    <a:pt x="19" y="23"/>
                    <a:pt x="21" y="24"/>
                    <a:pt x="22" y="25"/>
                  </a:cubicBezTo>
                  <a:cubicBezTo>
                    <a:pt x="24" y="25"/>
                    <a:pt x="25" y="23"/>
                    <a:pt x="28" y="27"/>
                  </a:cubicBezTo>
                  <a:cubicBezTo>
                    <a:pt x="30" y="29"/>
                    <a:pt x="30" y="30"/>
                    <a:pt x="30" y="33"/>
                  </a:cubicBezTo>
                  <a:cubicBezTo>
                    <a:pt x="33" y="33"/>
                    <a:pt x="35" y="32"/>
                    <a:pt x="37" y="31"/>
                  </a:cubicBezTo>
                  <a:cubicBezTo>
                    <a:pt x="36" y="29"/>
                    <a:pt x="35" y="27"/>
                    <a:pt x="35" y="2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70" name="Freeform 168">
              <a:extLst>
                <a:ext uri="{FF2B5EF4-FFF2-40B4-BE49-F238E27FC236}">
                  <a16:creationId xmlns:a16="http://schemas.microsoft.com/office/drawing/2014/main" id="{041AE3BE-EB31-49EB-8EEB-CE61C93DFEE7}"/>
                </a:ext>
              </a:extLst>
            </p:cNvPr>
            <p:cNvSpPr>
              <a:spLocks noEditPoints="1"/>
            </p:cNvSpPr>
            <p:nvPr/>
          </p:nvSpPr>
          <p:spPr bwMode="auto">
            <a:xfrm>
              <a:off x="5818477" y="2998689"/>
              <a:ext cx="126989" cy="104245"/>
            </a:xfrm>
            <a:custGeom>
              <a:avLst/>
              <a:gdLst/>
              <a:ahLst/>
              <a:cxnLst>
                <a:cxn ang="0">
                  <a:pos x="53" y="15"/>
                </a:cxn>
                <a:cxn ang="0">
                  <a:pos x="43" y="2"/>
                </a:cxn>
                <a:cxn ang="0">
                  <a:pos x="35" y="8"/>
                </a:cxn>
                <a:cxn ang="0">
                  <a:pos x="30" y="8"/>
                </a:cxn>
                <a:cxn ang="0">
                  <a:pos x="22" y="2"/>
                </a:cxn>
                <a:cxn ang="0">
                  <a:pos x="18" y="0"/>
                </a:cxn>
                <a:cxn ang="0">
                  <a:pos x="16" y="4"/>
                </a:cxn>
                <a:cxn ang="0">
                  <a:pos x="20" y="9"/>
                </a:cxn>
                <a:cxn ang="0">
                  <a:pos x="11" y="9"/>
                </a:cxn>
                <a:cxn ang="0">
                  <a:pos x="3" y="6"/>
                </a:cxn>
                <a:cxn ang="0">
                  <a:pos x="7" y="15"/>
                </a:cxn>
                <a:cxn ang="0">
                  <a:pos x="11" y="24"/>
                </a:cxn>
                <a:cxn ang="0">
                  <a:pos x="18" y="33"/>
                </a:cxn>
                <a:cxn ang="0">
                  <a:pos x="20" y="38"/>
                </a:cxn>
                <a:cxn ang="0">
                  <a:pos x="34" y="30"/>
                </a:cxn>
                <a:cxn ang="0">
                  <a:pos x="36" y="40"/>
                </a:cxn>
                <a:cxn ang="0">
                  <a:pos x="44" y="46"/>
                </a:cxn>
                <a:cxn ang="0">
                  <a:pos x="46" y="39"/>
                </a:cxn>
                <a:cxn ang="0">
                  <a:pos x="53" y="15"/>
                </a:cxn>
                <a:cxn ang="0">
                  <a:pos x="5" y="32"/>
                </a:cxn>
                <a:cxn ang="0">
                  <a:pos x="0" y="29"/>
                </a:cxn>
                <a:cxn ang="0">
                  <a:pos x="3" y="35"/>
                </a:cxn>
                <a:cxn ang="0">
                  <a:pos x="11" y="40"/>
                </a:cxn>
                <a:cxn ang="0">
                  <a:pos x="13" y="40"/>
                </a:cxn>
                <a:cxn ang="0">
                  <a:pos x="11" y="34"/>
                </a:cxn>
                <a:cxn ang="0">
                  <a:pos x="5" y="32"/>
                </a:cxn>
              </a:cxnLst>
              <a:rect l="0" t="0" r="r" b="b"/>
              <a:pathLst>
                <a:path w="56" h="46">
                  <a:moveTo>
                    <a:pt x="53" y="15"/>
                  </a:moveTo>
                  <a:cubicBezTo>
                    <a:pt x="51" y="13"/>
                    <a:pt x="47" y="8"/>
                    <a:pt x="43" y="2"/>
                  </a:cubicBezTo>
                  <a:cubicBezTo>
                    <a:pt x="41" y="6"/>
                    <a:pt x="36" y="5"/>
                    <a:pt x="35" y="8"/>
                  </a:cubicBezTo>
                  <a:cubicBezTo>
                    <a:pt x="34" y="10"/>
                    <a:pt x="32" y="7"/>
                    <a:pt x="30" y="8"/>
                  </a:cubicBezTo>
                  <a:cubicBezTo>
                    <a:pt x="29" y="8"/>
                    <a:pt x="25" y="2"/>
                    <a:pt x="22" y="2"/>
                  </a:cubicBezTo>
                  <a:cubicBezTo>
                    <a:pt x="21" y="1"/>
                    <a:pt x="20" y="1"/>
                    <a:pt x="18" y="0"/>
                  </a:cubicBezTo>
                  <a:cubicBezTo>
                    <a:pt x="17" y="2"/>
                    <a:pt x="16" y="3"/>
                    <a:pt x="16" y="4"/>
                  </a:cubicBezTo>
                  <a:cubicBezTo>
                    <a:pt x="17" y="6"/>
                    <a:pt x="21" y="8"/>
                    <a:pt x="20" y="9"/>
                  </a:cubicBezTo>
                  <a:cubicBezTo>
                    <a:pt x="18" y="11"/>
                    <a:pt x="13" y="10"/>
                    <a:pt x="11" y="9"/>
                  </a:cubicBezTo>
                  <a:cubicBezTo>
                    <a:pt x="9" y="7"/>
                    <a:pt x="4" y="4"/>
                    <a:pt x="3" y="6"/>
                  </a:cubicBezTo>
                  <a:cubicBezTo>
                    <a:pt x="2" y="8"/>
                    <a:pt x="8" y="13"/>
                    <a:pt x="7" y="15"/>
                  </a:cubicBezTo>
                  <a:cubicBezTo>
                    <a:pt x="6" y="18"/>
                    <a:pt x="11" y="21"/>
                    <a:pt x="11" y="24"/>
                  </a:cubicBezTo>
                  <a:cubicBezTo>
                    <a:pt x="11" y="28"/>
                    <a:pt x="18" y="30"/>
                    <a:pt x="18" y="33"/>
                  </a:cubicBezTo>
                  <a:cubicBezTo>
                    <a:pt x="18" y="34"/>
                    <a:pt x="19" y="36"/>
                    <a:pt x="20" y="38"/>
                  </a:cubicBezTo>
                  <a:cubicBezTo>
                    <a:pt x="26" y="36"/>
                    <a:pt x="30" y="32"/>
                    <a:pt x="34" y="30"/>
                  </a:cubicBezTo>
                  <a:cubicBezTo>
                    <a:pt x="39" y="27"/>
                    <a:pt x="37" y="38"/>
                    <a:pt x="36" y="40"/>
                  </a:cubicBezTo>
                  <a:cubicBezTo>
                    <a:pt x="35" y="41"/>
                    <a:pt x="40" y="44"/>
                    <a:pt x="44" y="46"/>
                  </a:cubicBezTo>
                  <a:cubicBezTo>
                    <a:pt x="44" y="43"/>
                    <a:pt x="44" y="41"/>
                    <a:pt x="46" y="39"/>
                  </a:cubicBezTo>
                  <a:cubicBezTo>
                    <a:pt x="52" y="32"/>
                    <a:pt x="56" y="21"/>
                    <a:pt x="53" y="15"/>
                  </a:cubicBezTo>
                  <a:close/>
                  <a:moveTo>
                    <a:pt x="5" y="32"/>
                  </a:moveTo>
                  <a:cubicBezTo>
                    <a:pt x="4" y="31"/>
                    <a:pt x="2" y="30"/>
                    <a:pt x="0" y="29"/>
                  </a:cubicBezTo>
                  <a:cubicBezTo>
                    <a:pt x="0" y="31"/>
                    <a:pt x="0" y="34"/>
                    <a:pt x="3" y="35"/>
                  </a:cubicBezTo>
                  <a:cubicBezTo>
                    <a:pt x="8" y="37"/>
                    <a:pt x="1" y="38"/>
                    <a:pt x="11" y="40"/>
                  </a:cubicBezTo>
                  <a:cubicBezTo>
                    <a:pt x="12" y="40"/>
                    <a:pt x="12" y="40"/>
                    <a:pt x="13" y="40"/>
                  </a:cubicBezTo>
                  <a:cubicBezTo>
                    <a:pt x="13" y="37"/>
                    <a:pt x="13" y="36"/>
                    <a:pt x="11" y="34"/>
                  </a:cubicBezTo>
                  <a:cubicBezTo>
                    <a:pt x="8" y="30"/>
                    <a:pt x="7" y="32"/>
                    <a:pt x="5" y="3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71" name="Freeform 169">
              <a:extLst>
                <a:ext uri="{FF2B5EF4-FFF2-40B4-BE49-F238E27FC236}">
                  <a16:creationId xmlns:a16="http://schemas.microsoft.com/office/drawing/2014/main" id="{E9E8FAE8-6782-4205-9C0A-66F18CD60BE8}"/>
                </a:ext>
              </a:extLst>
            </p:cNvPr>
            <p:cNvSpPr>
              <a:spLocks/>
            </p:cNvSpPr>
            <p:nvPr/>
          </p:nvSpPr>
          <p:spPr bwMode="auto">
            <a:xfrm>
              <a:off x="6225976" y="3106723"/>
              <a:ext cx="369593" cy="263454"/>
            </a:xfrm>
            <a:custGeom>
              <a:avLst/>
              <a:gdLst/>
              <a:ahLst/>
              <a:cxnLst>
                <a:cxn ang="0">
                  <a:pos x="156" y="17"/>
                </a:cxn>
                <a:cxn ang="0">
                  <a:pos x="152" y="13"/>
                </a:cxn>
                <a:cxn ang="0">
                  <a:pos x="139" y="22"/>
                </a:cxn>
                <a:cxn ang="0">
                  <a:pos x="134" y="24"/>
                </a:cxn>
                <a:cxn ang="0">
                  <a:pos x="128" y="23"/>
                </a:cxn>
                <a:cxn ang="0">
                  <a:pos x="128" y="10"/>
                </a:cxn>
                <a:cxn ang="0">
                  <a:pos x="123" y="1"/>
                </a:cxn>
                <a:cxn ang="0">
                  <a:pos x="113" y="10"/>
                </a:cxn>
                <a:cxn ang="0">
                  <a:pos x="102" y="16"/>
                </a:cxn>
                <a:cxn ang="0">
                  <a:pos x="91" y="19"/>
                </a:cxn>
                <a:cxn ang="0">
                  <a:pos x="81" y="16"/>
                </a:cxn>
                <a:cxn ang="0">
                  <a:pos x="72" y="13"/>
                </a:cxn>
                <a:cxn ang="0">
                  <a:pos x="62" y="11"/>
                </a:cxn>
                <a:cxn ang="0">
                  <a:pos x="53" y="17"/>
                </a:cxn>
                <a:cxn ang="0">
                  <a:pos x="47" y="28"/>
                </a:cxn>
                <a:cxn ang="0">
                  <a:pos x="31" y="37"/>
                </a:cxn>
                <a:cxn ang="0">
                  <a:pos x="21" y="41"/>
                </a:cxn>
                <a:cxn ang="0">
                  <a:pos x="13" y="38"/>
                </a:cxn>
                <a:cxn ang="0">
                  <a:pos x="8" y="44"/>
                </a:cxn>
                <a:cxn ang="0">
                  <a:pos x="3" y="53"/>
                </a:cxn>
                <a:cxn ang="0">
                  <a:pos x="2" y="62"/>
                </a:cxn>
                <a:cxn ang="0">
                  <a:pos x="2" y="74"/>
                </a:cxn>
                <a:cxn ang="0">
                  <a:pos x="4" y="87"/>
                </a:cxn>
                <a:cxn ang="0">
                  <a:pos x="15" y="93"/>
                </a:cxn>
                <a:cxn ang="0">
                  <a:pos x="3" y="109"/>
                </a:cxn>
                <a:cxn ang="0">
                  <a:pos x="6" y="113"/>
                </a:cxn>
                <a:cxn ang="0">
                  <a:pos x="23" y="115"/>
                </a:cxn>
                <a:cxn ang="0">
                  <a:pos x="68" y="109"/>
                </a:cxn>
                <a:cxn ang="0">
                  <a:pos x="67" y="98"/>
                </a:cxn>
                <a:cxn ang="0">
                  <a:pos x="76" y="93"/>
                </a:cxn>
                <a:cxn ang="0">
                  <a:pos x="84" y="91"/>
                </a:cxn>
                <a:cxn ang="0">
                  <a:pos x="96" y="87"/>
                </a:cxn>
                <a:cxn ang="0">
                  <a:pos x="101" y="82"/>
                </a:cxn>
                <a:cxn ang="0">
                  <a:pos x="105" y="70"/>
                </a:cxn>
                <a:cxn ang="0">
                  <a:pos x="113" y="65"/>
                </a:cxn>
                <a:cxn ang="0">
                  <a:pos x="109" y="58"/>
                </a:cxn>
                <a:cxn ang="0">
                  <a:pos x="122" y="58"/>
                </a:cxn>
                <a:cxn ang="0">
                  <a:pos x="123" y="49"/>
                </a:cxn>
                <a:cxn ang="0">
                  <a:pos x="128" y="41"/>
                </a:cxn>
                <a:cxn ang="0">
                  <a:pos x="126" y="34"/>
                </a:cxn>
                <a:cxn ang="0">
                  <a:pos x="128" y="29"/>
                </a:cxn>
                <a:cxn ang="0">
                  <a:pos x="129" y="28"/>
                </a:cxn>
                <a:cxn ang="0">
                  <a:pos x="135" y="26"/>
                </a:cxn>
                <a:cxn ang="0">
                  <a:pos x="150" y="21"/>
                </a:cxn>
                <a:cxn ang="0">
                  <a:pos x="162" y="18"/>
                </a:cxn>
                <a:cxn ang="0">
                  <a:pos x="156" y="17"/>
                </a:cxn>
              </a:cxnLst>
              <a:rect l="0" t="0" r="r" b="b"/>
              <a:pathLst>
                <a:path w="162" h="116">
                  <a:moveTo>
                    <a:pt x="156" y="17"/>
                  </a:moveTo>
                  <a:cubicBezTo>
                    <a:pt x="154" y="17"/>
                    <a:pt x="154" y="15"/>
                    <a:pt x="152" y="13"/>
                  </a:cubicBezTo>
                  <a:cubicBezTo>
                    <a:pt x="150" y="12"/>
                    <a:pt x="144" y="18"/>
                    <a:pt x="139" y="22"/>
                  </a:cubicBezTo>
                  <a:cubicBezTo>
                    <a:pt x="137" y="22"/>
                    <a:pt x="135" y="23"/>
                    <a:pt x="134" y="24"/>
                  </a:cubicBezTo>
                  <a:cubicBezTo>
                    <a:pt x="131" y="24"/>
                    <a:pt x="129" y="24"/>
                    <a:pt x="128" y="23"/>
                  </a:cubicBezTo>
                  <a:cubicBezTo>
                    <a:pt x="125" y="20"/>
                    <a:pt x="132" y="12"/>
                    <a:pt x="128" y="10"/>
                  </a:cubicBezTo>
                  <a:cubicBezTo>
                    <a:pt x="123" y="8"/>
                    <a:pt x="127" y="1"/>
                    <a:pt x="123" y="1"/>
                  </a:cubicBezTo>
                  <a:cubicBezTo>
                    <a:pt x="119" y="0"/>
                    <a:pt x="113" y="7"/>
                    <a:pt x="113" y="10"/>
                  </a:cubicBezTo>
                  <a:cubicBezTo>
                    <a:pt x="113" y="14"/>
                    <a:pt x="102" y="13"/>
                    <a:pt x="102" y="16"/>
                  </a:cubicBezTo>
                  <a:cubicBezTo>
                    <a:pt x="102" y="19"/>
                    <a:pt x="92" y="15"/>
                    <a:pt x="91" y="19"/>
                  </a:cubicBezTo>
                  <a:cubicBezTo>
                    <a:pt x="89" y="22"/>
                    <a:pt x="84" y="16"/>
                    <a:pt x="81" y="16"/>
                  </a:cubicBezTo>
                  <a:cubicBezTo>
                    <a:pt x="78" y="16"/>
                    <a:pt x="76" y="12"/>
                    <a:pt x="72" y="13"/>
                  </a:cubicBezTo>
                  <a:cubicBezTo>
                    <a:pt x="68" y="14"/>
                    <a:pt x="65" y="12"/>
                    <a:pt x="62" y="11"/>
                  </a:cubicBezTo>
                  <a:cubicBezTo>
                    <a:pt x="59" y="11"/>
                    <a:pt x="57" y="18"/>
                    <a:pt x="53" y="17"/>
                  </a:cubicBezTo>
                  <a:cubicBezTo>
                    <a:pt x="50" y="15"/>
                    <a:pt x="48" y="23"/>
                    <a:pt x="47" y="28"/>
                  </a:cubicBezTo>
                  <a:cubicBezTo>
                    <a:pt x="45" y="32"/>
                    <a:pt x="30" y="32"/>
                    <a:pt x="31" y="37"/>
                  </a:cubicBezTo>
                  <a:cubicBezTo>
                    <a:pt x="31" y="42"/>
                    <a:pt x="22" y="44"/>
                    <a:pt x="21" y="41"/>
                  </a:cubicBezTo>
                  <a:cubicBezTo>
                    <a:pt x="20" y="38"/>
                    <a:pt x="14" y="39"/>
                    <a:pt x="13" y="38"/>
                  </a:cubicBezTo>
                  <a:cubicBezTo>
                    <a:pt x="11" y="38"/>
                    <a:pt x="7" y="39"/>
                    <a:pt x="8" y="44"/>
                  </a:cubicBezTo>
                  <a:cubicBezTo>
                    <a:pt x="8" y="48"/>
                    <a:pt x="4" y="51"/>
                    <a:pt x="3" y="53"/>
                  </a:cubicBezTo>
                  <a:cubicBezTo>
                    <a:pt x="3" y="54"/>
                    <a:pt x="0" y="60"/>
                    <a:pt x="2" y="62"/>
                  </a:cubicBezTo>
                  <a:cubicBezTo>
                    <a:pt x="4" y="65"/>
                    <a:pt x="0" y="70"/>
                    <a:pt x="2" y="74"/>
                  </a:cubicBezTo>
                  <a:cubicBezTo>
                    <a:pt x="4" y="79"/>
                    <a:pt x="3" y="86"/>
                    <a:pt x="4" y="87"/>
                  </a:cubicBezTo>
                  <a:cubicBezTo>
                    <a:pt x="5" y="89"/>
                    <a:pt x="13" y="88"/>
                    <a:pt x="15" y="93"/>
                  </a:cubicBezTo>
                  <a:cubicBezTo>
                    <a:pt x="17" y="98"/>
                    <a:pt x="4" y="107"/>
                    <a:pt x="3" y="109"/>
                  </a:cubicBezTo>
                  <a:cubicBezTo>
                    <a:pt x="3" y="110"/>
                    <a:pt x="4" y="112"/>
                    <a:pt x="6" y="113"/>
                  </a:cubicBezTo>
                  <a:cubicBezTo>
                    <a:pt x="11" y="113"/>
                    <a:pt x="17" y="114"/>
                    <a:pt x="23" y="115"/>
                  </a:cubicBezTo>
                  <a:cubicBezTo>
                    <a:pt x="30" y="116"/>
                    <a:pt x="68" y="111"/>
                    <a:pt x="68" y="109"/>
                  </a:cubicBezTo>
                  <a:cubicBezTo>
                    <a:pt x="69" y="108"/>
                    <a:pt x="67" y="100"/>
                    <a:pt x="67" y="98"/>
                  </a:cubicBezTo>
                  <a:cubicBezTo>
                    <a:pt x="68" y="96"/>
                    <a:pt x="72" y="92"/>
                    <a:pt x="76" y="93"/>
                  </a:cubicBezTo>
                  <a:cubicBezTo>
                    <a:pt x="80" y="93"/>
                    <a:pt x="84" y="94"/>
                    <a:pt x="84" y="91"/>
                  </a:cubicBezTo>
                  <a:cubicBezTo>
                    <a:pt x="84" y="88"/>
                    <a:pt x="95" y="84"/>
                    <a:pt x="96" y="87"/>
                  </a:cubicBezTo>
                  <a:cubicBezTo>
                    <a:pt x="97" y="89"/>
                    <a:pt x="101" y="88"/>
                    <a:pt x="101" y="82"/>
                  </a:cubicBezTo>
                  <a:cubicBezTo>
                    <a:pt x="102" y="75"/>
                    <a:pt x="101" y="70"/>
                    <a:pt x="105" y="70"/>
                  </a:cubicBezTo>
                  <a:cubicBezTo>
                    <a:pt x="109" y="69"/>
                    <a:pt x="113" y="67"/>
                    <a:pt x="113" y="65"/>
                  </a:cubicBezTo>
                  <a:cubicBezTo>
                    <a:pt x="112" y="63"/>
                    <a:pt x="108" y="59"/>
                    <a:pt x="109" y="58"/>
                  </a:cubicBezTo>
                  <a:cubicBezTo>
                    <a:pt x="110" y="56"/>
                    <a:pt x="120" y="61"/>
                    <a:pt x="122" y="58"/>
                  </a:cubicBezTo>
                  <a:cubicBezTo>
                    <a:pt x="123" y="55"/>
                    <a:pt x="121" y="52"/>
                    <a:pt x="123" y="49"/>
                  </a:cubicBezTo>
                  <a:cubicBezTo>
                    <a:pt x="124" y="46"/>
                    <a:pt x="128" y="44"/>
                    <a:pt x="128" y="41"/>
                  </a:cubicBezTo>
                  <a:cubicBezTo>
                    <a:pt x="128" y="38"/>
                    <a:pt x="128" y="37"/>
                    <a:pt x="126" y="34"/>
                  </a:cubicBezTo>
                  <a:cubicBezTo>
                    <a:pt x="124" y="32"/>
                    <a:pt x="125" y="29"/>
                    <a:pt x="128" y="29"/>
                  </a:cubicBezTo>
                  <a:cubicBezTo>
                    <a:pt x="128" y="28"/>
                    <a:pt x="129" y="28"/>
                    <a:pt x="129" y="28"/>
                  </a:cubicBezTo>
                  <a:cubicBezTo>
                    <a:pt x="132" y="27"/>
                    <a:pt x="134" y="27"/>
                    <a:pt x="135" y="26"/>
                  </a:cubicBezTo>
                  <a:cubicBezTo>
                    <a:pt x="139" y="23"/>
                    <a:pt x="147" y="20"/>
                    <a:pt x="150" y="21"/>
                  </a:cubicBezTo>
                  <a:cubicBezTo>
                    <a:pt x="153" y="22"/>
                    <a:pt x="158" y="21"/>
                    <a:pt x="162" y="18"/>
                  </a:cubicBezTo>
                  <a:cubicBezTo>
                    <a:pt x="160" y="17"/>
                    <a:pt x="157" y="16"/>
                    <a:pt x="156" y="1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72" name="Freeform 170">
              <a:extLst>
                <a:ext uri="{FF2B5EF4-FFF2-40B4-BE49-F238E27FC236}">
                  <a16:creationId xmlns:a16="http://schemas.microsoft.com/office/drawing/2014/main" id="{05251796-1401-44FD-8E35-F34AA44929EF}"/>
                </a:ext>
              </a:extLst>
            </p:cNvPr>
            <p:cNvSpPr>
              <a:spLocks/>
            </p:cNvSpPr>
            <p:nvPr/>
          </p:nvSpPr>
          <p:spPr bwMode="auto">
            <a:xfrm>
              <a:off x="6241139" y="3146526"/>
              <a:ext cx="424558" cy="382860"/>
            </a:xfrm>
            <a:custGeom>
              <a:avLst/>
              <a:gdLst/>
              <a:ahLst/>
              <a:cxnLst>
                <a:cxn ang="0">
                  <a:pos x="172" y="9"/>
                </a:cxn>
                <a:cxn ang="0">
                  <a:pos x="158" y="1"/>
                </a:cxn>
                <a:cxn ang="0">
                  <a:pos x="144" y="3"/>
                </a:cxn>
                <a:cxn ang="0">
                  <a:pos x="123" y="10"/>
                </a:cxn>
                <a:cxn ang="0">
                  <a:pos x="120" y="16"/>
                </a:cxn>
                <a:cxn ang="0">
                  <a:pos x="117" y="31"/>
                </a:cxn>
                <a:cxn ang="0">
                  <a:pos x="103" y="40"/>
                </a:cxn>
                <a:cxn ang="0">
                  <a:pos x="99" y="52"/>
                </a:cxn>
                <a:cxn ang="0">
                  <a:pos x="90" y="69"/>
                </a:cxn>
                <a:cxn ang="0">
                  <a:pos x="70" y="75"/>
                </a:cxn>
                <a:cxn ang="0">
                  <a:pos x="62" y="91"/>
                </a:cxn>
                <a:cxn ang="0">
                  <a:pos x="0" y="95"/>
                </a:cxn>
                <a:cxn ang="0">
                  <a:pos x="17" y="111"/>
                </a:cxn>
                <a:cxn ang="0">
                  <a:pos x="25" y="132"/>
                </a:cxn>
                <a:cxn ang="0">
                  <a:pos x="7" y="146"/>
                </a:cxn>
                <a:cxn ang="0">
                  <a:pos x="29" y="148"/>
                </a:cxn>
                <a:cxn ang="0">
                  <a:pos x="55" y="146"/>
                </a:cxn>
                <a:cxn ang="0">
                  <a:pos x="70" y="155"/>
                </a:cxn>
                <a:cxn ang="0">
                  <a:pos x="82" y="167"/>
                </a:cxn>
                <a:cxn ang="0">
                  <a:pos x="84" y="167"/>
                </a:cxn>
                <a:cxn ang="0">
                  <a:pos x="105" y="160"/>
                </a:cxn>
                <a:cxn ang="0">
                  <a:pos x="110" y="147"/>
                </a:cxn>
                <a:cxn ang="0">
                  <a:pos x="98" y="128"/>
                </a:cxn>
                <a:cxn ang="0">
                  <a:pos x="114" y="118"/>
                </a:cxn>
                <a:cxn ang="0">
                  <a:pos x="128" y="109"/>
                </a:cxn>
                <a:cxn ang="0">
                  <a:pos x="142" y="91"/>
                </a:cxn>
                <a:cxn ang="0">
                  <a:pos x="154" y="80"/>
                </a:cxn>
                <a:cxn ang="0">
                  <a:pos x="162" y="63"/>
                </a:cxn>
                <a:cxn ang="0">
                  <a:pos x="150" y="47"/>
                </a:cxn>
                <a:cxn ang="0">
                  <a:pos x="154" y="30"/>
                </a:cxn>
                <a:cxn ang="0">
                  <a:pos x="182" y="29"/>
                </a:cxn>
                <a:cxn ang="0">
                  <a:pos x="177" y="17"/>
                </a:cxn>
              </a:cxnLst>
              <a:rect l="0" t="0" r="r" b="b"/>
              <a:pathLst>
                <a:path w="186" h="168">
                  <a:moveTo>
                    <a:pt x="177" y="17"/>
                  </a:moveTo>
                  <a:cubicBezTo>
                    <a:pt x="172" y="15"/>
                    <a:pt x="172" y="10"/>
                    <a:pt x="172" y="9"/>
                  </a:cubicBezTo>
                  <a:cubicBezTo>
                    <a:pt x="172" y="7"/>
                    <a:pt x="166" y="4"/>
                    <a:pt x="161" y="0"/>
                  </a:cubicBezTo>
                  <a:cubicBezTo>
                    <a:pt x="161" y="1"/>
                    <a:pt x="159" y="1"/>
                    <a:pt x="158" y="1"/>
                  </a:cubicBezTo>
                  <a:cubicBezTo>
                    <a:pt x="157" y="1"/>
                    <a:pt x="157" y="0"/>
                    <a:pt x="156" y="0"/>
                  </a:cubicBezTo>
                  <a:cubicBezTo>
                    <a:pt x="152" y="3"/>
                    <a:pt x="147" y="4"/>
                    <a:pt x="144" y="3"/>
                  </a:cubicBezTo>
                  <a:cubicBezTo>
                    <a:pt x="141" y="2"/>
                    <a:pt x="133" y="5"/>
                    <a:pt x="129" y="8"/>
                  </a:cubicBezTo>
                  <a:cubicBezTo>
                    <a:pt x="128" y="9"/>
                    <a:pt x="126" y="9"/>
                    <a:pt x="123" y="10"/>
                  </a:cubicBezTo>
                  <a:cubicBezTo>
                    <a:pt x="123" y="10"/>
                    <a:pt x="122" y="10"/>
                    <a:pt x="122" y="11"/>
                  </a:cubicBezTo>
                  <a:cubicBezTo>
                    <a:pt x="119" y="11"/>
                    <a:pt x="118" y="14"/>
                    <a:pt x="120" y="16"/>
                  </a:cubicBezTo>
                  <a:cubicBezTo>
                    <a:pt x="122" y="19"/>
                    <a:pt x="122" y="20"/>
                    <a:pt x="122" y="23"/>
                  </a:cubicBezTo>
                  <a:cubicBezTo>
                    <a:pt x="122" y="26"/>
                    <a:pt x="118" y="28"/>
                    <a:pt x="117" y="31"/>
                  </a:cubicBezTo>
                  <a:cubicBezTo>
                    <a:pt x="115" y="34"/>
                    <a:pt x="117" y="37"/>
                    <a:pt x="116" y="40"/>
                  </a:cubicBezTo>
                  <a:cubicBezTo>
                    <a:pt x="114" y="43"/>
                    <a:pt x="104" y="38"/>
                    <a:pt x="103" y="40"/>
                  </a:cubicBezTo>
                  <a:cubicBezTo>
                    <a:pt x="102" y="41"/>
                    <a:pt x="106" y="45"/>
                    <a:pt x="107" y="47"/>
                  </a:cubicBezTo>
                  <a:cubicBezTo>
                    <a:pt x="107" y="49"/>
                    <a:pt x="103" y="51"/>
                    <a:pt x="99" y="52"/>
                  </a:cubicBezTo>
                  <a:cubicBezTo>
                    <a:pt x="95" y="52"/>
                    <a:pt x="96" y="57"/>
                    <a:pt x="95" y="64"/>
                  </a:cubicBezTo>
                  <a:cubicBezTo>
                    <a:pt x="95" y="70"/>
                    <a:pt x="91" y="71"/>
                    <a:pt x="90" y="69"/>
                  </a:cubicBezTo>
                  <a:cubicBezTo>
                    <a:pt x="89" y="66"/>
                    <a:pt x="78" y="70"/>
                    <a:pt x="78" y="73"/>
                  </a:cubicBezTo>
                  <a:cubicBezTo>
                    <a:pt x="78" y="76"/>
                    <a:pt x="74" y="75"/>
                    <a:pt x="70" y="75"/>
                  </a:cubicBezTo>
                  <a:cubicBezTo>
                    <a:pt x="66" y="74"/>
                    <a:pt x="62" y="78"/>
                    <a:pt x="61" y="80"/>
                  </a:cubicBezTo>
                  <a:cubicBezTo>
                    <a:pt x="61" y="82"/>
                    <a:pt x="63" y="90"/>
                    <a:pt x="62" y="91"/>
                  </a:cubicBezTo>
                  <a:cubicBezTo>
                    <a:pt x="62" y="93"/>
                    <a:pt x="24" y="98"/>
                    <a:pt x="17" y="97"/>
                  </a:cubicBezTo>
                  <a:cubicBezTo>
                    <a:pt x="11" y="96"/>
                    <a:pt x="5" y="95"/>
                    <a:pt x="0" y="95"/>
                  </a:cubicBezTo>
                  <a:cubicBezTo>
                    <a:pt x="2" y="97"/>
                    <a:pt x="4" y="99"/>
                    <a:pt x="5" y="101"/>
                  </a:cubicBezTo>
                  <a:cubicBezTo>
                    <a:pt x="6" y="105"/>
                    <a:pt x="11" y="109"/>
                    <a:pt x="17" y="111"/>
                  </a:cubicBezTo>
                  <a:cubicBezTo>
                    <a:pt x="22" y="113"/>
                    <a:pt x="19" y="122"/>
                    <a:pt x="22" y="123"/>
                  </a:cubicBezTo>
                  <a:cubicBezTo>
                    <a:pt x="25" y="124"/>
                    <a:pt x="28" y="131"/>
                    <a:pt x="25" y="132"/>
                  </a:cubicBezTo>
                  <a:cubicBezTo>
                    <a:pt x="21" y="132"/>
                    <a:pt x="18" y="133"/>
                    <a:pt x="14" y="135"/>
                  </a:cubicBezTo>
                  <a:cubicBezTo>
                    <a:pt x="11" y="137"/>
                    <a:pt x="7" y="141"/>
                    <a:pt x="7" y="146"/>
                  </a:cubicBezTo>
                  <a:cubicBezTo>
                    <a:pt x="7" y="147"/>
                    <a:pt x="7" y="148"/>
                    <a:pt x="7" y="149"/>
                  </a:cubicBezTo>
                  <a:cubicBezTo>
                    <a:pt x="17" y="149"/>
                    <a:pt x="27" y="149"/>
                    <a:pt x="29" y="148"/>
                  </a:cubicBezTo>
                  <a:cubicBezTo>
                    <a:pt x="30" y="146"/>
                    <a:pt x="35" y="145"/>
                    <a:pt x="37" y="146"/>
                  </a:cubicBezTo>
                  <a:cubicBezTo>
                    <a:pt x="40" y="148"/>
                    <a:pt x="51" y="149"/>
                    <a:pt x="55" y="146"/>
                  </a:cubicBezTo>
                  <a:cubicBezTo>
                    <a:pt x="61" y="143"/>
                    <a:pt x="64" y="146"/>
                    <a:pt x="64" y="149"/>
                  </a:cubicBezTo>
                  <a:cubicBezTo>
                    <a:pt x="65" y="152"/>
                    <a:pt x="67" y="153"/>
                    <a:pt x="70" y="155"/>
                  </a:cubicBezTo>
                  <a:cubicBezTo>
                    <a:pt x="72" y="157"/>
                    <a:pt x="70" y="160"/>
                    <a:pt x="72" y="163"/>
                  </a:cubicBezTo>
                  <a:cubicBezTo>
                    <a:pt x="74" y="165"/>
                    <a:pt x="77" y="165"/>
                    <a:pt x="82" y="167"/>
                  </a:cubicBezTo>
                  <a:cubicBezTo>
                    <a:pt x="82" y="167"/>
                    <a:pt x="83" y="168"/>
                    <a:pt x="83" y="168"/>
                  </a:cubicBezTo>
                  <a:cubicBezTo>
                    <a:pt x="84" y="168"/>
                    <a:pt x="84" y="168"/>
                    <a:pt x="84" y="167"/>
                  </a:cubicBezTo>
                  <a:cubicBezTo>
                    <a:pt x="87" y="164"/>
                    <a:pt x="87" y="159"/>
                    <a:pt x="94" y="160"/>
                  </a:cubicBezTo>
                  <a:cubicBezTo>
                    <a:pt x="102" y="162"/>
                    <a:pt x="101" y="159"/>
                    <a:pt x="105" y="160"/>
                  </a:cubicBezTo>
                  <a:cubicBezTo>
                    <a:pt x="109" y="161"/>
                    <a:pt x="112" y="160"/>
                    <a:pt x="114" y="158"/>
                  </a:cubicBezTo>
                  <a:cubicBezTo>
                    <a:pt x="115" y="155"/>
                    <a:pt x="112" y="150"/>
                    <a:pt x="110" y="147"/>
                  </a:cubicBezTo>
                  <a:cubicBezTo>
                    <a:pt x="107" y="145"/>
                    <a:pt x="104" y="140"/>
                    <a:pt x="105" y="136"/>
                  </a:cubicBezTo>
                  <a:cubicBezTo>
                    <a:pt x="105" y="131"/>
                    <a:pt x="98" y="131"/>
                    <a:pt x="98" y="128"/>
                  </a:cubicBezTo>
                  <a:cubicBezTo>
                    <a:pt x="98" y="124"/>
                    <a:pt x="105" y="118"/>
                    <a:pt x="106" y="117"/>
                  </a:cubicBezTo>
                  <a:cubicBezTo>
                    <a:pt x="107" y="116"/>
                    <a:pt x="113" y="121"/>
                    <a:pt x="114" y="118"/>
                  </a:cubicBezTo>
                  <a:cubicBezTo>
                    <a:pt x="116" y="115"/>
                    <a:pt x="120" y="117"/>
                    <a:pt x="122" y="117"/>
                  </a:cubicBezTo>
                  <a:cubicBezTo>
                    <a:pt x="124" y="118"/>
                    <a:pt x="128" y="113"/>
                    <a:pt x="128" y="109"/>
                  </a:cubicBezTo>
                  <a:cubicBezTo>
                    <a:pt x="129" y="105"/>
                    <a:pt x="136" y="105"/>
                    <a:pt x="138" y="103"/>
                  </a:cubicBezTo>
                  <a:cubicBezTo>
                    <a:pt x="139" y="102"/>
                    <a:pt x="141" y="93"/>
                    <a:pt x="142" y="91"/>
                  </a:cubicBezTo>
                  <a:cubicBezTo>
                    <a:pt x="143" y="89"/>
                    <a:pt x="149" y="91"/>
                    <a:pt x="149" y="86"/>
                  </a:cubicBezTo>
                  <a:cubicBezTo>
                    <a:pt x="149" y="81"/>
                    <a:pt x="151" y="80"/>
                    <a:pt x="154" y="80"/>
                  </a:cubicBezTo>
                  <a:cubicBezTo>
                    <a:pt x="157" y="79"/>
                    <a:pt x="156" y="75"/>
                    <a:pt x="156" y="71"/>
                  </a:cubicBezTo>
                  <a:cubicBezTo>
                    <a:pt x="157" y="68"/>
                    <a:pt x="159" y="64"/>
                    <a:pt x="162" y="63"/>
                  </a:cubicBezTo>
                  <a:cubicBezTo>
                    <a:pt x="166" y="62"/>
                    <a:pt x="161" y="57"/>
                    <a:pt x="157" y="58"/>
                  </a:cubicBezTo>
                  <a:cubicBezTo>
                    <a:pt x="153" y="59"/>
                    <a:pt x="150" y="47"/>
                    <a:pt x="150" y="47"/>
                  </a:cubicBezTo>
                  <a:cubicBezTo>
                    <a:pt x="150" y="47"/>
                    <a:pt x="151" y="38"/>
                    <a:pt x="148" y="36"/>
                  </a:cubicBezTo>
                  <a:cubicBezTo>
                    <a:pt x="146" y="35"/>
                    <a:pt x="149" y="30"/>
                    <a:pt x="154" y="30"/>
                  </a:cubicBezTo>
                  <a:cubicBezTo>
                    <a:pt x="159" y="30"/>
                    <a:pt x="168" y="36"/>
                    <a:pt x="171" y="33"/>
                  </a:cubicBezTo>
                  <a:cubicBezTo>
                    <a:pt x="174" y="31"/>
                    <a:pt x="180" y="30"/>
                    <a:pt x="182" y="29"/>
                  </a:cubicBezTo>
                  <a:cubicBezTo>
                    <a:pt x="183" y="28"/>
                    <a:pt x="185" y="24"/>
                    <a:pt x="186" y="22"/>
                  </a:cubicBezTo>
                  <a:cubicBezTo>
                    <a:pt x="184" y="21"/>
                    <a:pt x="181" y="19"/>
                    <a:pt x="177" y="1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73" name="Freeform 171">
              <a:extLst>
                <a:ext uri="{FF2B5EF4-FFF2-40B4-BE49-F238E27FC236}">
                  <a16:creationId xmlns:a16="http://schemas.microsoft.com/office/drawing/2014/main" id="{B719DE43-99C3-439C-AF72-0C3E66E794AF}"/>
                </a:ext>
              </a:extLst>
            </p:cNvPr>
            <p:cNvSpPr>
              <a:spLocks noEditPoints="1"/>
            </p:cNvSpPr>
            <p:nvPr/>
          </p:nvSpPr>
          <p:spPr bwMode="auto">
            <a:xfrm>
              <a:off x="7092150" y="4003223"/>
              <a:ext cx="1184592" cy="430244"/>
            </a:xfrm>
            <a:custGeom>
              <a:avLst/>
              <a:gdLst/>
              <a:ahLst/>
              <a:cxnLst>
                <a:cxn ang="0">
                  <a:pos x="38" y="80"/>
                </a:cxn>
                <a:cxn ang="0">
                  <a:pos x="147" y="101"/>
                </a:cxn>
                <a:cxn ang="0">
                  <a:pos x="22" y="52"/>
                </a:cxn>
                <a:cxn ang="0">
                  <a:pos x="278" y="134"/>
                </a:cxn>
                <a:cxn ang="0">
                  <a:pos x="290" y="107"/>
                </a:cxn>
                <a:cxn ang="0">
                  <a:pos x="306" y="111"/>
                </a:cxn>
                <a:cxn ang="0">
                  <a:pos x="317" y="76"/>
                </a:cxn>
                <a:cxn ang="0">
                  <a:pos x="318" y="63"/>
                </a:cxn>
                <a:cxn ang="0">
                  <a:pos x="297" y="53"/>
                </a:cxn>
                <a:cxn ang="0">
                  <a:pos x="266" y="97"/>
                </a:cxn>
                <a:cxn ang="0">
                  <a:pos x="123" y="106"/>
                </a:cxn>
                <a:cxn ang="0">
                  <a:pos x="118" y="87"/>
                </a:cxn>
                <a:cxn ang="0">
                  <a:pos x="114" y="95"/>
                </a:cxn>
                <a:cxn ang="0">
                  <a:pos x="95" y="71"/>
                </a:cxn>
                <a:cxn ang="0">
                  <a:pos x="78" y="50"/>
                </a:cxn>
                <a:cxn ang="0">
                  <a:pos x="52" y="34"/>
                </a:cxn>
                <a:cxn ang="0">
                  <a:pos x="2" y="5"/>
                </a:cxn>
                <a:cxn ang="0">
                  <a:pos x="45" y="65"/>
                </a:cxn>
                <a:cxn ang="0">
                  <a:pos x="99" y="128"/>
                </a:cxn>
                <a:cxn ang="0">
                  <a:pos x="121" y="117"/>
                </a:cxn>
                <a:cxn ang="0">
                  <a:pos x="373" y="53"/>
                </a:cxn>
                <a:cxn ang="0">
                  <a:pos x="376" y="64"/>
                </a:cxn>
                <a:cxn ang="0">
                  <a:pos x="348" y="106"/>
                </a:cxn>
                <a:cxn ang="0">
                  <a:pos x="277" y="167"/>
                </a:cxn>
                <a:cxn ang="0">
                  <a:pos x="322" y="162"/>
                </a:cxn>
                <a:cxn ang="0">
                  <a:pos x="387" y="107"/>
                </a:cxn>
                <a:cxn ang="0">
                  <a:pos x="218" y="158"/>
                </a:cxn>
                <a:cxn ang="0">
                  <a:pos x="196" y="147"/>
                </a:cxn>
                <a:cxn ang="0">
                  <a:pos x="122" y="138"/>
                </a:cxn>
                <a:cxn ang="0">
                  <a:pos x="131" y="153"/>
                </a:cxn>
                <a:cxn ang="0">
                  <a:pos x="201" y="164"/>
                </a:cxn>
                <a:cxn ang="0">
                  <a:pos x="218" y="158"/>
                </a:cxn>
                <a:cxn ang="0">
                  <a:pos x="452" y="106"/>
                </a:cxn>
                <a:cxn ang="0">
                  <a:pos x="404" y="82"/>
                </a:cxn>
                <a:cxn ang="0">
                  <a:pos x="435" y="94"/>
                </a:cxn>
                <a:cxn ang="0">
                  <a:pos x="417" y="101"/>
                </a:cxn>
                <a:cxn ang="0">
                  <a:pos x="444" y="114"/>
                </a:cxn>
                <a:cxn ang="0">
                  <a:pos x="492" y="143"/>
                </a:cxn>
                <a:cxn ang="0">
                  <a:pos x="507" y="161"/>
                </a:cxn>
                <a:cxn ang="0">
                  <a:pos x="480" y="86"/>
                </a:cxn>
                <a:cxn ang="0">
                  <a:pos x="330" y="175"/>
                </a:cxn>
                <a:cxn ang="0">
                  <a:pos x="336" y="177"/>
                </a:cxn>
                <a:cxn ang="0">
                  <a:pos x="339" y="174"/>
                </a:cxn>
                <a:cxn ang="0">
                  <a:pos x="250" y="67"/>
                </a:cxn>
                <a:cxn ang="0">
                  <a:pos x="255" y="39"/>
                </a:cxn>
                <a:cxn ang="0">
                  <a:pos x="254" y="20"/>
                </a:cxn>
                <a:cxn ang="0">
                  <a:pos x="225" y="36"/>
                </a:cxn>
                <a:cxn ang="0">
                  <a:pos x="201" y="51"/>
                </a:cxn>
                <a:cxn ang="0">
                  <a:pos x="165" y="52"/>
                </a:cxn>
                <a:cxn ang="0">
                  <a:pos x="153" y="61"/>
                </a:cxn>
                <a:cxn ang="0">
                  <a:pos x="180" y="103"/>
                </a:cxn>
                <a:cxn ang="0">
                  <a:pos x="218" y="112"/>
                </a:cxn>
                <a:cxn ang="0">
                  <a:pos x="268" y="178"/>
                </a:cxn>
                <a:cxn ang="0">
                  <a:pos x="268" y="178"/>
                </a:cxn>
                <a:cxn ang="0">
                  <a:pos x="236" y="169"/>
                </a:cxn>
                <a:cxn ang="0">
                  <a:pos x="251" y="161"/>
                </a:cxn>
              </a:cxnLst>
              <a:rect l="0" t="0" r="r" b="b"/>
              <a:pathLst>
                <a:path w="519" h="189">
                  <a:moveTo>
                    <a:pt x="38" y="80"/>
                  </a:moveTo>
                  <a:cubicBezTo>
                    <a:pt x="37" y="82"/>
                    <a:pt x="41" y="89"/>
                    <a:pt x="43" y="87"/>
                  </a:cubicBezTo>
                  <a:cubicBezTo>
                    <a:pt x="46" y="85"/>
                    <a:pt x="40" y="75"/>
                    <a:pt x="38" y="80"/>
                  </a:cubicBezTo>
                  <a:close/>
                  <a:moveTo>
                    <a:pt x="147" y="101"/>
                  </a:moveTo>
                  <a:cubicBezTo>
                    <a:pt x="147" y="98"/>
                    <a:pt x="138" y="99"/>
                    <a:pt x="141" y="103"/>
                  </a:cubicBezTo>
                  <a:cubicBezTo>
                    <a:pt x="144" y="108"/>
                    <a:pt x="147" y="104"/>
                    <a:pt x="147" y="101"/>
                  </a:cubicBezTo>
                  <a:close/>
                  <a:moveTo>
                    <a:pt x="22" y="52"/>
                  </a:moveTo>
                  <a:cubicBezTo>
                    <a:pt x="21" y="55"/>
                    <a:pt x="25" y="65"/>
                    <a:pt x="29" y="61"/>
                  </a:cubicBezTo>
                  <a:cubicBezTo>
                    <a:pt x="33" y="57"/>
                    <a:pt x="22" y="48"/>
                    <a:pt x="22" y="52"/>
                  </a:cubicBezTo>
                  <a:close/>
                  <a:moveTo>
                    <a:pt x="273" y="109"/>
                  </a:moveTo>
                  <a:cubicBezTo>
                    <a:pt x="278" y="109"/>
                    <a:pt x="278" y="116"/>
                    <a:pt x="277" y="121"/>
                  </a:cubicBezTo>
                  <a:cubicBezTo>
                    <a:pt x="276" y="125"/>
                    <a:pt x="274" y="135"/>
                    <a:pt x="278" y="134"/>
                  </a:cubicBezTo>
                  <a:cubicBezTo>
                    <a:pt x="283" y="132"/>
                    <a:pt x="287" y="125"/>
                    <a:pt x="284" y="123"/>
                  </a:cubicBezTo>
                  <a:cubicBezTo>
                    <a:pt x="281" y="120"/>
                    <a:pt x="281" y="106"/>
                    <a:pt x="282" y="102"/>
                  </a:cubicBezTo>
                  <a:cubicBezTo>
                    <a:pt x="284" y="98"/>
                    <a:pt x="293" y="101"/>
                    <a:pt x="290" y="107"/>
                  </a:cubicBezTo>
                  <a:cubicBezTo>
                    <a:pt x="287" y="112"/>
                    <a:pt x="295" y="112"/>
                    <a:pt x="295" y="118"/>
                  </a:cubicBezTo>
                  <a:cubicBezTo>
                    <a:pt x="295" y="124"/>
                    <a:pt x="300" y="121"/>
                    <a:pt x="306" y="119"/>
                  </a:cubicBezTo>
                  <a:cubicBezTo>
                    <a:pt x="311" y="118"/>
                    <a:pt x="310" y="115"/>
                    <a:pt x="306" y="111"/>
                  </a:cubicBezTo>
                  <a:cubicBezTo>
                    <a:pt x="303" y="107"/>
                    <a:pt x="309" y="101"/>
                    <a:pt x="304" y="98"/>
                  </a:cubicBezTo>
                  <a:cubicBezTo>
                    <a:pt x="299" y="94"/>
                    <a:pt x="296" y="89"/>
                    <a:pt x="300" y="88"/>
                  </a:cubicBezTo>
                  <a:cubicBezTo>
                    <a:pt x="305" y="87"/>
                    <a:pt x="319" y="79"/>
                    <a:pt x="317" y="76"/>
                  </a:cubicBezTo>
                  <a:cubicBezTo>
                    <a:pt x="316" y="73"/>
                    <a:pt x="296" y="77"/>
                    <a:pt x="294" y="83"/>
                  </a:cubicBezTo>
                  <a:cubicBezTo>
                    <a:pt x="293" y="89"/>
                    <a:pt x="279" y="82"/>
                    <a:pt x="280" y="72"/>
                  </a:cubicBezTo>
                  <a:cubicBezTo>
                    <a:pt x="282" y="61"/>
                    <a:pt x="310" y="60"/>
                    <a:pt x="318" y="63"/>
                  </a:cubicBezTo>
                  <a:cubicBezTo>
                    <a:pt x="326" y="67"/>
                    <a:pt x="334" y="57"/>
                    <a:pt x="337" y="52"/>
                  </a:cubicBezTo>
                  <a:cubicBezTo>
                    <a:pt x="340" y="46"/>
                    <a:pt x="331" y="53"/>
                    <a:pt x="325" y="56"/>
                  </a:cubicBezTo>
                  <a:cubicBezTo>
                    <a:pt x="320" y="60"/>
                    <a:pt x="305" y="56"/>
                    <a:pt x="297" y="53"/>
                  </a:cubicBezTo>
                  <a:cubicBezTo>
                    <a:pt x="289" y="51"/>
                    <a:pt x="290" y="58"/>
                    <a:pt x="283" y="59"/>
                  </a:cubicBezTo>
                  <a:cubicBezTo>
                    <a:pt x="277" y="60"/>
                    <a:pt x="278" y="74"/>
                    <a:pt x="275" y="76"/>
                  </a:cubicBezTo>
                  <a:cubicBezTo>
                    <a:pt x="272" y="77"/>
                    <a:pt x="272" y="88"/>
                    <a:pt x="266" y="97"/>
                  </a:cubicBezTo>
                  <a:cubicBezTo>
                    <a:pt x="260" y="107"/>
                    <a:pt x="268" y="108"/>
                    <a:pt x="273" y="109"/>
                  </a:cubicBezTo>
                  <a:close/>
                  <a:moveTo>
                    <a:pt x="121" y="117"/>
                  </a:moveTo>
                  <a:cubicBezTo>
                    <a:pt x="121" y="113"/>
                    <a:pt x="123" y="108"/>
                    <a:pt x="123" y="106"/>
                  </a:cubicBezTo>
                  <a:cubicBezTo>
                    <a:pt x="123" y="103"/>
                    <a:pt x="124" y="102"/>
                    <a:pt x="127" y="103"/>
                  </a:cubicBezTo>
                  <a:cubicBezTo>
                    <a:pt x="130" y="104"/>
                    <a:pt x="130" y="97"/>
                    <a:pt x="128" y="96"/>
                  </a:cubicBezTo>
                  <a:cubicBezTo>
                    <a:pt x="125" y="95"/>
                    <a:pt x="124" y="87"/>
                    <a:pt x="118" y="87"/>
                  </a:cubicBezTo>
                  <a:cubicBezTo>
                    <a:pt x="113" y="87"/>
                    <a:pt x="114" y="92"/>
                    <a:pt x="117" y="92"/>
                  </a:cubicBezTo>
                  <a:cubicBezTo>
                    <a:pt x="120" y="92"/>
                    <a:pt x="122" y="95"/>
                    <a:pt x="121" y="97"/>
                  </a:cubicBezTo>
                  <a:cubicBezTo>
                    <a:pt x="120" y="100"/>
                    <a:pt x="119" y="95"/>
                    <a:pt x="114" y="95"/>
                  </a:cubicBezTo>
                  <a:cubicBezTo>
                    <a:pt x="110" y="96"/>
                    <a:pt x="113" y="90"/>
                    <a:pt x="107" y="89"/>
                  </a:cubicBezTo>
                  <a:cubicBezTo>
                    <a:pt x="102" y="89"/>
                    <a:pt x="103" y="79"/>
                    <a:pt x="97" y="79"/>
                  </a:cubicBezTo>
                  <a:cubicBezTo>
                    <a:pt x="92" y="79"/>
                    <a:pt x="91" y="75"/>
                    <a:pt x="95" y="71"/>
                  </a:cubicBezTo>
                  <a:cubicBezTo>
                    <a:pt x="99" y="68"/>
                    <a:pt x="89" y="65"/>
                    <a:pt x="89" y="61"/>
                  </a:cubicBezTo>
                  <a:cubicBezTo>
                    <a:pt x="89" y="57"/>
                    <a:pt x="83" y="59"/>
                    <a:pt x="83" y="56"/>
                  </a:cubicBezTo>
                  <a:cubicBezTo>
                    <a:pt x="83" y="53"/>
                    <a:pt x="81" y="54"/>
                    <a:pt x="78" y="50"/>
                  </a:cubicBezTo>
                  <a:cubicBezTo>
                    <a:pt x="75" y="46"/>
                    <a:pt x="73" y="50"/>
                    <a:pt x="71" y="47"/>
                  </a:cubicBezTo>
                  <a:cubicBezTo>
                    <a:pt x="68" y="44"/>
                    <a:pt x="64" y="42"/>
                    <a:pt x="62" y="43"/>
                  </a:cubicBezTo>
                  <a:cubicBezTo>
                    <a:pt x="60" y="44"/>
                    <a:pt x="54" y="39"/>
                    <a:pt x="52" y="34"/>
                  </a:cubicBezTo>
                  <a:cubicBezTo>
                    <a:pt x="51" y="29"/>
                    <a:pt x="35" y="22"/>
                    <a:pt x="33" y="17"/>
                  </a:cubicBezTo>
                  <a:cubicBezTo>
                    <a:pt x="31" y="11"/>
                    <a:pt x="26" y="9"/>
                    <a:pt x="17" y="9"/>
                  </a:cubicBezTo>
                  <a:cubicBezTo>
                    <a:pt x="8" y="9"/>
                    <a:pt x="4" y="0"/>
                    <a:pt x="2" y="5"/>
                  </a:cubicBezTo>
                  <a:cubicBezTo>
                    <a:pt x="0" y="10"/>
                    <a:pt x="12" y="23"/>
                    <a:pt x="18" y="26"/>
                  </a:cubicBezTo>
                  <a:cubicBezTo>
                    <a:pt x="23" y="30"/>
                    <a:pt x="26" y="42"/>
                    <a:pt x="33" y="42"/>
                  </a:cubicBezTo>
                  <a:cubicBezTo>
                    <a:pt x="40" y="43"/>
                    <a:pt x="40" y="64"/>
                    <a:pt x="45" y="65"/>
                  </a:cubicBezTo>
                  <a:cubicBezTo>
                    <a:pt x="50" y="66"/>
                    <a:pt x="61" y="82"/>
                    <a:pt x="63" y="91"/>
                  </a:cubicBezTo>
                  <a:cubicBezTo>
                    <a:pt x="64" y="100"/>
                    <a:pt x="75" y="104"/>
                    <a:pt x="79" y="110"/>
                  </a:cubicBezTo>
                  <a:cubicBezTo>
                    <a:pt x="83" y="117"/>
                    <a:pt x="97" y="125"/>
                    <a:pt x="99" y="128"/>
                  </a:cubicBezTo>
                  <a:cubicBezTo>
                    <a:pt x="101" y="131"/>
                    <a:pt x="103" y="137"/>
                    <a:pt x="105" y="134"/>
                  </a:cubicBezTo>
                  <a:cubicBezTo>
                    <a:pt x="107" y="131"/>
                    <a:pt x="114" y="134"/>
                    <a:pt x="117" y="134"/>
                  </a:cubicBezTo>
                  <a:cubicBezTo>
                    <a:pt x="120" y="134"/>
                    <a:pt x="121" y="122"/>
                    <a:pt x="121" y="117"/>
                  </a:cubicBezTo>
                  <a:close/>
                  <a:moveTo>
                    <a:pt x="376" y="64"/>
                  </a:moveTo>
                  <a:cubicBezTo>
                    <a:pt x="383" y="65"/>
                    <a:pt x="380" y="60"/>
                    <a:pt x="380" y="56"/>
                  </a:cubicBezTo>
                  <a:cubicBezTo>
                    <a:pt x="380" y="51"/>
                    <a:pt x="373" y="55"/>
                    <a:pt x="373" y="53"/>
                  </a:cubicBezTo>
                  <a:cubicBezTo>
                    <a:pt x="373" y="50"/>
                    <a:pt x="371" y="41"/>
                    <a:pt x="365" y="48"/>
                  </a:cubicBezTo>
                  <a:cubicBezTo>
                    <a:pt x="360" y="56"/>
                    <a:pt x="367" y="74"/>
                    <a:pt x="371" y="73"/>
                  </a:cubicBezTo>
                  <a:cubicBezTo>
                    <a:pt x="375" y="72"/>
                    <a:pt x="368" y="63"/>
                    <a:pt x="376" y="64"/>
                  </a:cubicBezTo>
                  <a:close/>
                  <a:moveTo>
                    <a:pt x="348" y="106"/>
                  </a:moveTo>
                  <a:cubicBezTo>
                    <a:pt x="350" y="111"/>
                    <a:pt x="359" y="114"/>
                    <a:pt x="362" y="109"/>
                  </a:cubicBezTo>
                  <a:cubicBezTo>
                    <a:pt x="365" y="105"/>
                    <a:pt x="347" y="99"/>
                    <a:pt x="348" y="106"/>
                  </a:cubicBezTo>
                  <a:close/>
                  <a:moveTo>
                    <a:pt x="322" y="162"/>
                  </a:moveTo>
                  <a:cubicBezTo>
                    <a:pt x="313" y="161"/>
                    <a:pt x="307" y="167"/>
                    <a:pt x="298" y="164"/>
                  </a:cubicBezTo>
                  <a:cubicBezTo>
                    <a:pt x="289" y="161"/>
                    <a:pt x="276" y="164"/>
                    <a:pt x="277" y="167"/>
                  </a:cubicBezTo>
                  <a:cubicBezTo>
                    <a:pt x="278" y="170"/>
                    <a:pt x="286" y="170"/>
                    <a:pt x="295" y="170"/>
                  </a:cubicBezTo>
                  <a:cubicBezTo>
                    <a:pt x="304" y="171"/>
                    <a:pt x="312" y="166"/>
                    <a:pt x="318" y="165"/>
                  </a:cubicBezTo>
                  <a:cubicBezTo>
                    <a:pt x="324" y="165"/>
                    <a:pt x="331" y="163"/>
                    <a:pt x="322" y="162"/>
                  </a:cubicBezTo>
                  <a:close/>
                  <a:moveTo>
                    <a:pt x="393" y="101"/>
                  </a:moveTo>
                  <a:cubicBezTo>
                    <a:pt x="385" y="98"/>
                    <a:pt x="370" y="100"/>
                    <a:pt x="371" y="105"/>
                  </a:cubicBezTo>
                  <a:cubicBezTo>
                    <a:pt x="373" y="109"/>
                    <a:pt x="380" y="107"/>
                    <a:pt x="387" y="107"/>
                  </a:cubicBezTo>
                  <a:cubicBezTo>
                    <a:pt x="394" y="107"/>
                    <a:pt x="397" y="112"/>
                    <a:pt x="401" y="112"/>
                  </a:cubicBezTo>
                  <a:cubicBezTo>
                    <a:pt x="405" y="112"/>
                    <a:pt x="402" y="104"/>
                    <a:pt x="393" y="101"/>
                  </a:cubicBezTo>
                  <a:close/>
                  <a:moveTo>
                    <a:pt x="218" y="158"/>
                  </a:moveTo>
                  <a:cubicBezTo>
                    <a:pt x="217" y="154"/>
                    <a:pt x="204" y="158"/>
                    <a:pt x="198" y="155"/>
                  </a:cubicBezTo>
                  <a:cubicBezTo>
                    <a:pt x="192" y="153"/>
                    <a:pt x="205" y="150"/>
                    <a:pt x="209" y="148"/>
                  </a:cubicBezTo>
                  <a:cubicBezTo>
                    <a:pt x="214" y="145"/>
                    <a:pt x="207" y="144"/>
                    <a:pt x="196" y="147"/>
                  </a:cubicBezTo>
                  <a:cubicBezTo>
                    <a:pt x="185" y="151"/>
                    <a:pt x="173" y="140"/>
                    <a:pt x="173" y="145"/>
                  </a:cubicBezTo>
                  <a:cubicBezTo>
                    <a:pt x="172" y="149"/>
                    <a:pt x="153" y="143"/>
                    <a:pt x="149" y="139"/>
                  </a:cubicBezTo>
                  <a:cubicBezTo>
                    <a:pt x="144" y="136"/>
                    <a:pt x="126" y="132"/>
                    <a:pt x="122" y="138"/>
                  </a:cubicBezTo>
                  <a:cubicBezTo>
                    <a:pt x="119" y="144"/>
                    <a:pt x="116" y="139"/>
                    <a:pt x="117" y="145"/>
                  </a:cubicBezTo>
                  <a:cubicBezTo>
                    <a:pt x="118" y="149"/>
                    <a:pt x="122" y="146"/>
                    <a:pt x="125" y="146"/>
                  </a:cubicBezTo>
                  <a:cubicBezTo>
                    <a:pt x="128" y="146"/>
                    <a:pt x="127" y="152"/>
                    <a:pt x="131" y="153"/>
                  </a:cubicBezTo>
                  <a:cubicBezTo>
                    <a:pt x="136" y="153"/>
                    <a:pt x="150" y="157"/>
                    <a:pt x="151" y="154"/>
                  </a:cubicBezTo>
                  <a:cubicBezTo>
                    <a:pt x="153" y="151"/>
                    <a:pt x="166" y="154"/>
                    <a:pt x="173" y="160"/>
                  </a:cubicBezTo>
                  <a:cubicBezTo>
                    <a:pt x="179" y="165"/>
                    <a:pt x="195" y="165"/>
                    <a:pt x="201" y="164"/>
                  </a:cubicBezTo>
                  <a:cubicBezTo>
                    <a:pt x="207" y="163"/>
                    <a:pt x="213" y="168"/>
                    <a:pt x="216" y="165"/>
                  </a:cubicBezTo>
                  <a:cubicBezTo>
                    <a:pt x="218" y="162"/>
                    <a:pt x="222" y="170"/>
                    <a:pt x="229" y="165"/>
                  </a:cubicBezTo>
                  <a:cubicBezTo>
                    <a:pt x="236" y="160"/>
                    <a:pt x="218" y="162"/>
                    <a:pt x="218" y="158"/>
                  </a:cubicBezTo>
                  <a:close/>
                  <a:moveTo>
                    <a:pt x="480" y="86"/>
                  </a:moveTo>
                  <a:cubicBezTo>
                    <a:pt x="475" y="86"/>
                    <a:pt x="474" y="95"/>
                    <a:pt x="470" y="95"/>
                  </a:cubicBezTo>
                  <a:cubicBezTo>
                    <a:pt x="466" y="95"/>
                    <a:pt x="460" y="104"/>
                    <a:pt x="452" y="106"/>
                  </a:cubicBezTo>
                  <a:cubicBezTo>
                    <a:pt x="444" y="109"/>
                    <a:pt x="443" y="83"/>
                    <a:pt x="440" y="78"/>
                  </a:cubicBezTo>
                  <a:cubicBezTo>
                    <a:pt x="436" y="73"/>
                    <a:pt x="416" y="69"/>
                    <a:pt x="414" y="75"/>
                  </a:cubicBezTo>
                  <a:cubicBezTo>
                    <a:pt x="412" y="81"/>
                    <a:pt x="405" y="78"/>
                    <a:pt x="404" y="82"/>
                  </a:cubicBezTo>
                  <a:cubicBezTo>
                    <a:pt x="404" y="87"/>
                    <a:pt x="406" y="85"/>
                    <a:pt x="410" y="85"/>
                  </a:cubicBezTo>
                  <a:cubicBezTo>
                    <a:pt x="415" y="85"/>
                    <a:pt x="415" y="89"/>
                    <a:pt x="417" y="93"/>
                  </a:cubicBezTo>
                  <a:cubicBezTo>
                    <a:pt x="419" y="97"/>
                    <a:pt x="431" y="94"/>
                    <a:pt x="435" y="94"/>
                  </a:cubicBezTo>
                  <a:cubicBezTo>
                    <a:pt x="439" y="94"/>
                    <a:pt x="439" y="99"/>
                    <a:pt x="434" y="97"/>
                  </a:cubicBezTo>
                  <a:cubicBezTo>
                    <a:pt x="428" y="95"/>
                    <a:pt x="428" y="100"/>
                    <a:pt x="424" y="99"/>
                  </a:cubicBezTo>
                  <a:cubicBezTo>
                    <a:pt x="420" y="98"/>
                    <a:pt x="415" y="98"/>
                    <a:pt x="417" y="101"/>
                  </a:cubicBezTo>
                  <a:cubicBezTo>
                    <a:pt x="420" y="103"/>
                    <a:pt x="424" y="105"/>
                    <a:pt x="424" y="111"/>
                  </a:cubicBezTo>
                  <a:cubicBezTo>
                    <a:pt x="424" y="116"/>
                    <a:pt x="432" y="115"/>
                    <a:pt x="432" y="111"/>
                  </a:cubicBezTo>
                  <a:cubicBezTo>
                    <a:pt x="432" y="106"/>
                    <a:pt x="436" y="112"/>
                    <a:pt x="444" y="114"/>
                  </a:cubicBezTo>
                  <a:cubicBezTo>
                    <a:pt x="451" y="116"/>
                    <a:pt x="446" y="119"/>
                    <a:pt x="454" y="119"/>
                  </a:cubicBezTo>
                  <a:cubicBezTo>
                    <a:pt x="461" y="120"/>
                    <a:pt x="479" y="125"/>
                    <a:pt x="485" y="130"/>
                  </a:cubicBezTo>
                  <a:cubicBezTo>
                    <a:pt x="492" y="135"/>
                    <a:pt x="487" y="139"/>
                    <a:pt x="492" y="143"/>
                  </a:cubicBezTo>
                  <a:cubicBezTo>
                    <a:pt x="496" y="148"/>
                    <a:pt x="497" y="153"/>
                    <a:pt x="491" y="153"/>
                  </a:cubicBezTo>
                  <a:cubicBezTo>
                    <a:pt x="485" y="153"/>
                    <a:pt x="479" y="159"/>
                    <a:pt x="481" y="162"/>
                  </a:cubicBezTo>
                  <a:cubicBezTo>
                    <a:pt x="482" y="165"/>
                    <a:pt x="502" y="161"/>
                    <a:pt x="507" y="161"/>
                  </a:cubicBezTo>
                  <a:cubicBezTo>
                    <a:pt x="510" y="161"/>
                    <a:pt x="513" y="166"/>
                    <a:pt x="519" y="170"/>
                  </a:cubicBezTo>
                  <a:cubicBezTo>
                    <a:pt x="519" y="99"/>
                    <a:pt x="519" y="99"/>
                    <a:pt x="519" y="99"/>
                  </a:cubicBezTo>
                  <a:cubicBezTo>
                    <a:pt x="504" y="94"/>
                    <a:pt x="484" y="85"/>
                    <a:pt x="480" y="86"/>
                  </a:cubicBezTo>
                  <a:close/>
                  <a:moveTo>
                    <a:pt x="336" y="170"/>
                  </a:moveTo>
                  <a:cubicBezTo>
                    <a:pt x="335" y="171"/>
                    <a:pt x="334" y="171"/>
                    <a:pt x="332" y="172"/>
                  </a:cubicBezTo>
                  <a:cubicBezTo>
                    <a:pt x="332" y="173"/>
                    <a:pt x="331" y="174"/>
                    <a:pt x="330" y="175"/>
                  </a:cubicBezTo>
                  <a:cubicBezTo>
                    <a:pt x="329" y="176"/>
                    <a:pt x="328" y="174"/>
                    <a:pt x="327" y="173"/>
                  </a:cubicBezTo>
                  <a:cubicBezTo>
                    <a:pt x="320" y="175"/>
                    <a:pt x="317" y="183"/>
                    <a:pt x="321" y="186"/>
                  </a:cubicBezTo>
                  <a:cubicBezTo>
                    <a:pt x="326" y="188"/>
                    <a:pt x="332" y="182"/>
                    <a:pt x="336" y="177"/>
                  </a:cubicBezTo>
                  <a:cubicBezTo>
                    <a:pt x="336" y="177"/>
                    <a:pt x="337" y="176"/>
                    <a:pt x="337" y="176"/>
                  </a:cubicBezTo>
                  <a:cubicBezTo>
                    <a:pt x="337" y="175"/>
                    <a:pt x="338" y="175"/>
                    <a:pt x="338" y="174"/>
                  </a:cubicBezTo>
                  <a:cubicBezTo>
                    <a:pt x="338" y="174"/>
                    <a:pt x="339" y="174"/>
                    <a:pt x="339" y="174"/>
                  </a:cubicBezTo>
                  <a:cubicBezTo>
                    <a:pt x="338" y="172"/>
                    <a:pt x="337" y="171"/>
                    <a:pt x="336" y="170"/>
                  </a:cubicBezTo>
                  <a:close/>
                  <a:moveTo>
                    <a:pt x="243" y="84"/>
                  </a:moveTo>
                  <a:cubicBezTo>
                    <a:pt x="249" y="81"/>
                    <a:pt x="250" y="74"/>
                    <a:pt x="250" y="67"/>
                  </a:cubicBezTo>
                  <a:cubicBezTo>
                    <a:pt x="249" y="60"/>
                    <a:pt x="264" y="60"/>
                    <a:pt x="267" y="57"/>
                  </a:cubicBezTo>
                  <a:cubicBezTo>
                    <a:pt x="269" y="55"/>
                    <a:pt x="263" y="50"/>
                    <a:pt x="259" y="48"/>
                  </a:cubicBezTo>
                  <a:cubicBezTo>
                    <a:pt x="255" y="46"/>
                    <a:pt x="258" y="42"/>
                    <a:pt x="255" y="39"/>
                  </a:cubicBezTo>
                  <a:cubicBezTo>
                    <a:pt x="252" y="37"/>
                    <a:pt x="247" y="30"/>
                    <a:pt x="252" y="29"/>
                  </a:cubicBezTo>
                  <a:cubicBezTo>
                    <a:pt x="256" y="29"/>
                    <a:pt x="249" y="23"/>
                    <a:pt x="252" y="21"/>
                  </a:cubicBezTo>
                  <a:cubicBezTo>
                    <a:pt x="253" y="21"/>
                    <a:pt x="253" y="20"/>
                    <a:pt x="254" y="20"/>
                  </a:cubicBezTo>
                  <a:cubicBezTo>
                    <a:pt x="252" y="19"/>
                    <a:pt x="250" y="18"/>
                    <a:pt x="249" y="18"/>
                  </a:cubicBezTo>
                  <a:cubicBezTo>
                    <a:pt x="243" y="18"/>
                    <a:pt x="231" y="17"/>
                    <a:pt x="231" y="26"/>
                  </a:cubicBezTo>
                  <a:cubicBezTo>
                    <a:pt x="232" y="34"/>
                    <a:pt x="224" y="31"/>
                    <a:pt x="225" y="36"/>
                  </a:cubicBezTo>
                  <a:cubicBezTo>
                    <a:pt x="225" y="40"/>
                    <a:pt x="221" y="40"/>
                    <a:pt x="221" y="46"/>
                  </a:cubicBezTo>
                  <a:cubicBezTo>
                    <a:pt x="222" y="52"/>
                    <a:pt x="218" y="50"/>
                    <a:pt x="211" y="53"/>
                  </a:cubicBezTo>
                  <a:cubicBezTo>
                    <a:pt x="205" y="56"/>
                    <a:pt x="207" y="51"/>
                    <a:pt x="201" y="51"/>
                  </a:cubicBezTo>
                  <a:cubicBezTo>
                    <a:pt x="194" y="51"/>
                    <a:pt x="193" y="54"/>
                    <a:pt x="189" y="56"/>
                  </a:cubicBezTo>
                  <a:cubicBezTo>
                    <a:pt x="185" y="57"/>
                    <a:pt x="177" y="55"/>
                    <a:pt x="175" y="57"/>
                  </a:cubicBezTo>
                  <a:cubicBezTo>
                    <a:pt x="172" y="59"/>
                    <a:pt x="168" y="52"/>
                    <a:pt x="165" y="52"/>
                  </a:cubicBezTo>
                  <a:cubicBezTo>
                    <a:pt x="164" y="52"/>
                    <a:pt x="163" y="49"/>
                    <a:pt x="162" y="45"/>
                  </a:cubicBezTo>
                  <a:cubicBezTo>
                    <a:pt x="162" y="45"/>
                    <a:pt x="161" y="45"/>
                    <a:pt x="161" y="45"/>
                  </a:cubicBezTo>
                  <a:cubicBezTo>
                    <a:pt x="156" y="45"/>
                    <a:pt x="149" y="57"/>
                    <a:pt x="153" y="61"/>
                  </a:cubicBezTo>
                  <a:cubicBezTo>
                    <a:pt x="158" y="65"/>
                    <a:pt x="157" y="73"/>
                    <a:pt x="159" y="76"/>
                  </a:cubicBezTo>
                  <a:cubicBezTo>
                    <a:pt x="162" y="80"/>
                    <a:pt x="169" y="81"/>
                    <a:pt x="169" y="88"/>
                  </a:cubicBezTo>
                  <a:cubicBezTo>
                    <a:pt x="169" y="95"/>
                    <a:pt x="175" y="106"/>
                    <a:pt x="180" y="103"/>
                  </a:cubicBezTo>
                  <a:cubicBezTo>
                    <a:pt x="184" y="100"/>
                    <a:pt x="187" y="104"/>
                    <a:pt x="189" y="107"/>
                  </a:cubicBezTo>
                  <a:cubicBezTo>
                    <a:pt x="190" y="110"/>
                    <a:pt x="200" y="105"/>
                    <a:pt x="204" y="105"/>
                  </a:cubicBezTo>
                  <a:cubicBezTo>
                    <a:pt x="207" y="106"/>
                    <a:pt x="217" y="108"/>
                    <a:pt x="218" y="112"/>
                  </a:cubicBezTo>
                  <a:cubicBezTo>
                    <a:pt x="219" y="116"/>
                    <a:pt x="228" y="112"/>
                    <a:pt x="234" y="109"/>
                  </a:cubicBezTo>
                  <a:cubicBezTo>
                    <a:pt x="241" y="107"/>
                    <a:pt x="237" y="88"/>
                    <a:pt x="243" y="84"/>
                  </a:cubicBezTo>
                  <a:close/>
                  <a:moveTo>
                    <a:pt x="268" y="178"/>
                  </a:moveTo>
                  <a:cubicBezTo>
                    <a:pt x="270" y="181"/>
                    <a:pt x="276" y="181"/>
                    <a:pt x="278" y="183"/>
                  </a:cubicBezTo>
                  <a:cubicBezTo>
                    <a:pt x="280" y="185"/>
                    <a:pt x="289" y="189"/>
                    <a:pt x="289" y="183"/>
                  </a:cubicBezTo>
                  <a:cubicBezTo>
                    <a:pt x="289" y="178"/>
                    <a:pt x="266" y="174"/>
                    <a:pt x="268" y="178"/>
                  </a:cubicBezTo>
                  <a:close/>
                  <a:moveTo>
                    <a:pt x="251" y="161"/>
                  </a:moveTo>
                  <a:cubicBezTo>
                    <a:pt x="250" y="164"/>
                    <a:pt x="244" y="165"/>
                    <a:pt x="241" y="163"/>
                  </a:cubicBezTo>
                  <a:cubicBezTo>
                    <a:pt x="238" y="160"/>
                    <a:pt x="234" y="166"/>
                    <a:pt x="236" y="169"/>
                  </a:cubicBezTo>
                  <a:cubicBezTo>
                    <a:pt x="237" y="170"/>
                    <a:pt x="244" y="175"/>
                    <a:pt x="252" y="171"/>
                  </a:cubicBezTo>
                  <a:cubicBezTo>
                    <a:pt x="260" y="167"/>
                    <a:pt x="266" y="171"/>
                    <a:pt x="268" y="167"/>
                  </a:cubicBezTo>
                  <a:cubicBezTo>
                    <a:pt x="270" y="162"/>
                    <a:pt x="253" y="158"/>
                    <a:pt x="251" y="16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74" name="Freeform 172">
              <a:extLst>
                <a:ext uri="{FF2B5EF4-FFF2-40B4-BE49-F238E27FC236}">
                  <a16:creationId xmlns:a16="http://schemas.microsoft.com/office/drawing/2014/main" id="{9FD77F84-AF3A-4CC4-9CD2-22AE0923E189}"/>
                </a:ext>
              </a:extLst>
            </p:cNvPr>
            <p:cNvSpPr>
              <a:spLocks noEditPoints="1"/>
            </p:cNvSpPr>
            <p:nvPr/>
          </p:nvSpPr>
          <p:spPr bwMode="auto">
            <a:xfrm>
              <a:off x="7838917" y="4367129"/>
              <a:ext cx="83395" cy="36012"/>
            </a:xfrm>
            <a:custGeom>
              <a:avLst/>
              <a:gdLst/>
              <a:ahLst/>
              <a:cxnLst>
                <a:cxn ang="0">
                  <a:pos x="3" y="12"/>
                </a:cxn>
                <a:cxn ang="0">
                  <a:pos x="0" y="13"/>
                </a:cxn>
                <a:cxn ang="0">
                  <a:pos x="3" y="15"/>
                </a:cxn>
                <a:cxn ang="0">
                  <a:pos x="5" y="12"/>
                </a:cxn>
                <a:cxn ang="0">
                  <a:pos x="4" y="12"/>
                </a:cxn>
                <a:cxn ang="0">
                  <a:pos x="3" y="12"/>
                </a:cxn>
                <a:cxn ang="0">
                  <a:pos x="19" y="3"/>
                </a:cxn>
                <a:cxn ang="0">
                  <a:pos x="10" y="9"/>
                </a:cxn>
                <a:cxn ang="0">
                  <a:pos x="9" y="10"/>
                </a:cxn>
                <a:cxn ang="0">
                  <a:pos x="12" y="14"/>
                </a:cxn>
                <a:cxn ang="0">
                  <a:pos x="36" y="3"/>
                </a:cxn>
                <a:cxn ang="0">
                  <a:pos x="19" y="3"/>
                </a:cxn>
              </a:cxnLst>
              <a:rect l="0" t="0" r="r" b="b"/>
              <a:pathLst>
                <a:path w="37" h="16">
                  <a:moveTo>
                    <a:pt x="3" y="12"/>
                  </a:moveTo>
                  <a:cubicBezTo>
                    <a:pt x="2" y="12"/>
                    <a:pt x="1" y="12"/>
                    <a:pt x="0" y="13"/>
                  </a:cubicBezTo>
                  <a:cubicBezTo>
                    <a:pt x="1" y="14"/>
                    <a:pt x="2" y="16"/>
                    <a:pt x="3" y="15"/>
                  </a:cubicBezTo>
                  <a:cubicBezTo>
                    <a:pt x="4" y="14"/>
                    <a:pt x="5" y="13"/>
                    <a:pt x="5" y="12"/>
                  </a:cubicBezTo>
                  <a:cubicBezTo>
                    <a:pt x="5" y="12"/>
                    <a:pt x="4" y="12"/>
                    <a:pt x="4" y="12"/>
                  </a:cubicBezTo>
                  <a:cubicBezTo>
                    <a:pt x="3" y="12"/>
                    <a:pt x="3" y="12"/>
                    <a:pt x="3" y="12"/>
                  </a:cubicBezTo>
                  <a:close/>
                  <a:moveTo>
                    <a:pt x="19" y="3"/>
                  </a:moveTo>
                  <a:cubicBezTo>
                    <a:pt x="15" y="3"/>
                    <a:pt x="13" y="7"/>
                    <a:pt x="10" y="9"/>
                  </a:cubicBezTo>
                  <a:cubicBezTo>
                    <a:pt x="9" y="10"/>
                    <a:pt x="9" y="10"/>
                    <a:pt x="9" y="10"/>
                  </a:cubicBezTo>
                  <a:cubicBezTo>
                    <a:pt x="10" y="11"/>
                    <a:pt x="11" y="12"/>
                    <a:pt x="12" y="14"/>
                  </a:cubicBezTo>
                  <a:cubicBezTo>
                    <a:pt x="19" y="10"/>
                    <a:pt x="35" y="5"/>
                    <a:pt x="36" y="3"/>
                  </a:cubicBezTo>
                  <a:cubicBezTo>
                    <a:pt x="37" y="0"/>
                    <a:pt x="26" y="4"/>
                    <a:pt x="19" y="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75" name="Freeform 173">
              <a:extLst>
                <a:ext uri="{FF2B5EF4-FFF2-40B4-BE49-F238E27FC236}">
                  <a16:creationId xmlns:a16="http://schemas.microsoft.com/office/drawing/2014/main" id="{3D7181DB-EC3F-425F-8301-6DFB111B7F0B}"/>
                </a:ext>
              </a:extLst>
            </p:cNvPr>
            <p:cNvSpPr>
              <a:spLocks/>
            </p:cNvSpPr>
            <p:nvPr/>
          </p:nvSpPr>
          <p:spPr bwMode="auto">
            <a:xfrm>
              <a:off x="5007269" y="2837584"/>
              <a:ext cx="87186" cy="47384"/>
            </a:xfrm>
            <a:custGeom>
              <a:avLst/>
              <a:gdLst/>
              <a:ahLst/>
              <a:cxnLst>
                <a:cxn ang="0">
                  <a:pos x="0" y="19"/>
                </a:cxn>
                <a:cxn ang="0">
                  <a:pos x="7" y="18"/>
                </a:cxn>
                <a:cxn ang="0">
                  <a:pos x="9" y="21"/>
                </a:cxn>
                <a:cxn ang="0">
                  <a:pos x="17" y="20"/>
                </a:cxn>
                <a:cxn ang="0">
                  <a:pos x="24" y="20"/>
                </a:cxn>
                <a:cxn ang="0">
                  <a:pos x="28" y="15"/>
                </a:cxn>
                <a:cxn ang="0">
                  <a:pos x="31" y="9"/>
                </a:cxn>
                <a:cxn ang="0">
                  <a:pos x="38" y="5"/>
                </a:cxn>
                <a:cxn ang="0">
                  <a:pos x="35" y="0"/>
                </a:cxn>
                <a:cxn ang="0">
                  <a:pos x="27" y="3"/>
                </a:cxn>
                <a:cxn ang="0">
                  <a:pos x="18" y="6"/>
                </a:cxn>
                <a:cxn ang="0">
                  <a:pos x="5" y="4"/>
                </a:cxn>
                <a:cxn ang="0">
                  <a:pos x="1" y="4"/>
                </a:cxn>
                <a:cxn ang="0">
                  <a:pos x="0" y="19"/>
                </a:cxn>
              </a:cxnLst>
              <a:rect l="0" t="0" r="r" b="b"/>
              <a:pathLst>
                <a:path w="38" h="21">
                  <a:moveTo>
                    <a:pt x="0" y="19"/>
                  </a:moveTo>
                  <a:cubicBezTo>
                    <a:pt x="3" y="18"/>
                    <a:pt x="6" y="17"/>
                    <a:pt x="7" y="18"/>
                  </a:cubicBezTo>
                  <a:cubicBezTo>
                    <a:pt x="8" y="18"/>
                    <a:pt x="9" y="20"/>
                    <a:pt x="9" y="21"/>
                  </a:cubicBezTo>
                  <a:cubicBezTo>
                    <a:pt x="11" y="21"/>
                    <a:pt x="16" y="20"/>
                    <a:pt x="17" y="20"/>
                  </a:cubicBezTo>
                  <a:cubicBezTo>
                    <a:pt x="19" y="19"/>
                    <a:pt x="24" y="21"/>
                    <a:pt x="24" y="20"/>
                  </a:cubicBezTo>
                  <a:cubicBezTo>
                    <a:pt x="25" y="18"/>
                    <a:pt x="26" y="15"/>
                    <a:pt x="28" y="15"/>
                  </a:cubicBezTo>
                  <a:cubicBezTo>
                    <a:pt x="30" y="15"/>
                    <a:pt x="29" y="10"/>
                    <a:pt x="31" y="9"/>
                  </a:cubicBezTo>
                  <a:cubicBezTo>
                    <a:pt x="33" y="9"/>
                    <a:pt x="38" y="5"/>
                    <a:pt x="38" y="5"/>
                  </a:cubicBezTo>
                  <a:cubicBezTo>
                    <a:pt x="38" y="5"/>
                    <a:pt x="36" y="1"/>
                    <a:pt x="35" y="0"/>
                  </a:cubicBezTo>
                  <a:cubicBezTo>
                    <a:pt x="34" y="0"/>
                    <a:pt x="32" y="3"/>
                    <a:pt x="27" y="3"/>
                  </a:cubicBezTo>
                  <a:cubicBezTo>
                    <a:pt x="23" y="3"/>
                    <a:pt x="20" y="6"/>
                    <a:pt x="18" y="6"/>
                  </a:cubicBezTo>
                  <a:cubicBezTo>
                    <a:pt x="16" y="6"/>
                    <a:pt x="9" y="4"/>
                    <a:pt x="5" y="4"/>
                  </a:cubicBezTo>
                  <a:cubicBezTo>
                    <a:pt x="4" y="4"/>
                    <a:pt x="2" y="4"/>
                    <a:pt x="1" y="4"/>
                  </a:cubicBezTo>
                  <a:cubicBezTo>
                    <a:pt x="0" y="7"/>
                    <a:pt x="0" y="13"/>
                    <a:pt x="0" y="1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76" name="Freeform 174">
              <a:extLst>
                <a:ext uri="{FF2B5EF4-FFF2-40B4-BE49-F238E27FC236}">
                  <a16:creationId xmlns:a16="http://schemas.microsoft.com/office/drawing/2014/main" id="{F5997FFF-9DE7-4CDD-AFAB-332DA932C804}"/>
                </a:ext>
              </a:extLst>
            </p:cNvPr>
            <p:cNvSpPr>
              <a:spLocks noEditPoints="1"/>
            </p:cNvSpPr>
            <p:nvPr/>
          </p:nvSpPr>
          <p:spPr bwMode="auto">
            <a:xfrm>
              <a:off x="4846164" y="2831899"/>
              <a:ext cx="295674" cy="322209"/>
            </a:xfrm>
            <a:custGeom>
              <a:avLst/>
              <a:gdLst/>
              <a:ahLst/>
              <a:cxnLst>
                <a:cxn ang="0">
                  <a:pos x="90" y="122"/>
                </a:cxn>
                <a:cxn ang="0">
                  <a:pos x="77" y="122"/>
                </a:cxn>
                <a:cxn ang="0">
                  <a:pos x="67" y="127"/>
                </a:cxn>
                <a:cxn ang="0">
                  <a:pos x="79" y="133"/>
                </a:cxn>
                <a:cxn ang="0">
                  <a:pos x="92" y="141"/>
                </a:cxn>
                <a:cxn ang="0">
                  <a:pos x="95" y="134"/>
                </a:cxn>
                <a:cxn ang="0">
                  <a:pos x="99" y="123"/>
                </a:cxn>
                <a:cxn ang="0">
                  <a:pos x="90" y="122"/>
                </a:cxn>
                <a:cxn ang="0">
                  <a:pos x="26" y="85"/>
                </a:cxn>
                <a:cxn ang="0">
                  <a:pos x="18" y="87"/>
                </a:cxn>
                <a:cxn ang="0">
                  <a:pos x="22" y="101"/>
                </a:cxn>
                <a:cxn ang="0">
                  <a:pos x="27" y="112"/>
                </a:cxn>
                <a:cxn ang="0">
                  <a:pos x="34" y="107"/>
                </a:cxn>
                <a:cxn ang="0">
                  <a:pos x="36" y="89"/>
                </a:cxn>
                <a:cxn ang="0">
                  <a:pos x="26" y="85"/>
                </a:cxn>
                <a:cxn ang="0">
                  <a:pos x="108" y="79"/>
                </a:cxn>
                <a:cxn ang="0">
                  <a:pos x="99" y="73"/>
                </a:cxn>
                <a:cxn ang="0">
                  <a:pos x="82" y="55"/>
                </a:cxn>
                <a:cxn ang="0">
                  <a:pos x="66" y="38"/>
                </a:cxn>
                <a:cxn ang="0">
                  <a:pos x="66" y="27"/>
                </a:cxn>
                <a:cxn ang="0">
                  <a:pos x="71" y="21"/>
                </a:cxn>
                <a:cxn ang="0">
                  <a:pos x="72" y="6"/>
                </a:cxn>
                <a:cxn ang="0">
                  <a:pos x="66" y="5"/>
                </a:cxn>
                <a:cxn ang="0">
                  <a:pos x="64" y="0"/>
                </a:cxn>
                <a:cxn ang="0">
                  <a:pos x="55" y="1"/>
                </a:cxn>
                <a:cxn ang="0">
                  <a:pos x="48" y="3"/>
                </a:cxn>
                <a:cxn ang="0">
                  <a:pos x="46" y="2"/>
                </a:cxn>
                <a:cxn ang="0">
                  <a:pos x="44" y="5"/>
                </a:cxn>
                <a:cxn ang="0">
                  <a:pos x="42" y="7"/>
                </a:cxn>
                <a:cxn ang="0">
                  <a:pos x="39" y="9"/>
                </a:cxn>
                <a:cxn ang="0">
                  <a:pos x="34" y="10"/>
                </a:cxn>
                <a:cxn ang="0">
                  <a:pos x="30" y="12"/>
                </a:cxn>
                <a:cxn ang="0">
                  <a:pos x="27" y="16"/>
                </a:cxn>
                <a:cxn ang="0">
                  <a:pos x="20" y="9"/>
                </a:cxn>
                <a:cxn ang="0">
                  <a:pos x="15" y="17"/>
                </a:cxn>
                <a:cxn ang="0">
                  <a:pos x="5" y="17"/>
                </a:cxn>
                <a:cxn ang="0">
                  <a:pos x="6" y="23"/>
                </a:cxn>
                <a:cxn ang="0">
                  <a:pos x="4" y="27"/>
                </a:cxn>
                <a:cxn ang="0">
                  <a:pos x="2" y="30"/>
                </a:cxn>
                <a:cxn ang="0">
                  <a:pos x="5" y="36"/>
                </a:cxn>
                <a:cxn ang="0">
                  <a:pos x="8" y="41"/>
                </a:cxn>
                <a:cxn ang="0">
                  <a:pos x="13" y="43"/>
                </a:cxn>
                <a:cxn ang="0">
                  <a:pos x="12" y="47"/>
                </a:cxn>
                <a:cxn ang="0">
                  <a:pos x="17" y="45"/>
                </a:cxn>
                <a:cxn ang="0">
                  <a:pos x="25" y="38"/>
                </a:cxn>
                <a:cxn ang="0">
                  <a:pos x="41" y="45"/>
                </a:cxn>
                <a:cxn ang="0">
                  <a:pos x="44" y="52"/>
                </a:cxn>
                <a:cxn ang="0">
                  <a:pos x="55" y="65"/>
                </a:cxn>
                <a:cxn ang="0">
                  <a:pos x="70" y="79"/>
                </a:cxn>
                <a:cxn ang="0">
                  <a:pos x="81" y="83"/>
                </a:cxn>
                <a:cxn ang="0">
                  <a:pos x="91" y="90"/>
                </a:cxn>
                <a:cxn ang="0">
                  <a:pos x="99" y="96"/>
                </a:cxn>
                <a:cxn ang="0">
                  <a:pos x="103" y="103"/>
                </a:cxn>
                <a:cxn ang="0">
                  <a:pos x="103" y="115"/>
                </a:cxn>
                <a:cxn ang="0">
                  <a:pos x="104" y="124"/>
                </a:cxn>
                <a:cxn ang="0">
                  <a:pos x="109" y="115"/>
                </a:cxn>
                <a:cxn ang="0">
                  <a:pos x="116" y="108"/>
                </a:cxn>
                <a:cxn ang="0">
                  <a:pos x="111" y="99"/>
                </a:cxn>
                <a:cxn ang="0">
                  <a:pos x="121" y="95"/>
                </a:cxn>
                <a:cxn ang="0">
                  <a:pos x="130" y="95"/>
                </a:cxn>
                <a:cxn ang="0">
                  <a:pos x="108" y="79"/>
                </a:cxn>
              </a:cxnLst>
              <a:rect l="0" t="0" r="r" b="b"/>
              <a:pathLst>
                <a:path w="130" h="141">
                  <a:moveTo>
                    <a:pt x="90" y="122"/>
                  </a:moveTo>
                  <a:cubicBezTo>
                    <a:pt x="84" y="124"/>
                    <a:pt x="81" y="124"/>
                    <a:pt x="77" y="122"/>
                  </a:cubicBezTo>
                  <a:cubicBezTo>
                    <a:pt x="73" y="120"/>
                    <a:pt x="66" y="124"/>
                    <a:pt x="67" y="127"/>
                  </a:cubicBezTo>
                  <a:cubicBezTo>
                    <a:pt x="68" y="129"/>
                    <a:pt x="71" y="131"/>
                    <a:pt x="79" y="133"/>
                  </a:cubicBezTo>
                  <a:cubicBezTo>
                    <a:pt x="87" y="135"/>
                    <a:pt x="88" y="141"/>
                    <a:pt x="92" y="141"/>
                  </a:cubicBezTo>
                  <a:cubicBezTo>
                    <a:pt x="95" y="141"/>
                    <a:pt x="96" y="138"/>
                    <a:pt x="95" y="134"/>
                  </a:cubicBezTo>
                  <a:cubicBezTo>
                    <a:pt x="94" y="129"/>
                    <a:pt x="99" y="124"/>
                    <a:pt x="99" y="123"/>
                  </a:cubicBezTo>
                  <a:cubicBezTo>
                    <a:pt x="100" y="122"/>
                    <a:pt x="97" y="121"/>
                    <a:pt x="90" y="122"/>
                  </a:cubicBezTo>
                  <a:close/>
                  <a:moveTo>
                    <a:pt x="26" y="85"/>
                  </a:moveTo>
                  <a:cubicBezTo>
                    <a:pt x="22" y="88"/>
                    <a:pt x="19" y="84"/>
                    <a:pt x="18" y="87"/>
                  </a:cubicBezTo>
                  <a:cubicBezTo>
                    <a:pt x="16" y="90"/>
                    <a:pt x="23" y="95"/>
                    <a:pt x="22" y="101"/>
                  </a:cubicBezTo>
                  <a:cubicBezTo>
                    <a:pt x="20" y="108"/>
                    <a:pt x="23" y="116"/>
                    <a:pt x="27" y="112"/>
                  </a:cubicBezTo>
                  <a:cubicBezTo>
                    <a:pt x="30" y="108"/>
                    <a:pt x="32" y="110"/>
                    <a:pt x="34" y="107"/>
                  </a:cubicBezTo>
                  <a:cubicBezTo>
                    <a:pt x="37" y="104"/>
                    <a:pt x="35" y="94"/>
                    <a:pt x="36" y="89"/>
                  </a:cubicBezTo>
                  <a:cubicBezTo>
                    <a:pt x="38" y="84"/>
                    <a:pt x="30" y="81"/>
                    <a:pt x="26" y="85"/>
                  </a:cubicBezTo>
                  <a:close/>
                  <a:moveTo>
                    <a:pt x="108" y="79"/>
                  </a:moveTo>
                  <a:cubicBezTo>
                    <a:pt x="103" y="77"/>
                    <a:pt x="106" y="72"/>
                    <a:pt x="99" y="73"/>
                  </a:cubicBezTo>
                  <a:cubicBezTo>
                    <a:pt x="92" y="73"/>
                    <a:pt x="84" y="64"/>
                    <a:pt x="82" y="55"/>
                  </a:cubicBezTo>
                  <a:cubicBezTo>
                    <a:pt x="79" y="45"/>
                    <a:pt x="69" y="44"/>
                    <a:pt x="66" y="38"/>
                  </a:cubicBezTo>
                  <a:cubicBezTo>
                    <a:pt x="63" y="33"/>
                    <a:pt x="68" y="32"/>
                    <a:pt x="66" y="27"/>
                  </a:cubicBezTo>
                  <a:cubicBezTo>
                    <a:pt x="65" y="24"/>
                    <a:pt x="68" y="22"/>
                    <a:pt x="71" y="21"/>
                  </a:cubicBezTo>
                  <a:cubicBezTo>
                    <a:pt x="71" y="15"/>
                    <a:pt x="71" y="9"/>
                    <a:pt x="72" y="6"/>
                  </a:cubicBezTo>
                  <a:cubicBezTo>
                    <a:pt x="69" y="5"/>
                    <a:pt x="67" y="5"/>
                    <a:pt x="66" y="5"/>
                  </a:cubicBezTo>
                  <a:cubicBezTo>
                    <a:pt x="65" y="4"/>
                    <a:pt x="64" y="0"/>
                    <a:pt x="64" y="0"/>
                  </a:cubicBezTo>
                  <a:cubicBezTo>
                    <a:pt x="63" y="0"/>
                    <a:pt x="56" y="0"/>
                    <a:pt x="55" y="1"/>
                  </a:cubicBezTo>
                  <a:cubicBezTo>
                    <a:pt x="53" y="2"/>
                    <a:pt x="50" y="5"/>
                    <a:pt x="48" y="3"/>
                  </a:cubicBezTo>
                  <a:cubicBezTo>
                    <a:pt x="47" y="3"/>
                    <a:pt x="47" y="3"/>
                    <a:pt x="46" y="2"/>
                  </a:cubicBezTo>
                  <a:cubicBezTo>
                    <a:pt x="44" y="5"/>
                    <a:pt x="44" y="5"/>
                    <a:pt x="44" y="5"/>
                  </a:cubicBezTo>
                  <a:cubicBezTo>
                    <a:pt x="44" y="5"/>
                    <a:pt x="44" y="7"/>
                    <a:pt x="42" y="7"/>
                  </a:cubicBezTo>
                  <a:cubicBezTo>
                    <a:pt x="41" y="7"/>
                    <a:pt x="39" y="6"/>
                    <a:pt x="39" y="9"/>
                  </a:cubicBezTo>
                  <a:cubicBezTo>
                    <a:pt x="39" y="11"/>
                    <a:pt x="35" y="10"/>
                    <a:pt x="34" y="10"/>
                  </a:cubicBezTo>
                  <a:cubicBezTo>
                    <a:pt x="32" y="10"/>
                    <a:pt x="30" y="10"/>
                    <a:pt x="30" y="12"/>
                  </a:cubicBezTo>
                  <a:cubicBezTo>
                    <a:pt x="30" y="14"/>
                    <a:pt x="29" y="19"/>
                    <a:pt x="27" y="16"/>
                  </a:cubicBezTo>
                  <a:cubicBezTo>
                    <a:pt x="24" y="14"/>
                    <a:pt x="21" y="8"/>
                    <a:pt x="20" y="9"/>
                  </a:cubicBezTo>
                  <a:cubicBezTo>
                    <a:pt x="19" y="9"/>
                    <a:pt x="17" y="17"/>
                    <a:pt x="15" y="17"/>
                  </a:cubicBezTo>
                  <a:cubicBezTo>
                    <a:pt x="13" y="17"/>
                    <a:pt x="8" y="17"/>
                    <a:pt x="5" y="17"/>
                  </a:cubicBezTo>
                  <a:cubicBezTo>
                    <a:pt x="4" y="20"/>
                    <a:pt x="5" y="22"/>
                    <a:pt x="6" y="23"/>
                  </a:cubicBezTo>
                  <a:cubicBezTo>
                    <a:pt x="8" y="23"/>
                    <a:pt x="6" y="26"/>
                    <a:pt x="4" y="27"/>
                  </a:cubicBezTo>
                  <a:cubicBezTo>
                    <a:pt x="3" y="28"/>
                    <a:pt x="0" y="27"/>
                    <a:pt x="2" y="30"/>
                  </a:cubicBezTo>
                  <a:cubicBezTo>
                    <a:pt x="4" y="33"/>
                    <a:pt x="7" y="33"/>
                    <a:pt x="5" y="36"/>
                  </a:cubicBezTo>
                  <a:cubicBezTo>
                    <a:pt x="3" y="38"/>
                    <a:pt x="5" y="41"/>
                    <a:pt x="8" y="41"/>
                  </a:cubicBezTo>
                  <a:cubicBezTo>
                    <a:pt x="10" y="41"/>
                    <a:pt x="14" y="41"/>
                    <a:pt x="13" y="43"/>
                  </a:cubicBezTo>
                  <a:cubicBezTo>
                    <a:pt x="12" y="44"/>
                    <a:pt x="12" y="45"/>
                    <a:pt x="12" y="47"/>
                  </a:cubicBezTo>
                  <a:cubicBezTo>
                    <a:pt x="14" y="46"/>
                    <a:pt x="15" y="46"/>
                    <a:pt x="17" y="45"/>
                  </a:cubicBezTo>
                  <a:cubicBezTo>
                    <a:pt x="21" y="43"/>
                    <a:pt x="19" y="40"/>
                    <a:pt x="25" y="38"/>
                  </a:cubicBezTo>
                  <a:cubicBezTo>
                    <a:pt x="31" y="37"/>
                    <a:pt x="38" y="42"/>
                    <a:pt x="41" y="45"/>
                  </a:cubicBezTo>
                  <a:cubicBezTo>
                    <a:pt x="43" y="49"/>
                    <a:pt x="44" y="49"/>
                    <a:pt x="44" y="52"/>
                  </a:cubicBezTo>
                  <a:cubicBezTo>
                    <a:pt x="45" y="55"/>
                    <a:pt x="47" y="60"/>
                    <a:pt x="55" y="65"/>
                  </a:cubicBezTo>
                  <a:cubicBezTo>
                    <a:pt x="63" y="71"/>
                    <a:pt x="66" y="76"/>
                    <a:pt x="70" y="79"/>
                  </a:cubicBezTo>
                  <a:cubicBezTo>
                    <a:pt x="74" y="81"/>
                    <a:pt x="79" y="80"/>
                    <a:pt x="81" y="83"/>
                  </a:cubicBezTo>
                  <a:cubicBezTo>
                    <a:pt x="84" y="86"/>
                    <a:pt x="87" y="88"/>
                    <a:pt x="91" y="90"/>
                  </a:cubicBezTo>
                  <a:cubicBezTo>
                    <a:pt x="95" y="92"/>
                    <a:pt x="95" y="96"/>
                    <a:pt x="99" y="96"/>
                  </a:cubicBezTo>
                  <a:cubicBezTo>
                    <a:pt x="103" y="97"/>
                    <a:pt x="100" y="100"/>
                    <a:pt x="103" y="103"/>
                  </a:cubicBezTo>
                  <a:cubicBezTo>
                    <a:pt x="105" y="106"/>
                    <a:pt x="106" y="112"/>
                    <a:pt x="103" y="115"/>
                  </a:cubicBezTo>
                  <a:cubicBezTo>
                    <a:pt x="101" y="119"/>
                    <a:pt x="102" y="124"/>
                    <a:pt x="104" y="124"/>
                  </a:cubicBezTo>
                  <a:cubicBezTo>
                    <a:pt x="105" y="124"/>
                    <a:pt x="109" y="118"/>
                    <a:pt x="109" y="115"/>
                  </a:cubicBezTo>
                  <a:cubicBezTo>
                    <a:pt x="110" y="112"/>
                    <a:pt x="113" y="112"/>
                    <a:pt x="116" y="108"/>
                  </a:cubicBezTo>
                  <a:cubicBezTo>
                    <a:pt x="118" y="105"/>
                    <a:pt x="112" y="104"/>
                    <a:pt x="111" y="99"/>
                  </a:cubicBezTo>
                  <a:cubicBezTo>
                    <a:pt x="109" y="95"/>
                    <a:pt x="116" y="91"/>
                    <a:pt x="121" y="95"/>
                  </a:cubicBezTo>
                  <a:cubicBezTo>
                    <a:pt x="127" y="98"/>
                    <a:pt x="130" y="101"/>
                    <a:pt x="130" y="95"/>
                  </a:cubicBezTo>
                  <a:cubicBezTo>
                    <a:pt x="130" y="89"/>
                    <a:pt x="112" y="82"/>
                    <a:pt x="108" y="7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77" name="Freeform 175">
              <a:extLst>
                <a:ext uri="{FF2B5EF4-FFF2-40B4-BE49-F238E27FC236}">
                  <a16:creationId xmlns:a16="http://schemas.microsoft.com/office/drawing/2014/main" id="{C3EDA94F-FBAB-4F10-A3E3-361AC27E86FF}"/>
                </a:ext>
              </a:extLst>
            </p:cNvPr>
            <p:cNvSpPr>
              <a:spLocks/>
            </p:cNvSpPr>
            <p:nvPr/>
          </p:nvSpPr>
          <p:spPr bwMode="auto">
            <a:xfrm>
              <a:off x="5141838" y="2951305"/>
              <a:ext cx="32221" cy="39803"/>
            </a:xfrm>
            <a:custGeom>
              <a:avLst/>
              <a:gdLst/>
              <a:ahLst/>
              <a:cxnLst>
                <a:cxn ang="0">
                  <a:pos x="5" y="0"/>
                </a:cxn>
                <a:cxn ang="0">
                  <a:pos x="1" y="8"/>
                </a:cxn>
                <a:cxn ang="0">
                  <a:pos x="0" y="12"/>
                </a:cxn>
                <a:cxn ang="0">
                  <a:pos x="8" y="18"/>
                </a:cxn>
                <a:cxn ang="0">
                  <a:pos x="9" y="18"/>
                </a:cxn>
                <a:cxn ang="0">
                  <a:pos x="14" y="10"/>
                </a:cxn>
                <a:cxn ang="0">
                  <a:pos x="5" y="0"/>
                </a:cxn>
              </a:cxnLst>
              <a:rect l="0" t="0" r="r" b="b"/>
              <a:pathLst>
                <a:path w="14" h="18">
                  <a:moveTo>
                    <a:pt x="5" y="0"/>
                  </a:moveTo>
                  <a:cubicBezTo>
                    <a:pt x="3" y="3"/>
                    <a:pt x="0" y="7"/>
                    <a:pt x="1" y="8"/>
                  </a:cubicBezTo>
                  <a:cubicBezTo>
                    <a:pt x="1" y="9"/>
                    <a:pt x="0" y="10"/>
                    <a:pt x="0" y="12"/>
                  </a:cubicBezTo>
                  <a:cubicBezTo>
                    <a:pt x="3" y="14"/>
                    <a:pt x="6" y="16"/>
                    <a:pt x="8" y="18"/>
                  </a:cubicBezTo>
                  <a:cubicBezTo>
                    <a:pt x="8" y="18"/>
                    <a:pt x="8" y="18"/>
                    <a:pt x="9" y="18"/>
                  </a:cubicBezTo>
                  <a:cubicBezTo>
                    <a:pt x="9" y="14"/>
                    <a:pt x="12" y="10"/>
                    <a:pt x="14" y="10"/>
                  </a:cubicBezTo>
                  <a:cubicBezTo>
                    <a:pt x="11" y="7"/>
                    <a:pt x="7" y="2"/>
                    <a:pt x="5" y="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78" name="Freeform 176">
              <a:extLst>
                <a:ext uri="{FF2B5EF4-FFF2-40B4-BE49-F238E27FC236}">
                  <a16:creationId xmlns:a16="http://schemas.microsoft.com/office/drawing/2014/main" id="{A9444B1C-C1C5-4128-939E-93D320D8D4DA}"/>
                </a:ext>
              </a:extLst>
            </p:cNvPr>
            <p:cNvSpPr>
              <a:spLocks/>
            </p:cNvSpPr>
            <p:nvPr/>
          </p:nvSpPr>
          <p:spPr bwMode="auto">
            <a:xfrm>
              <a:off x="5149419" y="2860328"/>
              <a:ext cx="108035" cy="126989"/>
            </a:xfrm>
            <a:custGeom>
              <a:avLst/>
              <a:gdLst/>
              <a:ahLst/>
              <a:cxnLst>
                <a:cxn ang="0">
                  <a:pos x="41" y="37"/>
                </a:cxn>
                <a:cxn ang="0">
                  <a:pos x="41" y="29"/>
                </a:cxn>
                <a:cxn ang="0">
                  <a:pos x="42" y="23"/>
                </a:cxn>
                <a:cxn ang="0">
                  <a:pos x="29" y="20"/>
                </a:cxn>
                <a:cxn ang="0">
                  <a:pos x="28" y="13"/>
                </a:cxn>
                <a:cxn ang="0">
                  <a:pos x="24" y="9"/>
                </a:cxn>
                <a:cxn ang="0">
                  <a:pos x="20" y="2"/>
                </a:cxn>
                <a:cxn ang="0">
                  <a:pos x="20" y="2"/>
                </a:cxn>
                <a:cxn ang="0">
                  <a:pos x="17" y="1"/>
                </a:cxn>
                <a:cxn ang="0">
                  <a:pos x="12" y="0"/>
                </a:cxn>
                <a:cxn ang="0">
                  <a:pos x="0" y="3"/>
                </a:cxn>
                <a:cxn ang="0">
                  <a:pos x="3" y="10"/>
                </a:cxn>
                <a:cxn ang="0">
                  <a:pos x="7" y="18"/>
                </a:cxn>
                <a:cxn ang="0">
                  <a:pos x="6" y="36"/>
                </a:cxn>
                <a:cxn ang="0">
                  <a:pos x="2" y="40"/>
                </a:cxn>
                <a:cxn ang="0">
                  <a:pos x="11" y="50"/>
                </a:cxn>
                <a:cxn ang="0">
                  <a:pos x="11" y="50"/>
                </a:cxn>
                <a:cxn ang="0">
                  <a:pos x="21" y="56"/>
                </a:cxn>
                <a:cxn ang="0">
                  <a:pos x="41" y="52"/>
                </a:cxn>
                <a:cxn ang="0">
                  <a:pos x="41" y="49"/>
                </a:cxn>
                <a:cxn ang="0">
                  <a:pos x="45" y="44"/>
                </a:cxn>
                <a:cxn ang="0">
                  <a:pos x="41" y="37"/>
                </a:cxn>
              </a:cxnLst>
              <a:rect l="0" t="0" r="r" b="b"/>
              <a:pathLst>
                <a:path w="47" h="56">
                  <a:moveTo>
                    <a:pt x="41" y="37"/>
                  </a:moveTo>
                  <a:cubicBezTo>
                    <a:pt x="39" y="35"/>
                    <a:pt x="39" y="31"/>
                    <a:pt x="41" y="29"/>
                  </a:cubicBezTo>
                  <a:cubicBezTo>
                    <a:pt x="44" y="28"/>
                    <a:pt x="42" y="26"/>
                    <a:pt x="42" y="23"/>
                  </a:cubicBezTo>
                  <a:cubicBezTo>
                    <a:pt x="42" y="21"/>
                    <a:pt x="31" y="20"/>
                    <a:pt x="29" y="20"/>
                  </a:cubicBezTo>
                  <a:cubicBezTo>
                    <a:pt x="27" y="19"/>
                    <a:pt x="30" y="13"/>
                    <a:pt x="28" y="13"/>
                  </a:cubicBezTo>
                  <a:cubicBezTo>
                    <a:pt x="25" y="13"/>
                    <a:pt x="24" y="11"/>
                    <a:pt x="24" y="9"/>
                  </a:cubicBezTo>
                  <a:cubicBezTo>
                    <a:pt x="24" y="7"/>
                    <a:pt x="20" y="3"/>
                    <a:pt x="20" y="2"/>
                  </a:cubicBezTo>
                  <a:cubicBezTo>
                    <a:pt x="20" y="2"/>
                    <a:pt x="20" y="2"/>
                    <a:pt x="20" y="2"/>
                  </a:cubicBezTo>
                  <a:cubicBezTo>
                    <a:pt x="19" y="1"/>
                    <a:pt x="17" y="1"/>
                    <a:pt x="17" y="1"/>
                  </a:cubicBezTo>
                  <a:cubicBezTo>
                    <a:pt x="15" y="1"/>
                    <a:pt x="12" y="0"/>
                    <a:pt x="12" y="0"/>
                  </a:cubicBezTo>
                  <a:cubicBezTo>
                    <a:pt x="12" y="0"/>
                    <a:pt x="5" y="2"/>
                    <a:pt x="0" y="3"/>
                  </a:cubicBezTo>
                  <a:cubicBezTo>
                    <a:pt x="1" y="6"/>
                    <a:pt x="2" y="9"/>
                    <a:pt x="3" y="10"/>
                  </a:cubicBezTo>
                  <a:cubicBezTo>
                    <a:pt x="7" y="11"/>
                    <a:pt x="6" y="15"/>
                    <a:pt x="7" y="18"/>
                  </a:cubicBezTo>
                  <a:cubicBezTo>
                    <a:pt x="8" y="21"/>
                    <a:pt x="8" y="36"/>
                    <a:pt x="6" y="36"/>
                  </a:cubicBezTo>
                  <a:cubicBezTo>
                    <a:pt x="5" y="36"/>
                    <a:pt x="4" y="37"/>
                    <a:pt x="2" y="40"/>
                  </a:cubicBezTo>
                  <a:cubicBezTo>
                    <a:pt x="4" y="42"/>
                    <a:pt x="8" y="47"/>
                    <a:pt x="11" y="50"/>
                  </a:cubicBezTo>
                  <a:cubicBezTo>
                    <a:pt x="11" y="50"/>
                    <a:pt x="11" y="50"/>
                    <a:pt x="11" y="50"/>
                  </a:cubicBezTo>
                  <a:cubicBezTo>
                    <a:pt x="13" y="50"/>
                    <a:pt x="21" y="56"/>
                    <a:pt x="21" y="56"/>
                  </a:cubicBezTo>
                  <a:cubicBezTo>
                    <a:pt x="21" y="56"/>
                    <a:pt x="33" y="53"/>
                    <a:pt x="41" y="52"/>
                  </a:cubicBezTo>
                  <a:cubicBezTo>
                    <a:pt x="41" y="51"/>
                    <a:pt x="41" y="50"/>
                    <a:pt x="41" y="49"/>
                  </a:cubicBezTo>
                  <a:cubicBezTo>
                    <a:pt x="41" y="47"/>
                    <a:pt x="43" y="44"/>
                    <a:pt x="45" y="44"/>
                  </a:cubicBezTo>
                  <a:cubicBezTo>
                    <a:pt x="47" y="44"/>
                    <a:pt x="44" y="39"/>
                    <a:pt x="41" y="3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grpSp>
      <p:sp>
        <p:nvSpPr>
          <p:cNvPr id="179" name="平行四边形 178">
            <a:extLst>
              <a:ext uri="{FF2B5EF4-FFF2-40B4-BE49-F238E27FC236}">
                <a16:creationId xmlns:a16="http://schemas.microsoft.com/office/drawing/2014/main" id="{AFF2B58B-B4BB-43CB-8575-AE2F7A233972}"/>
              </a:ext>
            </a:extLst>
          </p:cNvPr>
          <p:cNvSpPr/>
          <p:nvPr/>
        </p:nvSpPr>
        <p:spPr>
          <a:xfrm>
            <a:off x="1116740" y="4549396"/>
            <a:ext cx="1768805" cy="174139"/>
          </a:xfrm>
          <a:prstGeom prst="parallelogram">
            <a:avLst>
              <a:gd name="adj" fmla="val 44691"/>
            </a:avLst>
          </a:prstGeom>
          <a:gradFill>
            <a:gsLst>
              <a:gs pos="13000">
                <a:schemeClr val="accent2"/>
              </a:gs>
              <a:gs pos="100000">
                <a:schemeClr val="accent2">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cxnSp>
        <p:nvCxnSpPr>
          <p:cNvPr id="180" name="Straight Connector 4">
            <a:extLst>
              <a:ext uri="{FF2B5EF4-FFF2-40B4-BE49-F238E27FC236}">
                <a16:creationId xmlns:a16="http://schemas.microsoft.com/office/drawing/2014/main" id="{1C55ECA7-5C79-4925-B0A7-E9CCCE11D35A}"/>
              </a:ext>
            </a:extLst>
          </p:cNvPr>
          <p:cNvCxnSpPr>
            <a:cxnSpLocks/>
          </p:cNvCxnSpPr>
          <p:nvPr/>
        </p:nvCxnSpPr>
        <p:spPr>
          <a:xfrm>
            <a:off x="1705897" y="3534514"/>
            <a:ext cx="629394" cy="1"/>
          </a:xfrm>
          <a:prstGeom prst="line">
            <a:avLst/>
          </a:prstGeom>
          <a:ln w="25400">
            <a:solidFill>
              <a:schemeClr val="accent2"/>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181" name="文本框 180">
            <a:extLst>
              <a:ext uri="{FF2B5EF4-FFF2-40B4-BE49-F238E27FC236}">
                <a16:creationId xmlns:a16="http://schemas.microsoft.com/office/drawing/2014/main" id="{9050CCAA-D32E-4D96-80FB-7F718F80C281}"/>
              </a:ext>
            </a:extLst>
          </p:cNvPr>
          <p:cNvSpPr txBox="1"/>
          <p:nvPr/>
        </p:nvSpPr>
        <p:spPr>
          <a:xfrm>
            <a:off x="-239619" y="4239287"/>
            <a:ext cx="3125164"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输入你的标题</a:t>
            </a:r>
          </a:p>
        </p:txBody>
      </p:sp>
      <p:sp>
        <p:nvSpPr>
          <p:cNvPr id="182" name="文本框 181">
            <a:extLst>
              <a:ext uri="{FF2B5EF4-FFF2-40B4-BE49-F238E27FC236}">
                <a16:creationId xmlns:a16="http://schemas.microsoft.com/office/drawing/2014/main" id="{2F5BDE9B-3A8D-474F-B2BD-01B9204F87A7}"/>
              </a:ext>
            </a:extLst>
          </p:cNvPr>
          <p:cNvSpPr txBox="1"/>
          <p:nvPr/>
        </p:nvSpPr>
        <p:spPr>
          <a:xfrm>
            <a:off x="552097" y="4770185"/>
            <a:ext cx="3030480" cy="125816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在这里输入正文  在这里</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在这里输入正文  在这里</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在这里输入正文  在这里</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183" name="直接连接符 182">
            <a:extLst>
              <a:ext uri="{FF2B5EF4-FFF2-40B4-BE49-F238E27FC236}">
                <a16:creationId xmlns:a16="http://schemas.microsoft.com/office/drawing/2014/main" id="{764BDC35-73A3-4048-91E4-652B9D02EA24}"/>
              </a:ext>
            </a:extLst>
          </p:cNvPr>
          <p:cNvCxnSpPr>
            <a:cxnSpLocks/>
          </p:cNvCxnSpPr>
          <p:nvPr/>
        </p:nvCxnSpPr>
        <p:spPr>
          <a:xfrm>
            <a:off x="1716405" y="3548668"/>
            <a:ext cx="0" cy="660601"/>
          </a:xfrm>
          <a:prstGeom prst="line">
            <a:avLst/>
          </a:prstGeom>
          <a:ln w="25400">
            <a:solidFill>
              <a:schemeClr val="accent2"/>
            </a:solidFill>
            <a:prstDash val="dash"/>
            <a:headEnd w="med" len="med"/>
            <a:tailEnd type="none"/>
          </a:ln>
        </p:spPr>
        <p:style>
          <a:lnRef idx="1">
            <a:schemeClr val="accent1"/>
          </a:lnRef>
          <a:fillRef idx="0">
            <a:schemeClr val="accent1"/>
          </a:fillRef>
          <a:effectRef idx="0">
            <a:schemeClr val="accent1"/>
          </a:effectRef>
          <a:fontRef idx="minor">
            <a:schemeClr val="tx1"/>
          </a:fontRef>
        </p:style>
      </p:cxnSp>
      <p:sp>
        <p:nvSpPr>
          <p:cNvPr id="184" name="平行四边形 183">
            <a:extLst>
              <a:ext uri="{FF2B5EF4-FFF2-40B4-BE49-F238E27FC236}">
                <a16:creationId xmlns:a16="http://schemas.microsoft.com/office/drawing/2014/main" id="{27DEECC6-864A-4425-A2CD-8062AB97AD94}"/>
              </a:ext>
            </a:extLst>
          </p:cNvPr>
          <p:cNvSpPr/>
          <p:nvPr/>
        </p:nvSpPr>
        <p:spPr>
          <a:xfrm>
            <a:off x="9491579" y="3481835"/>
            <a:ext cx="1768805" cy="174139"/>
          </a:xfrm>
          <a:prstGeom prst="parallelogram">
            <a:avLst>
              <a:gd name="adj" fmla="val 44691"/>
            </a:avLst>
          </a:prstGeom>
          <a:gradFill>
            <a:gsLst>
              <a:gs pos="13000">
                <a:schemeClr val="accent1"/>
              </a:gs>
              <a:gs pos="100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cxnSp>
        <p:nvCxnSpPr>
          <p:cNvPr id="185" name="Straight Connector 4">
            <a:extLst>
              <a:ext uri="{FF2B5EF4-FFF2-40B4-BE49-F238E27FC236}">
                <a16:creationId xmlns:a16="http://schemas.microsoft.com/office/drawing/2014/main" id="{F674652C-D5E7-428E-9466-0C643DEDB98F}"/>
              </a:ext>
            </a:extLst>
          </p:cNvPr>
          <p:cNvCxnSpPr>
            <a:cxnSpLocks/>
          </p:cNvCxnSpPr>
          <p:nvPr/>
        </p:nvCxnSpPr>
        <p:spPr>
          <a:xfrm flipH="1">
            <a:off x="8397871" y="3641219"/>
            <a:ext cx="423619"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186" name="文本框 185">
            <a:extLst>
              <a:ext uri="{FF2B5EF4-FFF2-40B4-BE49-F238E27FC236}">
                <a16:creationId xmlns:a16="http://schemas.microsoft.com/office/drawing/2014/main" id="{C5B9D2B3-A598-4C05-B60A-7BE6DFD649F8}"/>
              </a:ext>
            </a:extLst>
          </p:cNvPr>
          <p:cNvSpPr txBox="1"/>
          <p:nvPr/>
        </p:nvSpPr>
        <p:spPr>
          <a:xfrm>
            <a:off x="8922395" y="3171726"/>
            <a:ext cx="312516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输入你的标题</a:t>
            </a:r>
          </a:p>
        </p:txBody>
      </p:sp>
      <p:sp>
        <p:nvSpPr>
          <p:cNvPr id="187" name="文本框 186">
            <a:extLst>
              <a:ext uri="{FF2B5EF4-FFF2-40B4-BE49-F238E27FC236}">
                <a16:creationId xmlns:a16="http://schemas.microsoft.com/office/drawing/2014/main" id="{295735AE-C85E-4B67-8820-F197FAFD5097}"/>
              </a:ext>
            </a:extLst>
          </p:cNvPr>
          <p:cNvSpPr txBox="1"/>
          <p:nvPr/>
        </p:nvSpPr>
        <p:spPr>
          <a:xfrm>
            <a:off x="8769247" y="3694946"/>
            <a:ext cx="3125164" cy="165083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在这里输入正文  在这里</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在这里输入正文  在这里</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在这里输入正文  在这里</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5489028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grpSp>
        <p:nvGrpSpPr>
          <p:cNvPr id="6" name="组合 5">
            <a:extLst>
              <a:ext uri="{FF2B5EF4-FFF2-40B4-BE49-F238E27FC236}">
                <a16:creationId xmlns:a16="http://schemas.microsoft.com/office/drawing/2014/main" id="{83D52870-0670-4F38-B0E3-200A77E6475E}"/>
              </a:ext>
            </a:extLst>
          </p:cNvPr>
          <p:cNvGrpSpPr/>
          <p:nvPr/>
        </p:nvGrpSpPr>
        <p:grpSpPr>
          <a:xfrm>
            <a:off x="3944779" y="1735679"/>
            <a:ext cx="4518699" cy="4518699"/>
            <a:chOff x="3837771" y="1344730"/>
            <a:chExt cx="4518699" cy="4518699"/>
          </a:xfrm>
        </p:grpSpPr>
        <p:sp>
          <p:nvSpPr>
            <p:cNvPr id="7" name="矩形: 圆角 6">
              <a:extLst>
                <a:ext uri="{FF2B5EF4-FFF2-40B4-BE49-F238E27FC236}">
                  <a16:creationId xmlns:a16="http://schemas.microsoft.com/office/drawing/2014/main" id="{B7442F9A-EE06-476F-84D5-FBB8CDB42397}"/>
                </a:ext>
              </a:extLst>
            </p:cNvPr>
            <p:cNvSpPr/>
            <p:nvPr/>
          </p:nvSpPr>
          <p:spPr>
            <a:xfrm rot="2700000">
              <a:off x="5585714" y="1344731"/>
              <a:ext cx="1022813" cy="451869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8" name="矩形: 圆角 7">
              <a:extLst>
                <a:ext uri="{FF2B5EF4-FFF2-40B4-BE49-F238E27FC236}">
                  <a16:creationId xmlns:a16="http://schemas.microsoft.com/office/drawing/2014/main" id="{CB5D2A4F-3F74-42D7-BFE0-1661BF8AD58A}"/>
                </a:ext>
              </a:extLst>
            </p:cNvPr>
            <p:cNvSpPr/>
            <p:nvPr/>
          </p:nvSpPr>
          <p:spPr>
            <a:xfrm rot="18900000" flipV="1">
              <a:off x="5585714" y="1344730"/>
              <a:ext cx="1022813" cy="451869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grpSp>
        <p:nvGrpSpPr>
          <p:cNvPr id="9" name="组合 8">
            <a:extLst>
              <a:ext uri="{FF2B5EF4-FFF2-40B4-BE49-F238E27FC236}">
                <a16:creationId xmlns:a16="http://schemas.microsoft.com/office/drawing/2014/main" id="{D87C6905-C616-4BF3-B4A4-3103FDC8929F}"/>
              </a:ext>
            </a:extLst>
          </p:cNvPr>
          <p:cNvGrpSpPr/>
          <p:nvPr/>
        </p:nvGrpSpPr>
        <p:grpSpPr>
          <a:xfrm>
            <a:off x="767408" y="1700808"/>
            <a:ext cx="3415668" cy="1889593"/>
            <a:chOff x="660400" y="1309859"/>
            <a:chExt cx="3415668" cy="1889593"/>
          </a:xfrm>
        </p:grpSpPr>
        <p:sp>
          <p:nvSpPr>
            <p:cNvPr id="10" name="文本框 9">
              <a:extLst>
                <a:ext uri="{FF2B5EF4-FFF2-40B4-BE49-F238E27FC236}">
                  <a16:creationId xmlns:a16="http://schemas.microsoft.com/office/drawing/2014/main" id="{10EC3AC9-258E-4BF8-A1AC-EEBE6F653E7F}"/>
                </a:ext>
              </a:extLst>
            </p:cNvPr>
            <p:cNvSpPr txBox="1"/>
            <p:nvPr/>
          </p:nvSpPr>
          <p:spPr>
            <a:xfrm>
              <a:off x="660400" y="1309859"/>
              <a:ext cx="1528624" cy="523220"/>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优势分析</a:t>
              </a:r>
            </a:p>
          </p:txBody>
        </p:sp>
        <p:sp>
          <p:nvSpPr>
            <p:cNvPr id="11" name="文本框 10">
              <a:extLst>
                <a:ext uri="{FF2B5EF4-FFF2-40B4-BE49-F238E27FC236}">
                  <a16:creationId xmlns:a16="http://schemas.microsoft.com/office/drawing/2014/main" id="{D9EFD445-8174-4FE3-8438-102E0B51F4EC}"/>
                </a:ext>
              </a:extLst>
            </p:cNvPr>
            <p:cNvSpPr txBox="1"/>
            <p:nvPr/>
          </p:nvSpPr>
          <p:spPr>
            <a:xfrm>
              <a:off x="660400" y="2029452"/>
              <a:ext cx="3415668" cy="1170000"/>
            </a:xfrm>
            <a:prstGeom prst="rect">
              <a:avLst/>
            </a:prstGeom>
            <a:noFill/>
          </p:spPr>
          <p:txBody>
            <a:bodyPr wrap="square" lIns="0"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在这里输入对项目的具体优势分析  在这里输入对项目的具体优势分析   在这里</a:t>
              </a:r>
            </a:p>
          </p:txBody>
        </p:sp>
        <p:cxnSp>
          <p:nvCxnSpPr>
            <p:cNvPr id="12" name="直接连接符 11">
              <a:extLst>
                <a:ext uri="{FF2B5EF4-FFF2-40B4-BE49-F238E27FC236}">
                  <a16:creationId xmlns:a16="http://schemas.microsoft.com/office/drawing/2014/main" id="{A9AF5865-E114-4754-A9BC-95EADAEC8444}"/>
                </a:ext>
              </a:extLst>
            </p:cNvPr>
            <p:cNvCxnSpPr>
              <a:cxnSpLocks/>
            </p:cNvCxnSpPr>
            <p:nvPr/>
          </p:nvCxnSpPr>
          <p:spPr>
            <a:xfrm>
              <a:off x="682977" y="1930967"/>
              <a:ext cx="51353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8C2B5E70-D971-4DDB-ACBA-9C839A2C8110}"/>
              </a:ext>
            </a:extLst>
          </p:cNvPr>
          <p:cNvGrpSpPr/>
          <p:nvPr/>
        </p:nvGrpSpPr>
        <p:grpSpPr>
          <a:xfrm>
            <a:off x="767408" y="4269619"/>
            <a:ext cx="3415668" cy="1889593"/>
            <a:chOff x="660400" y="1309859"/>
            <a:chExt cx="3415668" cy="1889593"/>
          </a:xfrm>
        </p:grpSpPr>
        <p:sp>
          <p:nvSpPr>
            <p:cNvPr id="14" name="文本框 13">
              <a:extLst>
                <a:ext uri="{FF2B5EF4-FFF2-40B4-BE49-F238E27FC236}">
                  <a16:creationId xmlns:a16="http://schemas.microsoft.com/office/drawing/2014/main" id="{E60BDFE1-F21D-4B68-A48E-8B1DF5EBCE69}"/>
                </a:ext>
              </a:extLst>
            </p:cNvPr>
            <p:cNvSpPr txBox="1"/>
            <p:nvPr/>
          </p:nvSpPr>
          <p:spPr>
            <a:xfrm>
              <a:off x="660400" y="1309859"/>
              <a:ext cx="1528624" cy="523220"/>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机会分析</a:t>
              </a:r>
            </a:p>
          </p:txBody>
        </p:sp>
        <p:sp>
          <p:nvSpPr>
            <p:cNvPr id="15" name="文本框 14">
              <a:extLst>
                <a:ext uri="{FF2B5EF4-FFF2-40B4-BE49-F238E27FC236}">
                  <a16:creationId xmlns:a16="http://schemas.microsoft.com/office/drawing/2014/main" id="{54DEFEE0-B6F3-45C1-AF84-DF4F30F5D432}"/>
                </a:ext>
              </a:extLst>
            </p:cNvPr>
            <p:cNvSpPr txBox="1"/>
            <p:nvPr/>
          </p:nvSpPr>
          <p:spPr>
            <a:xfrm>
              <a:off x="660400" y="2029452"/>
              <a:ext cx="3415668" cy="1170000"/>
            </a:xfrm>
            <a:prstGeom prst="rect">
              <a:avLst/>
            </a:prstGeom>
            <a:noFill/>
          </p:spPr>
          <p:txBody>
            <a:bodyPr wrap="square" lIns="0"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在这里输入对项目的具体机会分析  在这里输入对项目的具体机会分析   在这里</a:t>
              </a:r>
            </a:p>
          </p:txBody>
        </p:sp>
        <p:cxnSp>
          <p:nvCxnSpPr>
            <p:cNvPr id="16" name="直接连接符 15">
              <a:extLst>
                <a:ext uri="{FF2B5EF4-FFF2-40B4-BE49-F238E27FC236}">
                  <a16:creationId xmlns:a16="http://schemas.microsoft.com/office/drawing/2014/main" id="{D16FDF3E-6CF5-46C2-B79F-2D7B6BC1D520}"/>
                </a:ext>
              </a:extLst>
            </p:cNvPr>
            <p:cNvCxnSpPr>
              <a:cxnSpLocks/>
            </p:cNvCxnSpPr>
            <p:nvPr/>
          </p:nvCxnSpPr>
          <p:spPr>
            <a:xfrm>
              <a:off x="682977" y="1930967"/>
              <a:ext cx="5135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A3A596A4-93A4-4155-90FF-82B91A895661}"/>
              </a:ext>
            </a:extLst>
          </p:cNvPr>
          <p:cNvGrpSpPr/>
          <p:nvPr/>
        </p:nvGrpSpPr>
        <p:grpSpPr>
          <a:xfrm>
            <a:off x="8257847" y="1700808"/>
            <a:ext cx="3415668" cy="1889593"/>
            <a:chOff x="660400" y="1309859"/>
            <a:chExt cx="3415668" cy="1889593"/>
          </a:xfrm>
        </p:grpSpPr>
        <p:sp>
          <p:nvSpPr>
            <p:cNvPr id="18" name="文本框 17">
              <a:extLst>
                <a:ext uri="{FF2B5EF4-FFF2-40B4-BE49-F238E27FC236}">
                  <a16:creationId xmlns:a16="http://schemas.microsoft.com/office/drawing/2014/main" id="{C47F76D5-1782-49CE-BCD9-05A6EF97AE35}"/>
                </a:ext>
              </a:extLst>
            </p:cNvPr>
            <p:cNvSpPr txBox="1"/>
            <p:nvPr/>
          </p:nvSpPr>
          <p:spPr>
            <a:xfrm>
              <a:off x="660400" y="1309859"/>
              <a:ext cx="1528624" cy="523220"/>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劣势分析</a:t>
              </a:r>
            </a:p>
          </p:txBody>
        </p:sp>
        <p:sp>
          <p:nvSpPr>
            <p:cNvPr id="19" name="文本框 18">
              <a:extLst>
                <a:ext uri="{FF2B5EF4-FFF2-40B4-BE49-F238E27FC236}">
                  <a16:creationId xmlns:a16="http://schemas.microsoft.com/office/drawing/2014/main" id="{BD5FFB24-AF9E-4E05-97A4-A81B11AFE034}"/>
                </a:ext>
              </a:extLst>
            </p:cNvPr>
            <p:cNvSpPr txBox="1"/>
            <p:nvPr/>
          </p:nvSpPr>
          <p:spPr>
            <a:xfrm>
              <a:off x="660400" y="2029452"/>
              <a:ext cx="3415668" cy="1170000"/>
            </a:xfrm>
            <a:prstGeom prst="rect">
              <a:avLst/>
            </a:prstGeom>
            <a:noFill/>
          </p:spPr>
          <p:txBody>
            <a:bodyPr wrap="square" lIns="0"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在这里输入对项目的具体劣势分析  在这里输入对项目的具体劣势分析   在这里</a:t>
              </a:r>
            </a:p>
          </p:txBody>
        </p:sp>
        <p:cxnSp>
          <p:nvCxnSpPr>
            <p:cNvPr id="20" name="直接连接符 19">
              <a:extLst>
                <a:ext uri="{FF2B5EF4-FFF2-40B4-BE49-F238E27FC236}">
                  <a16:creationId xmlns:a16="http://schemas.microsoft.com/office/drawing/2014/main" id="{905D7F2F-6099-4CFE-B03A-511177F4C69A}"/>
                </a:ext>
              </a:extLst>
            </p:cNvPr>
            <p:cNvCxnSpPr>
              <a:cxnSpLocks/>
            </p:cNvCxnSpPr>
            <p:nvPr/>
          </p:nvCxnSpPr>
          <p:spPr>
            <a:xfrm>
              <a:off x="682977" y="1930967"/>
              <a:ext cx="5135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A6F7867E-06FE-4B9D-A492-0AE84FDFF4F1}"/>
              </a:ext>
            </a:extLst>
          </p:cNvPr>
          <p:cNvGrpSpPr/>
          <p:nvPr/>
        </p:nvGrpSpPr>
        <p:grpSpPr>
          <a:xfrm>
            <a:off x="8257847" y="4269619"/>
            <a:ext cx="3415668" cy="1889593"/>
            <a:chOff x="660400" y="1309859"/>
            <a:chExt cx="3415668" cy="1889593"/>
          </a:xfrm>
        </p:grpSpPr>
        <p:sp>
          <p:nvSpPr>
            <p:cNvPr id="22" name="文本框 21">
              <a:extLst>
                <a:ext uri="{FF2B5EF4-FFF2-40B4-BE49-F238E27FC236}">
                  <a16:creationId xmlns:a16="http://schemas.microsoft.com/office/drawing/2014/main" id="{E5DC8AE8-035F-456C-9F01-A43F8D70DBD5}"/>
                </a:ext>
              </a:extLst>
            </p:cNvPr>
            <p:cNvSpPr txBox="1"/>
            <p:nvPr/>
          </p:nvSpPr>
          <p:spPr>
            <a:xfrm>
              <a:off x="660400" y="1309859"/>
              <a:ext cx="1528624" cy="523220"/>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威胁分析</a:t>
              </a:r>
            </a:p>
          </p:txBody>
        </p:sp>
        <p:sp>
          <p:nvSpPr>
            <p:cNvPr id="23" name="文本框 22">
              <a:extLst>
                <a:ext uri="{FF2B5EF4-FFF2-40B4-BE49-F238E27FC236}">
                  <a16:creationId xmlns:a16="http://schemas.microsoft.com/office/drawing/2014/main" id="{B26752E3-2312-400D-853E-8D02EFC9F72D}"/>
                </a:ext>
              </a:extLst>
            </p:cNvPr>
            <p:cNvSpPr txBox="1"/>
            <p:nvPr/>
          </p:nvSpPr>
          <p:spPr>
            <a:xfrm>
              <a:off x="660400" y="2029452"/>
              <a:ext cx="3415668" cy="1170000"/>
            </a:xfrm>
            <a:prstGeom prst="rect">
              <a:avLst/>
            </a:prstGeom>
            <a:noFill/>
          </p:spPr>
          <p:txBody>
            <a:bodyPr wrap="square" lIns="0"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在这里输入对项目的具体威胁分析  在这里输入对项目的具体威胁分析   在这里</a:t>
              </a:r>
            </a:p>
          </p:txBody>
        </p:sp>
        <p:cxnSp>
          <p:nvCxnSpPr>
            <p:cNvPr id="24" name="直接连接符 23">
              <a:extLst>
                <a:ext uri="{FF2B5EF4-FFF2-40B4-BE49-F238E27FC236}">
                  <a16:creationId xmlns:a16="http://schemas.microsoft.com/office/drawing/2014/main" id="{9A11EDC6-401E-4CD4-8495-F70C041AB03B}"/>
                </a:ext>
              </a:extLst>
            </p:cNvPr>
            <p:cNvCxnSpPr>
              <a:cxnSpLocks/>
            </p:cNvCxnSpPr>
            <p:nvPr/>
          </p:nvCxnSpPr>
          <p:spPr>
            <a:xfrm>
              <a:off x="682977" y="1930967"/>
              <a:ext cx="51353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167B772C-1B6E-44FD-B1E4-F599DC1BD29A}"/>
              </a:ext>
            </a:extLst>
          </p:cNvPr>
          <p:cNvGrpSpPr/>
          <p:nvPr/>
        </p:nvGrpSpPr>
        <p:grpSpPr>
          <a:xfrm>
            <a:off x="4529908" y="2163981"/>
            <a:ext cx="868428" cy="1067921"/>
            <a:chOff x="4422900" y="1773032"/>
            <a:chExt cx="868428" cy="1067921"/>
          </a:xfrm>
        </p:grpSpPr>
        <p:sp>
          <p:nvSpPr>
            <p:cNvPr id="26" name="椭圆 25">
              <a:extLst>
                <a:ext uri="{FF2B5EF4-FFF2-40B4-BE49-F238E27FC236}">
                  <a16:creationId xmlns:a16="http://schemas.microsoft.com/office/drawing/2014/main" id="{855C65DE-C610-49BC-9BD3-44ED01B71930}"/>
                </a:ext>
              </a:extLst>
            </p:cNvPr>
            <p:cNvSpPr/>
            <p:nvPr/>
          </p:nvSpPr>
          <p:spPr>
            <a:xfrm flipH="1">
              <a:off x="4422900" y="1931077"/>
              <a:ext cx="868428" cy="868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5400" b="1" i="0" u="none" strike="noStrike" kern="1200" cap="none" spc="0" normalizeH="0" baseline="0" noProof="0" dirty="0">
                <a:ln>
                  <a:noFill/>
                </a:ln>
                <a:solidFill>
                  <a:srgbClr val="FFA405"/>
                </a:solidFill>
                <a:effectLst/>
                <a:uLnTx/>
                <a:uFillTx/>
                <a:latin typeface="微软雅黑" panose="020B0503020204020204" pitchFamily="34" charset="-122"/>
                <a:ea typeface="微软雅黑" panose="020B0503020204020204" pitchFamily="34" charset="-122"/>
                <a:cs typeface="+mn-cs"/>
              </a:endParaRPr>
            </a:p>
          </p:txBody>
        </p:sp>
        <p:sp>
          <p:nvSpPr>
            <p:cNvPr id="27" name="文本框 26">
              <a:extLst>
                <a:ext uri="{FF2B5EF4-FFF2-40B4-BE49-F238E27FC236}">
                  <a16:creationId xmlns:a16="http://schemas.microsoft.com/office/drawing/2014/main" id="{3FC453B2-8FA5-4259-AF13-CD52736F058F}"/>
                </a:ext>
              </a:extLst>
            </p:cNvPr>
            <p:cNvSpPr txBox="1"/>
            <p:nvPr/>
          </p:nvSpPr>
          <p:spPr>
            <a:xfrm>
              <a:off x="4546260" y="1773032"/>
              <a:ext cx="719327" cy="106792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Arial" panose="020B0604020202020204" pitchFamily="34" charset="0"/>
                </a:rPr>
                <a:t>S</a:t>
              </a:r>
              <a:endParaRPr kumimoji="0" lang="zh-CN" altLang="en-US" sz="54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8" name="组合 27">
            <a:extLst>
              <a:ext uri="{FF2B5EF4-FFF2-40B4-BE49-F238E27FC236}">
                <a16:creationId xmlns:a16="http://schemas.microsoft.com/office/drawing/2014/main" id="{9E91F203-0D7D-439E-9159-8E97EB0FF213}"/>
              </a:ext>
            </a:extLst>
          </p:cNvPr>
          <p:cNvGrpSpPr/>
          <p:nvPr/>
        </p:nvGrpSpPr>
        <p:grpSpPr>
          <a:xfrm>
            <a:off x="7007682" y="2111244"/>
            <a:ext cx="868428" cy="1079210"/>
            <a:chOff x="6900674" y="1720295"/>
            <a:chExt cx="868428" cy="1079210"/>
          </a:xfrm>
        </p:grpSpPr>
        <p:sp>
          <p:nvSpPr>
            <p:cNvPr id="29" name="椭圆 28">
              <a:extLst>
                <a:ext uri="{FF2B5EF4-FFF2-40B4-BE49-F238E27FC236}">
                  <a16:creationId xmlns:a16="http://schemas.microsoft.com/office/drawing/2014/main" id="{FE1AB3E9-C2C3-419D-BE3D-852A6F06CFA3}"/>
                </a:ext>
              </a:extLst>
            </p:cNvPr>
            <p:cNvSpPr/>
            <p:nvPr/>
          </p:nvSpPr>
          <p:spPr>
            <a:xfrm flipH="1">
              <a:off x="6900674" y="1931077"/>
              <a:ext cx="868428" cy="868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文本框 29">
              <a:extLst>
                <a:ext uri="{FF2B5EF4-FFF2-40B4-BE49-F238E27FC236}">
                  <a16:creationId xmlns:a16="http://schemas.microsoft.com/office/drawing/2014/main" id="{69CCC293-0BDB-4B12-9899-D1E26A1F041E}"/>
                </a:ext>
              </a:extLst>
            </p:cNvPr>
            <p:cNvSpPr txBox="1"/>
            <p:nvPr/>
          </p:nvSpPr>
          <p:spPr>
            <a:xfrm>
              <a:off x="6961824" y="1720295"/>
              <a:ext cx="719327" cy="106792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FFA405"/>
                  </a:solidFill>
                  <a:effectLst/>
                  <a:uLnTx/>
                  <a:uFillTx/>
                  <a:latin typeface="微软雅黑" panose="020B0503020204020204" pitchFamily="34" charset="-122"/>
                  <a:ea typeface="微软雅黑" panose="020B0503020204020204" pitchFamily="34" charset="-122"/>
                  <a:cs typeface="Arial" panose="020B0604020202020204" pitchFamily="34" charset="0"/>
                </a:rPr>
                <a:t>w</a:t>
              </a:r>
              <a:endParaRPr kumimoji="0" lang="zh-CN" altLang="en-US" sz="5400" b="1" i="0" u="none" strike="noStrike" kern="1200" cap="none" spc="0" normalizeH="0" baseline="0" noProof="0" dirty="0">
                <a:ln>
                  <a:noFill/>
                </a:ln>
                <a:solidFill>
                  <a:srgbClr val="FFA405"/>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1" name="组合 30">
            <a:extLst>
              <a:ext uri="{FF2B5EF4-FFF2-40B4-BE49-F238E27FC236}">
                <a16:creationId xmlns:a16="http://schemas.microsoft.com/office/drawing/2014/main" id="{60D8CEF4-3D39-428A-9E83-3D7FBC175BD4}"/>
              </a:ext>
            </a:extLst>
          </p:cNvPr>
          <p:cNvGrpSpPr/>
          <p:nvPr/>
        </p:nvGrpSpPr>
        <p:grpSpPr>
          <a:xfrm>
            <a:off x="4529908" y="4591999"/>
            <a:ext cx="868428" cy="1067921"/>
            <a:chOff x="4422900" y="4201050"/>
            <a:chExt cx="868428" cy="1067921"/>
          </a:xfrm>
        </p:grpSpPr>
        <p:sp>
          <p:nvSpPr>
            <p:cNvPr id="32" name="椭圆 31">
              <a:extLst>
                <a:ext uri="{FF2B5EF4-FFF2-40B4-BE49-F238E27FC236}">
                  <a16:creationId xmlns:a16="http://schemas.microsoft.com/office/drawing/2014/main" id="{7280C910-6495-42B5-BBE7-BA83B6C8EA6A}"/>
                </a:ext>
              </a:extLst>
            </p:cNvPr>
            <p:cNvSpPr/>
            <p:nvPr/>
          </p:nvSpPr>
          <p:spPr>
            <a:xfrm flipH="1">
              <a:off x="4422900" y="4400543"/>
              <a:ext cx="868428" cy="868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a:extLst>
                <a:ext uri="{FF2B5EF4-FFF2-40B4-BE49-F238E27FC236}">
                  <a16:creationId xmlns:a16="http://schemas.microsoft.com/office/drawing/2014/main" id="{44DAF175-B4E1-438A-95A8-8812384DEA8E}"/>
                </a:ext>
              </a:extLst>
            </p:cNvPr>
            <p:cNvSpPr txBox="1"/>
            <p:nvPr/>
          </p:nvSpPr>
          <p:spPr>
            <a:xfrm>
              <a:off x="4542281" y="4201050"/>
              <a:ext cx="719327" cy="106792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FFA405"/>
                  </a:solidFill>
                  <a:effectLst/>
                  <a:uLnTx/>
                  <a:uFillTx/>
                  <a:latin typeface="微软雅黑" panose="020B0503020204020204" pitchFamily="34" charset="-122"/>
                  <a:ea typeface="微软雅黑" panose="020B0503020204020204" pitchFamily="34" charset="-122"/>
                  <a:cs typeface="Arial" panose="020B0604020202020204" pitchFamily="34" charset="0"/>
                </a:rPr>
                <a:t>o</a:t>
              </a:r>
              <a:endParaRPr kumimoji="0" lang="zh-CN" altLang="en-US" sz="5400" b="1" i="0" u="none" strike="noStrike" kern="1200" cap="none" spc="0" normalizeH="0" baseline="0" noProof="0" dirty="0">
                <a:ln>
                  <a:noFill/>
                </a:ln>
                <a:solidFill>
                  <a:srgbClr val="FFA405"/>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4" name="组合 33">
            <a:extLst>
              <a:ext uri="{FF2B5EF4-FFF2-40B4-BE49-F238E27FC236}">
                <a16:creationId xmlns:a16="http://schemas.microsoft.com/office/drawing/2014/main" id="{1B505FC0-0A52-41C4-B21A-7B3E05F3C4E3}"/>
              </a:ext>
            </a:extLst>
          </p:cNvPr>
          <p:cNvGrpSpPr/>
          <p:nvPr/>
        </p:nvGrpSpPr>
        <p:grpSpPr>
          <a:xfrm>
            <a:off x="7007682" y="4680456"/>
            <a:ext cx="868428" cy="1067921"/>
            <a:chOff x="6900674" y="4289507"/>
            <a:chExt cx="868428" cy="1067921"/>
          </a:xfrm>
        </p:grpSpPr>
        <p:sp>
          <p:nvSpPr>
            <p:cNvPr id="35" name="椭圆 34">
              <a:extLst>
                <a:ext uri="{FF2B5EF4-FFF2-40B4-BE49-F238E27FC236}">
                  <a16:creationId xmlns:a16="http://schemas.microsoft.com/office/drawing/2014/main" id="{127E574A-2113-4854-A337-6CC0BDA2C8CD}"/>
                </a:ext>
              </a:extLst>
            </p:cNvPr>
            <p:cNvSpPr/>
            <p:nvPr/>
          </p:nvSpPr>
          <p:spPr>
            <a:xfrm flipH="1">
              <a:off x="6900674" y="4400543"/>
              <a:ext cx="868428" cy="868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文本框 35">
              <a:extLst>
                <a:ext uri="{FF2B5EF4-FFF2-40B4-BE49-F238E27FC236}">
                  <a16:creationId xmlns:a16="http://schemas.microsoft.com/office/drawing/2014/main" id="{59FCE917-A760-43CE-931E-4750407CCB74}"/>
                </a:ext>
              </a:extLst>
            </p:cNvPr>
            <p:cNvSpPr txBox="1"/>
            <p:nvPr/>
          </p:nvSpPr>
          <p:spPr>
            <a:xfrm>
              <a:off x="6996418" y="4289507"/>
              <a:ext cx="719327" cy="106792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Arial" panose="020B0604020202020204" pitchFamily="34" charset="0"/>
                </a:rPr>
                <a:t>T</a:t>
              </a:r>
              <a:endParaRPr kumimoji="0" lang="zh-CN" altLang="en-US" sz="54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7" name="椭圆 36">
            <a:extLst>
              <a:ext uri="{FF2B5EF4-FFF2-40B4-BE49-F238E27FC236}">
                <a16:creationId xmlns:a16="http://schemas.microsoft.com/office/drawing/2014/main" id="{6608E186-8807-4908-8DED-380E25C0D608}"/>
              </a:ext>
            </a:extLst>
          </p:cNvPr>
          <p:cNvSpPr/>
          <p:nvPr/>
        </p:nvSpPr>
        <p:spPr>
          <a:xfrm>
            <a:off x="5387762" y="3182420"/>
            <a:ext cx="1627713" cy="1627713"/>
          </a:xfrm>
          <a:prstGeom prst="ellipse">
            <a:avLst/>
          </a:prstGeom>
          <a:pattFill prst="dkUpDiag">
            <a:fgClr>
              <a:schemeClr val="bg1"/>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8" name="small-sharp-pencil_16463">
            <a:extLst>
              <a:ext uri="{FF2B5EF4-FFF2-40B4-BE49-F238E27FC236}">
                <a16:creationId xmlns:a16="http://schemas.microsoft.com/office/drawing/2014/main" id="{1E57FA02-3A76-4A84-B906-A598DA0FFB01}"/>
              </a:ext>
            </a:extLst>
          </p:cNvPr>
          <p:cNvSpPr>
            <a:spLocks noChangeAspect="1"/>
          </p:cNvSpPr>
          <p:nvPr/>
        </p:nvSpPr>
        <p:spPr bwMode="auto">
          <a:xfrm>
            <a:off x="5839748" y="3590401"/>
            <a:ext cx="790224" cy="804464"/>
          </a:xfrm>
          <a:custGeom>
            <a:avLst/>
            <a:gdLst>
              <a:gd name="connsiteX0" fmla="*/ 295041 w 590280"/>
              <a:gd name="connsiteY0" fmla="*/ 572408 h 600916"/>
              <a:gd name="connsiteX1" fmla="*/ 350237 w 590280"/>
              <a:gd name="connsiteY1" fmla="*/ 573002 h 600916"/>
              <a:gd name="connsiteX2" fmla="*/ 403447 w 590280"/>
              <a:gd name="connsiteY2" fmla="*/ 574190 h 600916"/>
              <a:gd name="connsiteX3" fmla="*/ 497956 w 590280"/>
              <a:gd name="connsiteY3" fmla="*/ 578545 h 600916"/>
              <a:gd name="connsiteX4" fmla="*/ 590280 w 590280"/>
              <a:gd name="connsiteY4" fmla="*/ 586662 h 600916"/>
              <a:gd name="connsiteX5" fmla="*/ 497956 w 590280"/>
              <a:gd name="connsiteY5" fmla="*/ 594779 h 600916"/>
              <a:gd name="connsiteX6" fmla="*/ 403447 w 590280"/>
              <a:gd name="connsiteY6" fmla="*/ 599134 h 600916"/>
              <a:gd name="connsiteX7" fmla="*/ 350237 w 590280"/>
              <a:gd name="connsiteY7" fmla="*/ 600322 h 600916"/>
              <a:gd name="connsiteX8" fmla="*/ 295041 w 590280"/>
              <a:gd name="connsiteY8" fmla="*/ 600916 h 600916"/>
              <a:gd name="connsiteX9" fmla="*/ 240043 w 590280"/>
              <a:gd name="connsiteY9" fmla="*/ 600322 h 600916"/>
              <a:gd name="connsiteX10" fmla="*/ 186634 w 590280"/>
              <a:gd name="connsiteY10" fmla="*/ 599134 h 600916"/>
              <a:gd name="connsiteX11" fmla="*/ 92126 w 590280"/>
              <a:gd name="connsiteY11" fmla="*/ 594779 h 600916"/>
              <a:gd name="connsiteX12" fmla="*/ 0 w 590280"/>
              <a:gd name="connsiteY12" fmla="*/ 586662 h 600916"/>
              <a:gd name="connsiteX13" fmla="*/ 92126 w 590280"/>
              <a:gd name="connsiteY13" fmla="*/ 578545 h 600916"/>
              <a:gd name="connsiteX14" fmla="*/ 186634 w 590280"/>
              <a:gd name="connsiteY14" fmla="*/ 574190 h 600916"/>
              <a:gd name="connsiteX15" fmla="*/ 240043 w 590280"/>
              <a:gd name="connsiteY15" fmla="*/ 573002 h 600916"/>
              <a:gd name="connsiteX16" fmla="*/ 295041 w 590280"/>
              <a:gd name="connsiteY16" fmla="*/ 572408 h 600916"/>
              <a:gd name="connsiteX17" fmla="*/ 535091 w 590280"/>
              <a:gd name="connsiteY17" fmla="*/ 487517 h 600916"/>
              <a:gd name="connsiteX18" fmla="*/ 584352 w 590280"/>
              <a:gd name="connsiteY18" fmla="*/ 580734 h 600916"/>
              <a:gd name="connsiteX19" fmla="*/ 490994 w 590280"/>
              <a:gd name="connsiteY19" fmla="*/ 531547 h 600916"/>
              <a:gd name="connsiteX20" fmla="*/ 243214 w 590280"/>
              <a:gd name="connsiteY20" fmla="*/ 67371 h 600916"/>
              <a:gd name="connsiteX21" fmla="*/ 446918 w 590280"/>
              <a:gd name="connsiteY21" fmla="*/ 270623 h 600916"/>
              <a:gd name="connsiteX22" fmla="*/ 522960 w 590280"/>
              <a:gd name="connsiteY22" fmla="*/ 459003 h 600916"/>
              <a:gd name="connsiteX23" fmla="*/ 462405 w 590280"/>
              <a:gd name="connsiteY23" fmla="*/ 519483 h 600916"/>
              <a:gd name="connsiteX24" fmla="*/ 273789 w 590280"/>
              <a:gd name="connsiteY24" fmla="*/ 443536 h 600916"/>
              <a:gd name="connsiteX25" fmla="*/ 70283 w 590280"/>
              <a:gd name="connsiteY25" fmla="*/ 240085 h 600916"/>
              <a:gd name="connsiteX26" fmla="*/ 125633 w 590280"/>
              <a:gd name="connsiteY26" fmla="*/ 437 h 600916"/>
              <a:gd name="connsiteX27" fmla="*/ 222987 w 590280"/>
              <a:gd name="connsiteY27" fmla="*/ 46960 h 600916"/>
              <a:gd name="connsiteX28" fmla="*/ 49825 w 590280"/>
              <a:gd name="connsiteY28" fmla="*/ 219863 h 600916"/>
              <a:gd name="connsiteX29" fmla="*/ 34534 w 590280"/>
              <a:gd name="connsiteY29" fmla="*/ 31692 h 600916"/>
              <a:gd name="connsiteX30" fmla="*/ 125633 w 590280"/>
              <a:gd name="connsiteY30" fmla="*/ 437 h 60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90280" h="600916">
                <a:moveTo>
                  <a:pt x="295041" y="572408"/>
                </a:moveTo>
                <a:cubicBezTo>
                  <a:pt x="313506" y="572606"/>
                  <a:pt x="331970" y="572804"/>
                  <a:pt x="350237" y="573002"/>
                </a:cubicBezTo>
                <a:cubicBezTo>
                  <a:pt x="368305" y="573002"/>
                  <a:pt x="386174" y="573794"/>
                  <a:pt x="403447" y="574190"/>
                </a:cubicBezTo>
                <a:cubicBezTo>
                  <a:pt x="437995" y="575180"/>
                  <a:pt x="470358" y="576764"/>
                  <a:pt x="497956" y="578545"/>
                </a:cubicBezTo>
                <a:cubicBezTo>
                  <a:pt x="553350" y="581911"/>
                  <a:pt x="590280" y="586662"/>
                  <a:pt x="590280" y="586662"/>
                </a:cubicBezTo>
                <a:cubicBezTo>
                  <a:pt x="590280" y="586662"/>
                  <a:pt x="553350" y="591414"/>
                  <a:pt x="497956" y="594779"/>
                </a:cubicBezTo>
                <a:cubicBezTo>
                  <a:pt x="470358" y="596561"/>
                  <a:pt x="437995" y="598145"/>
                  <a:pt x="403447" y="599134"/>
                </a:cubicBezTo>
                <a:cubicBezTo>
                  <a:pt x="386174" y="599530"/>
                  <a:pt x="368305" y="600322"/>
                  <a:pt x="350237" y="600322"/>
                </a:cubicBezTo>
                <a:cubicBezTo>
                  <a:pt x="331970" y="600520"/>
                  <a:pt x="313506" y="600718"/>
                  <a:pt x="295041" y="600916"/>
                </a:cubicBezTo>
                <a:cubicBezTo>
                  <a:pt x="276576" y="600718"/>
                  <a:pt x="258111" y="600520"/>
                  <a:pt x="240043" y="600322"/>
                </a:cubicBezTo>
                <a:cubicBezTo>
                  <a:pt x="221777" y="600322"/>
                  <a:pt x="203908" y="599530"/>
                  <a:pt x="186634" y="599134"/>
                </a:cubicBezTo>
                <a:cubicBezTo>
                  <a:pt x="152087" y="598145"/>
                  <a:pt x="119922" y="596561"/>
                  <a:pt x="92126" y="594779"/>
                </a:cubicBezTo>
                <a:cubicBezTo>
                  <a:pt x="36731" y="591414"/>
                  <a:pt x="0" y="586662"/>
                  <a:pt x="0" y="586662"/>
                </a:cubicBezTo>
                <a:cubicBezTo>
                  <a:pt x="0" y="586662"/>
                  <a:pt x="36731" y="581911"/>
                  <a:pt x="92126" y="578545"/>
                </a:cubicBezTo>
                <a:cubicBezTo>
                  <a:pt x="119724" y="576764"/>
                  <a:pt x="152087" y="575180"/>
                  <a:pt x="186634" y="574190"/>
                </a:cubicBezTo>
                <a:cubicBezTo>
                  <a:pt x="203908" y="573794"/>
                  <a:pt x="221777" y="573002"/>
                  <a:pt x="240043" y="573002"/>
                </a:cubicBezTo>
                <a:cubicBezTo>
                  <a:pt x="258111" y="572804"/>
                  <a:pt x="276576" y="572606"/>
                  <a:pt x="295041" y="572408"/>
                </a:cubicBezTo>
                <a:close/>
                <a:moveTo>
                  <a:pt x="535091" y="487517"/>
                </a:moveTo>
                <a:lnTo>
                  <a:pt x="584352" y="580734"/>
                </a:lnTo>
                <a:lnTo>
                  <a:pt x="490994" y="531547"/>
                </a:lnTo>
                <a:close/>
                <a:moveTo>
                  <a:pt x="243214" y="67371"/>
                </a:moveTo>
                <a:lnTo>
                  <a:pt x="446918" y="270623"/>
                </a:lnTo>
                <a:lnTo>
                  <a:pt x="522960" y="459003"/>
                </a:lnTo>
                <a:lnTo>
                  <a:pt x="462405" y="519483"/>
                </a:lnTo>
                <a:lnTo>
                  <a:pt x="273789" y="443536"/>
                </a:lnTo>
                <a:lnTo>
                  <a:pt x="70283" y="240085"/>
                </a:lnTo>
                <a:close/>
                <a:moveTo>
                  <a:pt x="125633" y="437"/>
                </a:moveTo>
                <a:cubicBezTo>
                  <a:pt x="159739" y="3189"/>
                  <a:pt x="194888" y="18903"/>
                  <a:pt x="222987" y="46960"/>
                </a:cubicBezTo>
                <a:lnTo>
                  <a:pt x="49825" y="219863"/>
                </a:lnTo>
                <a:cubicBezTo>
                  <a:pt x="-6373" y="163749"/>
                  <a:pt x="-13125" y="79478"/>
                  <a:pt x="34534" y="31692"/>
                </a:cubicBezTo>
                <a:cubicBezTo>
                  <a:pt x="58463" y="7898"/>
                  <a:pt x="91527" y="-2314"/>
                  <a:pt x="125633" y="437"/>
                </a:cubicBezTo>
                <a:close/>
              </a:path>
            </a:pathLst>
          </a:custGeom>
          <a:solidFill>
            <a:schemeClr val="accent1"/>
          </a:solidFill>
          <a:ln>
            <a:noFill/>
          </a:ln>
        </p:spPr>
        <p:txBody>
          <a:bodyPr/>
          <a:lstStyle/>
          <a:p>
            <a:endParaRPr lang="zh-CN" altLang="en-US"/>
          </a:p>
        </p:txBody>
      </p:sp>
    </p:spTree>
    <p:extLst>
      <p:ext uri="{BB962C8B-B14F-4D97-AF65-F5344CB8AC3E}">
        <p14:creationId xmlns:p14="http://schemas.microsoft.com/office/powerpoint/2010/main" val="18552742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80C971-835F-42AB-98B5-101FAF0ED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5"/>
            <a:ext cx="12192000" cy="4029454"/>
          </a:xfrm>
          <a:prstGeom prst="rect">
            <a:avLst/>
          </a:prstGeom>
        </p:spPr>
      </p:pic>
      <p:cxnSp>
        <p:nvCxnSpPr>
          <p:cNvPr id="4" name="直接连接符 3">
            <a:extLst>
              <a:ext uri="{FF2B5EF4-FFF2-40B4-BE49-F238E27FC236}">
                <a16:creationId xmlns:a16="http://schemas.microsoft.com/office/drawing/2014/main" id="{2E15C77F-1158-4A8C-A75B-4B1645B8FDE5}"/>
              </a:ext>
            </a:extLst>
          </p:cNvPr>
          <p:cNvCxnSpPr>
            <a:cxnSpLocks/>
          </p:cNvCxnSpPr>
          <p:nvPr/>
        </p:nvCxnSpPr>
        <p:spPr>
          <a:xfrm>
            <a:off x="0" y="4056185"/>
            <a:ext cx="4298873"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FC164F27-EF21-4489-9E54-95816513DBE1}"/>
              </a:ext>
            </a:extLst>
          </p:cNvPr>
          <p:cNvSpPr/>
          <p:nvPr/>
        </p:nvSpPr>
        <p:spPr>
          <a:xfrm>
            <a:off x="4224759" y="3429000"/>
            <a:ext cx="3742482" cy="98272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7" name="文本框 6">
            <a:extLst>
              <a:ext uri="{FF2B5EF4-FFF2-40B4-BE49-F238E27FC236}">
                <a16:creationId xmlns:a16="http://schemas.microsoft.com/office/drawing/2014/main" id="{DA85C2C3-40B9-4664-8E7C-1FDC70F54C92}"/>
              </a:ext>
            </a:extLst>
          </p:cNvPr>
          <p:cNvSpPr txBox="1"/>
          <p:nvPr/>
        </p:nvSpPr>
        <p:spPr>
          <a:xfrm>
            <a:off x="4474046" y="3458695"/>
            <a:ext cx="323949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PART 03</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4" name="直接连接符 13">
            <a:extLst>
              <a:ext uri="{FF2B5EF4-FFF2-40B4-BE49-F238E27FC236}">
                <a16:creationId xmlns:a16="http://schemas.microsoft.com/office/drawing/2014/main" id="{E822DD7F-A9CD-499C-93AE-9AE36686B7B8}"/>
              </a:ext>
            </a:extLst>
          </p:cNvPr>
          <p:cNvCxnSpPr>
            <a:cxnSpLocks/>
          </p:cNvCxnSpPr>
          <p:nvPr/>
        </p:nvCxnSpPr>
        <p:spPr>
          <a:xfrm>
            <a:off x="7893127" y="4056186"/>
            <a:ext cx="4298873"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0436719-911B-42E8-82EC-F5EFA546CBD9}"/>
              </a:ext>
            </a:extLst>
          </p:cNvPr>
          <p:cNvSpPr txBox="1"/>
          <p:nvPr/>
        </p:nvSpPr>
        <p:spPr>
          <a:xfrm>
            <a:off x="2418831" y="4772125"/>
            <a:ext cx="734992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请在这里输入你的标题</a:t>
            </a:r>
          </a:p>
        </p:txBody>
      </p:sp>
      <p:sp>
        <p:nvSpPr>
          <p:cNvPr id="10" name="矩形 9">
            <a:extLst>
              <a:ext uri="{FF2B5EF4-FFF2-40B4-BE49-F238E27FC236}">
                <a16:creationId xmlns:a16="http://schemas.microsoft.com/office/drawing/2014/main" id="{EDE10CA4-5078-4DF0-92FD-9B1ABD6A2116}"/>
              </a:ext>
            </a:extLst>
          </p:cNvPr>
          <p:cNvSpPr/>
          <p:nvPr/>
        </p:nvSpPr>
        <p:spPr>
          <a:xfrm>
            <a:off x="4298873" y="5603122"/>
            <a:ext cx="3594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Segoe UI Light"/>
                <a:ea typeface="微软雅黑 Light"/>
                <a:cs typeface="Segoe UI Light" panose="020B0502040204020203" pitchFamily="34" charset="0"/>
              </a:rPr>
              <a:t>Please enter your English title here</a:t>
            </a:r>
          </a:p>
        </p:txBody>
      </p:sp>
      <p:sp>
        <p:nvSpPr>
          <p:cNvPr id="11" name="等腰三角形 10">
            <a:extLst>
              <a:ext uri="{FF2B5EF4-FFF2-40B4-BE49-F238E27FC236}">
                <a16:creationId xmlns:a16="http://schemas.microsoft.com/office/drawing/2014/main" id="{7FBA1D07-41D0-4A5C-AC70-4236C9DBCEDF}"/>
              </a:ext>
            </a:extLst>
          </p:cNvPr>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Tree>
    <p:extLst>
      <p:ext uri="{BB962C8B-B14F-4D97-AF65-F5344CB8AC3E}">
        <p14:creationId xmlns:p14="http://schemas.microsoft.com/office/powerpoint/2010/main" val="29985572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a:extLst>
              <a:ext uri="{FF2B5EF4-FFF2-40B4-BE49-F238E27FC236}">
                <a16:creationId xmlns:a16="http://schemas.microsoft.com/office/drawing/2014/main" id="{4BA7DBAC-23D1-4B16-AB08-3E4D1864F3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5165" y="1515313"/>
            <a:ext cx="3521104" cy="2590102"/>
          </a:xfrm>
          <a:prstGeom prst="rect">
            <a:avLst/>
          </a:prstGeom>
        </p:spPr>
      </p:pic>
      <p:pic>
        <p:nvPicPr>
          <p:cNvPr id="7" name="图片 6">
            <a:extLst>
              <a:ext uri="{FF2B5EF4-FFF2-40B4-BE49-F238E27FC236}">
                <a16:creationId xmlns:a16="http://schemas.microsoft.com/office/drawing/2014/main" id="{B1DC5713-4C1A-6CB0-F9CA-E329187D11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2777" y="1515313"/>
            <a:ext cx="3494556" cy="2589882"/>
          </a:xfrm>
          <a:prstGeom prst="rect">
            <a:avLst/>
          </a:prstGeom>
        </p:spPr>
      </p:pic>
      <p:pic>
        <p:nvPicPr>
          <p:cNvPr id="8" name="图片 7">
            <a:extLst>
              <a:ext uri="{FF2B5EF4-FFF2-40B4-BE49-F238E27FC236}">
                <a16:creationId xmlns:a16="http://schemas.microsoft.com/office/drawing/2014/main" id="{8E4BC256-887B-6E8C-634B-42795C554C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799" y="1515313"/>
            <a:ext cx="3494555" cy="2589882"/>
          </a:xfrm>
          <a:prstGeom prst="rect">
            <a:avLst/>
          </a:prstGeom>
        </p:spPr>
      </p:pic>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9" name="文本框 8">
            <a:extLst>
              <a:ext uri="{FF2B5EF4-FFF2-40B4-BE49-F238E27FC236}">
                <a16:creationId xmlns:a16="http://schemas.microsoft.com/office/drawing/2014/main" id="{DE974D4F-AC33-4145-B5B0-A6E2563BD4BE}"/>
              </a:ext>
            </a:extLst>
          </p:cNvPr>
          <p:cNvSpPr txBox="1"/>
          <p:nvPr/>
        </p:nvSpPr>
        <p:spPr>
          <a:xfrm>
            <a:off x="992975" y="4319034"/>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请输入你的标题</a:t>
            </a:r>
          </a:p>
        </p:txBody>
      </p:sp>
      <p:grpSp>
        <p:nvGrpSpPr>
          <p:cNvPr id="10" name="组合 9">
            <a:extLst>
              <a:ext uri="{FF2B5EF4-FFF2-40B4-BE49-F238E27FC236}">
                <a16:creationId xmlns:a16="http://schemas.microsoft.com/office/drawing/2014/main" id="{1CBBA546-6842-4082-B172-97946BFF3927}"/>
              </a:ext>
            </a:extLst>
          </p:cNvPr>
          <p:cNvGrpSpPr/>
          <p:nvPr/>
        </p:nvGrpSpPr>
        <p:grpSpPr>
          <a:xfrm flipV="1">
            <a:off x="4284027" y="3936614"/>
            <a:ext cx="3509074" cy="308325"/>
            <a:chOff x="4341850" y="3188990"/>
            <a:chExt cx="3509074" cy="308325"/>
          </a:xfrm>
        </p:grpSpPr>
        <p:grpSp>
          <p:nvGrpSpPr>
            <p:cNvPr id="11" name="组合 10">
              <a:extLst>
                <a:ext uri="{FF2B5EF4-FFF2-40B4-BE49-F238E27FC236}">
                  <a16:creationId xmlns:a16="http://schemas.microsoft.com/office/drawing/2014/main" id="{90D74BCD-08C2-455B-9E5E-40E0132FAE90}"/>
                </a:ext>
              </a:extLst>
            </p:cNvPr>
            <p:cNvGrpSpPr/>
            <p:nvPr/>
          </p:nvGrpSpPr>
          <p:grpSpPr>
            <a:xfrm rot="16200000" flipH="1">
              <a:off x="5941838" y="2871379"/>
              <a:ext cx="308325" cy="943548"/>
              <a:chOff x="7141580" y="1944341"/>
              <a:chExt cx="262837" cy="804344"/>
            </a:xfrm>
          </p:grpSpPr>
          <p:sp>
            <p:nvSpPr>
              <p:cNvPr id="14" name="矩形: 圆角 13">
                <a:extLst>
                  <a:ext uri="{FF2B5EF4-FFF2-40B4-BE49-F238E27FC236}">
                    <a16:creationId xmlns:a16="http://schemas.microsoft.com/office/drawing/2014/main" id="{EC6D8F96-F677-47B5-8755-8AC12C0F5B93}"/>
                  </a:ext>
                </a:extLst>
              </p:cNvPr>
              <p:cNvSpPr/>
              <p:nvPr/>
            </p:nvSpPr>
            <p:spPr>
              <a:xfrm>
                <a:off x="7141580" y="1944341"/>
                <a:ext cx="262837" cy="80434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nvGrpSpPr>
              <p:cNvPr id="15" name="组合 14">
                <a:extLst>
                  <a:ext uri="{FF2B5EF4-FFF2-40B4-BE49-F238E27FC236}">
                    <a16:creationId xmlns:a16="http://schemas.microsoft.com/office/drawing/2014/main" id="{F43353B4-1F72-41D8-BBB7-6BCEEB72A87E}"/>
                  </a:ext>
                </a:extLst>
              </p:cNvPr>
              <p:cNvGrpSpPr/>
              <p:nvPr/>
            </p:nvGrpSpPr>
            <p:grpSpPr>
              <a:xfrm>
                <a:off x="7217731" y="2253168"/>
                <a:ext cx="110533" cy="186690"/>
                <a:chOff x="7217731" y="2194560"/>
                <a:chExt cx="110533" cy="186690"/>
              </a:xfrm>
            </p:grpSpPr>
            <p:cxnSp>
              <p:nvCxnSpPr>
                <p:cNvPr id="16" name="直接连接符 15">
                  <a:extLst>
                    <a:ext uri="{FF2B5EF4-FFF2-40B4-BE49-F238E27FC236}">
                      <a16:creationId xmlns:a16="http://schemas.microsoft.com/office/drawing/2014/main" id="{A5508CA1-C4F0-4E22-AC83-45556A618EF2}"/>
                    </a:ext>
                  </a:extLst>
                </p:cNvPr>
                <p:cNvCxnSpPr>
                  <a:cxnSpLocks/>
                </p:cNvCxnSpPr>
                <p:nvPr/>
              </p:nvCxnSpPr>
              <p:spPr>
                <a:xfrm flipH="1">
                  <a:off x="7217731" y="2194560"/>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757A1FC-C1CB-4F77-93D5-6EF5F8F7E314}"/>
                    </a:ext>
                  </a:extLst>
                </p:cNvPr>
                <p:cNvCxnSpPr>
                  <a:cxnSpLocks/>
                </p:cNvCxnSpPr>
                <p:nvPr/>
              </p:nvCxnSpPr>
              <p:spPr>
                <a:xfrm flipH="1" flipV="1">
                  <a:off x="7217731" y="2287905"/>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cxnSp>
          <p:nvCxnSpPr>
            <p:cNvPr id="12" name="直接连接符 11">
              <a:extLst>
                <a:ext uri="{FF2B5EF4-FFF2-40B4-BE49-F238E27FC236}">
                  <a16:creationId xmlns:a16="http://schemas.microsoft.com/office/drawing/2014/main" id="{5F2B7BCF-2EBF-4D31-9FEB-4FBF7403EC77}"/>
                </a:ext>
              </a:extLst>
            </p:cNvPr>
            <p:cNvCxnSpPr>
              <a:cxnSpLocks/>
              <a:endCxn id="14" idx="0"/>
            </p:cNvCxnSpPr>
            <p:nvPr/>
          </p:nvCxnSpPr>
          <p:spPr>
            <a:xfrm>
              <a:off x="4341850" y="3336681"/>
              <a:ext cx="1282377" cy="6472"/>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9E5A3DA-9C1B-441A-B4C7-4D3081284A5F}"/>
                </a:ext>
              </a:extLst>
            </p:cNvPr>
            <p:cNvCxnSpPr>
              <a:cxnSpLocks/>
            </p:cNvCxnSpPr>
            <p:nvPr/>
          </p:nvCxnSpPr>
          <p:spPr>
            <a:xfrm flipV="1">
              <a:off x="6545475" y="3336681"/>
              <a:ext cx="1305449" cy="6472"/>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48614436-822A-4585-82CE-25D2240B5370}"/>
              </a:ext>
            </a:extLst>
          </p:cNvPr>
          <p:cNvGrpSpPr/>
          <p:nvPr/>
        </p:nvGrpSpPr>
        <p:grpSpPr>
          <a:xfrm flipV="1">
            <a:off x="614967" y="3936616"/>
            <a:ext cx="3518387" cy="308325"/>
            <a:chOff x="4336969" y="3188990"/>
            <a:chExt cx="3518387" cy="308325"/>
          </a:xfrm>
        </p:grpSpPr>
        <p:grpSp>
          <p:nvGrpSpPr>
            <p:cNvPr id="19" name="组合 18">
              <a:extLst>
                <a:ext uri="{FF2B5EF4-FFF2-40B4-BE49-F238E27FC236}">
                  <a16:creationId xmlns:a16="http://schemas.microsoft.com/office/drawing/2014/main" id="{632F215F-173F-4A93-B9B3-CFFBB0CC7324}"/>
                </a:ext>
              </a:extLst>
            </p:cNvPr>
            <p:cNvGrpSpPr/>
            <p:nvPr/>
          </p:nvGrpSpPr>
          <p:grpSpPr>
            <a:xfrm rot="16200000" flipH="1">
              <a:off x="5941838" y="2871379"/>
              <a:ext cx="308325" cy="943548"/>
              <a:chOff x="7141580" y="1944341"/>
              <a:chExt cx="262837" cy="804344"/>
            </a:xfrm>
          </p:grpSpPr>
          <p:sp>
            <p:nvSpPr>
              <p:cNvPr id="22" name="矩形: 圆角 21">
                <a:extLst>
                  <a:ext uri="{FF2B5EF4-FFF2-40B4-BE49-F238E27FC236}">
                    <a16:creationId xmlns:a16="http://schemas.microsoft.com/office/drawing/2014/main" id="{CB6EDDE9-594F-4AE2-B058-7A704FC494C5}"/>
                  </a:ext>
                </a:extLst>
              </p:cNvPr>
              <p:cNvSpPr/>
              <p:nvPr/>
            </p:nvSpPr>
            <p:spPr>
              <a:xfrm>
                <a:off x="7141580" y="1944341"/>
                <a:ext cx="262837" cy="8043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nvGrpSpPr>
              <p:cNvPr id="23" name="组合 22">
                <a:extLst>
                  <a:ext uri="{FF2B5EF4-FFF2-40B4-BE49-F238E27FC236}">
                    <a16:creationId xmlns:a16="http://schemas.microsoft.com/office/drawing/2014/main" id="{98D69E95-C9C8-4636-9B47-00C616E994D2}"/>
                  </a:ext>
                </a:extLst>
              </p:cNvPr>
              <p:cNvGrpSpPr/>
              <p:nvPr/>
            </p:nvGrpSpPr>
            <p:grpSpPr>
              <a:xfrm>
                <a:off x="7217731" y="2253168"/>
                <a:ext cx="110533" cy="186690"/>
                <a:chOff x="7217731" y="2194560"/>
                <a:chExt cx="110533" cy="186690"/>
              </a:xfrm>
            </p:grpSpPr>
            <p:cxnSp>
              <p:nvCxnSpPr>
                <p:cNvPr id="24" name="直接连接符 23">
                  <a:extLst>
                    <a:ext uri="{FF2B5EF4-FFF2-40B4-BE49-F238E27FC236}">
                      <a16:creationId xmlns:a16="http://schemas.microsoft.com/office/drawing/2014/main" id="{14E8222E-1E5F-45A0-8FDA-9F33A81112EE}"/>
                    </a:ext>
                  </a:extLst>
                </p:cNvPr>
                <p:cNvCxnSpPr>
                  <a:cxnSpLocks/>
                </p:cNvCxnSpPr>
                <p:nvPr/>
              </p:nvCxnSpPr>
              <p:spPr>
                <a:xfrm flipH="1">
                  <a:off x="7217731" y="2194560"/>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ADE68E6-4D3B-48EC-91DC-124410AE4DF0}"/>
                    </a:ext>
                  </a:extLst>
                </p:cNvPr>
                <p:cNvCxnSpPr>
                  <a:cxnSpLocks/>
                </p:cNvCxnSpPr>
                <p:nvPr/>
              </p:nvCxnSpPr>
              <p:spPr>
                <a:xfrm flipH="1" flipV="1">
                  <a:off x="7217731" y="2287905"/>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cxnSp>
          <p:nvCxnSpPr>
            <p:cNvPr id="20" name="直接连接符 19">
              <a:extLst>
                <a:ext uri="{FF2B5EF4-FFF2-40B4-BE49-F238E27FC236}">
                  <a16:creationId xmlns:a16="http://schemas.microsoft.com/office/drawing/2014/main" id="{931F1379-C966-4043-B7B1-14A0BCDED32A}"/>
                </a:ext>
              </a:extLst>
            </p:cNvPr>
            <p:cNvCxnSpPr>
              <a:cxnSpLocks/>
              <a:endCxn id="22" idx="0"/>
            </p:cNvCxnSpPr>
            <p:nvPr/>
          </p:nvCxnSpPr>
          <p:spPr>
            <a:xfrm>
              <a:off x="4336969" y="3343151"/>
              <a:ext cx="1287258" cy="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63517A2-0AEA-4F78-963D-557E4AF8B956}"/>
                </a:ext>
              </a:extLst>
            </p:cNvPr>
            <p:cNvCxnSpPr>
              <a:cxnSpLocks/>
              <a:stCxn id="22" idx="2"/>
            </p:cNvCxnSpPr>
            <p:nvPr/>
          </p:nvCxnSpPr>
          <p:spPr>
            <a:xfrm flipV="1">
              <a:off x="6567775" y="3343153"/>
              <a:ext cx="1287581"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098FB3CA-25A9-4E3F-BB07-5B201EEB0747}"/>
              </a:ext>
            </a:extLst>
          </p:cNvPr>
          <p:cNvSpPr txBox="1"/>
          <p:nvPr/>
        </p:nvSpPr>
        <p:spPr>
          <a:xfrm>
            <a:off x="4726669" y="4357595"/>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27" name="矩形 26">
            <a:extLst>
              <a:ext uri="{FF2B5EF4-FFF2-40B4-BE49-F238E27FC236}">
                <a16:creationId xmlns:a16="http://schemas.microsoft.com/office/drawing/2014/main" id="{5BCD66D2-131D-4065-941E-5B5BFDF62521}"/>
              </a:ext>
            </a:extLst>
          </p:cNvPr>
          <p:cNvSpPr/>
          <p:nvPr/>
        </p:nvSpPr>
        <p:spPr>
          <a:xfrm>
            <a:off x="551384" y="4797562"/>
            <a:ext cx="3645228" cy="1857753"/>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grpSp>
        <p:nvGrpSpPr>
          <p:cNvPr id="28" name="组合 27">
            <a:extLst>
              <a:ext uri="{FF2B5EF4-FFF2-40B4-BE49-F238E27FC236}">
                <a16:creationId xmlns:a16="http://schemas.microsoft.com/office/drawing/2014/main" id="{4EFFC872-BB2F-4A77-A551-D1F580850D14}"/>
              </a:ext>
            </a:extLst>
          </p:cNvPr>
          <p:cNvGrpSpPr/>
          <p:nvPr/>
        </p:nvGrpSpPr>
        <p:grpSpPr>
          <a:xfrm flipV="1">
            <a:off x="7948206" y="3943087"/>
            <a:ext cx="3518062" cy="308325"/>
            <a:chOff x="4336969" y="3188990"/>
            <a:chExt cx="3518062" cy="308325"/>
          </a:xfrm>
        </p:grpSpPr>
        <p:grpSp>
          <p:nvGrpSpPr>
            <p:cNvPr id="29" name="组合 28">
              <a:extLst>
                <a:ext uri="{FF2B5EF4-FFF2-40B4-BE49-F238E27FC236}">
                  <a16:creationId xmlns:a16="http://schemas.microsoft.com/office/drawing/2014/main" id="{3BA403BB-9272-4549-BC00-814CFF2C5F6D}"/>
                </a:ext>
              </a:extLst>
            </p:cNvPr>
            <p:cNvGrpSpPr/>
            <p:nvPr/>
          </p:nvGrpSpPr>
          <p:grpSpPr>
            <a:xfrm rot="16200000" flipH="1">
              <a:off x="5941838" y="2871379"/>
              <a:ext cx="308325" cy="943548"/>
              <a:chOff x="7141580" y="1944341"/>
              <a:chExt cx="262837" cy="804344"/>
            </a:xfrm>
          </p:grpSpPr>
          <p:sp>
            <p:nvSpPr>
              <p:cNvPr id="32" name="矩形: 圆角 31">
                <a:extLst>
                  <a:ext uri="{FF2B5EF4-FFF2-40B4-BE49-F238E27FC236}">
                    <a16:creationId xmlns:a16="http://schemas.microsoft.com/office/drawing/2014/main" id="{3C5ACFFA-47FB-44D9-BD7B-0C7C94C7976D}"/>
                  </a:ext>
                </a:extLst>
              </p:cNvPr>
              <p:cNvSpPr/>
              <p:nvPr/>
            </p:nvSpPr>
            <p:spPr>
              <a:xfrm>
                <a:off x="7141580" y="1944341"/>
                <a:ext cx="262837" cy="8043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nvGrpSpPr>
              <p:cNvPr id="33" name="组合 32">
                <a:extLst>
                  <a:ext uri="{FF2B5EF4-FFF2-40B4-BE49-F238E27FC236}">
                    <a16:creationId xmlns:a16="http://schemas.microsoft.com/office/drawing/2014/main" id="{7D969E80-7934-4172-8B63-A74E42AB6CD7}"/>
                  </a:ext>
                </a:extLst>
              </p:cNvPr>
              <p:cNvGrpSpPr/>
              <p:nvPr/>
            </p:nvGrpSpPr>
            <p:grpSpPr>
              <a:xfrm>
                <a:off x="7217731" y="2253168"/>
                <a:ext cx="110533" cy="186690"/>
                <a:chOff x="7217731" y="2194560"/>
                <a:chExt cx="110533" cy="186690"/>
              </a:xfrm>
            </p:grpSpPr>
            <p:cxnSp>
              <p:nvCxnSpPr>
                <p:cNvPr id="34" name="直接连接符 33">
                  <a:extLst>
                    <a:ext uri="{FF2B5EF4-FFF2-40B4-BE49-F238E27FC236}">
                      <a16:creationId xmlns:a16="http://schemas.microsoft.com/office/drawing/2014/main" id="{2688DECD-440E-4DD3-94C7-1A02BD3751A8}"/>
                    </a:ext>
                  </a:extLst>
                </p:cNvPr>
                <p:cNvCxnSpPr>
                  <a:cxnSpLocks/>
                </p:cNvCxnSpPr>
                <p:nvPr/>
              </p:nvCxnSpPr>
              <p:spPr>
                <a:xfrm flipH="1">
                  <a:off x="7217731" y="2194560"/>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5499AA95-6E81-4CCC-80C2-3BBE6A125503}"/>
                    </a:ext>
                  </a:extLst>
                </p:cNvPr>
                <p:cNvCxnSpPr>
                  <a:cxnSpLocks/>
                </p:cNvCxnSpPr>
                <p:nvPr/>
              </p:nvCxnSpPr>
              <p:spPr>
                <a:xfrm flipH="1" flipV="1">
                  <a:off x="7217731" y="2287905"/>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cxnSp>
          <p:nvCxnSpPr>
            <p:cNvPr id="30" name="直接连接符 29">
              <a:extLst>
                <a:ext uri="{FF2B5EF4-FFF2-40B4-BE49-F238E27FC236}">
                  <a16:creationId xmlns:a16="http://schemas.microsoft.com/office/drawing/2014/main" id="{1C086DA7-04F1-4276-9447-2EF44AED7ABE}"/>
                </a:ext>
              </a:extLst>
            </p:cNvPr>
            <p:cNvCxnSpPr>
              <a:cxnSpLocks/>
              <a:endCxn id="32" idx="0"/>
            </p:cNvCxnSpPr>
            <p:nvPr/>
          </p:nvCxnSpPr>
          <p:spPr>
            <a:xfrm>
              <a:off x="4336969" y="3343151"/>
              <a:ext cx="1287258" cy="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5BFC408-D9C6-471E-A20A-7B19341BC42D}"/>
                </a:ext>
              </a:extLst>
            </p:cNvPr>
            <p:cNvCxnSpPr>
              <a:cxnSpLocks/>
              <a:stCxn id="32" idx="2"/>
            </p:cNvCxnSpPr>
            <p:nvPr/>
          </p:nvCxnSpPr>
          <p:spPr>
            <a:xfrm>
              <a:off x="6567775" y="3343154"/>
              <a:ext cx="1287256"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6" name="文本框 35">
            <a:extLst>
              <a:ext uri="{FF2B5EF4-FFF2-40B4-BE49-F238E27FC236}">
                <a16:creationId xmlns:a16="http://schemas.microsoft.com/office/drawing/2014/main" id="{8A4AFDFF-45B7-4F89-B451-453366C8601C}"/>
              </a:ext>
            </a:extLst>
          </p:cNvPr>
          <p:cNvSpPr txBox="1"/>
          <p:nvPr/>
        </p:nvSpPr>
        <p:spPr>
          <a:xfrm>
            <a:off x="8337503" y="4333392"/>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37" name="矩形 36">
            <a:extLst>
              <a:ext uri="{FF2B5EF4-FFF2-40B4-BE49-F238E27FC236}">
                <a16:creationId xmlns:a16="http://schemas.microsoft.com/office/drawing/2014/main" id="{BC64A7F4-F8C6-4653-BBFE-697F4DC97CB3}"/>
              </a:ext>
            </a:extLst>
          </p:cNvPr>
          <p:cNvSpPr/>
          <p:nvPr/>
        </p:nvSpPr>
        <p:spPr>
          <a:xfrm>
            <a:off x="4215563" y="4797562"/>
            <a:ext cx="3645228" cy="1857753"/>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38" name="矩形 37">
            <a:extLst>
              <a:ext uri="{FF2B5EF4-FFF2-40B4-BE49-F238E27FC236}">
                <a16:creationId xmlns:a16="http://schemas.microsoft.com/office/drawing/2014/main" id="{F8F6F864-51CE-48F2-96DE-14EA21262262}"/>
              </a:ext>
            </a:extLst>
          </p:cNvPr>
          <p:cNvSpPr/>
          <p:nvPr/>
        </p:nvSpPr>
        <p:spPr>
          <a:xfrm>
            <a:off x="7879742" y="4797562"/>
            <a:ext cx="3645228" cy="1857753"/>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Tree>
    <p:extLst>
      <p:ext uri="{BB962C8B-B14F-4D97-AF65-F5344CB8AC3E}">
        <p14:creationId xmlns:p14="http://schemas.microsoft.com/office/powerpoint/2010/main" val="20292416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7" name="椭圆 6">
            <a:extLst>
              <a:ext uri="{FF2B5EF4-FFF2-40B4-BE49-F238E27FC236}">
                <a16:creationId xmlns:a16="http://schemas.microsoft.com/office/drawing/2014/main" id="{253B06DF-F54F-4E31-B128-8901B0F2342D}"/>
              </a:ext>
            </a:extLst>
          </p:cNvPr>
          <p:cNvSpPr/>
          <p:nvPr/>
        </p:nvSpPr>
        <p:spPr>
          <a:xfrm>
            <a:off x="4238892" y="2017881"/>
            <a:ext cx="3563008" cy="3563008"/>
          </a:xfrm>
          <a:prstGeom prst="ellipse">
            <a:avLst/>
          </a:prstGeom>
          <a:noFill/>
          <a:ln>
            <a:gradFill>
              <a:gsLst>
                <a:gs pos="10000">
                  <a:srgbClr val="FCFCFC"/>
                </a:gs>
                <a:gs pos="53000">
                  <a:schemeClr val="accent1"/>
                </a:gs>
                <a:gs pos="90000">
                  <a:srgbClr val="FCFCF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8" name="椭圆 7">
            <a:extLst>
              <a:ext uri="{FF2B5EF4-FFF2-40B4-BE49-F238E27FC236}">
                <a16:creationId xmlns:a16="http://schemas.microsoft.com/office/drawing/2014/main" id="{9B59688A-487E-43B8-9940-0FEABFCCDFA6}"/>
              </a:ext>
            </a:extLst>
          </p:cNvPr>
          <p:cNvSpPr/>
          <p:nvPr/>
        </p:nvSpPr>
        <p:spPr>
          <a:xfrm>
            <a:off x="3884687" y="1649490"/>
            <a:ext cx="4299790" cy="4299790"/>
          </a:xfrm>
          <a:prstGeom prst="ellipse">
            <a:avLst/>
          </a:prstGeom>
          <a:noFill/>
          <a:ln>
            <a:gradFill>
              <a:gsLst>
                <a:gs pos="25000">
                  <a:srgbClr val="FCFCFC"/>
                </a:gs>
                <a:gs pos="53000">
                  <a:schemeClr val="accent1"/>
                </a:gs>
                <a:gs pos="75000">
                  <a:srgbClr val="FCFCF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9" name="文本框 8">
            <a:extLst>
              <a:ext uri="{FF2B5EF4-FFF2-40B4-BE49-F238E27FC236}">
                <a16:creationId xmlns:a16="http://schemas.microsoft.com/office/drawing/2014/main" id="{D2CD3B10-4E21-4743-AC3C-2C0212B91878}"/>
              </a:ext>
            </a:extLst>
          </p:cNvPr>
          <p:cNvSpPr txBox="1"/>
          <p:nvPr/>
        </p:nvSpPr>
        <p:spPr>
          <a:xfrm>
            <a:off x="508597" y="1738940"/>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10" name="文本框 9">
            <a:extLst>
              <a:ext uri="{FF2B5EF4-FFF2-40B4-BE49-F238E27FC236}">
                <a16:creationId xmlns:a16="http://schemas.microsoft.com/office/drawing/2014/main" id="{F7249BCD-6B3A-4669-AE13-7849CECDCF8E}"/>
              </a:ext>
            </a:extLst>
          </p:cNvPr>
          <p:cNvSpPr txBox="1"/>
          <p:nvPr/>
        </p:nvSpPr>
        <p:spPr>
          <a:xfrm>
            <a:off x="508598" y="2242585"/>
            <a:ext cx="3376090" cy="12536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8D00ABBC-966C-4501-8220-9A5702C0C23D}"/>
              </a:ext>
            </a:extLst>
          </p:cNvPr>
          <p:cNvSpPr txBox="1"/>
          <p:nvPr/>
        </p:nvSpPr>
        <p:spPr>
          <a:xfrm>
            <a:off x="508597" y="4025537"/>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12" name="文本框 11">
            <a:extLst>
              <a:ext uri="{FF2B5EF4-FFF2-40B4-BE49-F238E27FC236}">
                <a16:creationId xmlns:a16="http://schemas.microsoft.com/office/drawing/2014/main" id="{17ED45CA-F4EF-4497-84E3-9E5F309EEA54}"/>
              </a:ext>
            </a:extLst>
          </p:cNvPr>
          <p:cNvSpPr txBox="1"/>
          <p:nvPr/>
        </p:nvSpPr>
        <p:spPr>
          <a:xfrm>
            <a:off x="508598" y="4529182"/>
            <a:ext cx="3376090" cy="12536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561D6BD2-628C-44B9-8911-E1FDA9BCB610}"/>
              </a:ext>
            </a:extLst>
          </p:cNvPr>
          <p:cNvSpPr txBox="1"/>
          <p:nvPr/>
        </p:nvSpPr>
        <p:spPr>
          <a:xfrm>
            <a:off x="8806562" y="4025537"/>
            <a:ext cx="2762046"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14" name="文本框 13">
            <a:extLst>
              <a:ext uri="{FF2B5EF4-FFF2-40B4-BE49-F238E27FC236}">
                <a16:creationId xmlns:a16="http://schemas.microsoft.com/office/drawing/2014/main" id="{C9A9B572-8279-40DB-905C-C2D83F94154E}"/>
              </a:ext>
            </a:extLst>
          </p:cNvPr>
          <p:cNvSpPr txBox="1"/>
          <p:nvPr/>
        </p:nvSpPr>
        <p:spPr>
          <a:xfrm>
            <a:off x="8192518" y="4529182"/>
            <a:ext cx="3376090" cy="1254639"/>
          </a:xfrm>
          <a:prstGeom prst="rect">
            <a:avLst/>
          </a:prstGeom>
          <a:noFill/>
        </p:spPr>
        <p:txBody>
          <a:bodyPr wrap="square"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15" name="文本框 14">
            <a:extLst>
              <a:ext uri="{FF2B5EF4-FFF2-40B4-BE49-F238E27FC236}">
                <a16:creationId xmlns:a16="http://schemas.microsoft.com/office/drawing/2014/main" id="{90550629-B580-49BF-90D5-442F5D5C11AF}"/>
              </a:ext>
            </a:extLst>
          </p:cNvPr>
          <p:cNvSpPr txBox="1"/>
          <p:nvPr/>
        </p:nvSpPr>
        <p:spPr>
          <a:xfrm>
            <a:off x="8806562" y="1649490"/>
            <a:ext cx="2762046"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16" name="文本框 15">
            <a:extLst>
              <a:ext uri="{FF2B5EF4-FFF2-40B4-BE49-F238E27FC236}">
                <a16:creationId xmlns:a16="http://schemas.microsoft.com/office/drawing/2014/main" id="{A9A34994-F6A0-4F79-A3E7-730AED1E20B1}"/>
              </a:ext>
            </a:extLst>
          </p:cNvPr>
          <p:cNvSpPr txBox="1"/>
          <p:nvPr/>
        </p:nvSpPr>
        <p:spPr>
          <a:xfrm>
            <a:off x="8192518" y="2153135"/>
            <a:ext cx="3376090" cy="1254639"/>
          </a:xfrm>
          <a:prstGeom prst="rect">
            <a:avLst/>
          </a:prstGeom>
          <a:noFill/>
        </p:spPr>
        <p:txBody>
          <a:bodyPr wrap="square"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pic>
        <p:nvPicPr>
          <p:cNvPr id="41" name="图片 40">
            <a:extLst>
              <a:ext uri="{FF2B5EF4-FFF2-40B4-BE49-F238E27FC236}">
                <a16:creationId xmlns:a16="http://schemas.microsoft.com/office/drawing/2014/main" id="{37C84DFE-D788-760D-64C2-55FBE2CD0BA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580396" y="2359385"/>
            <a:ext cx="2880000" cy="2880000"/>
          </a:xfrm>
          <a:prstGeom prst="ellipse">
            <a:avLst/>
          </a:prstGeom>
        </p:spPr>
      </p:pic>
    </p:spTree>
    <p:extLst>
      <p:ext uri="{BB962C8B-B14F-4D97-AF65-F5344CB8AC3E}">
        <p14:creationId xmlns:p14="http://schemas.microsoft.com/office/powerpoint/2010/main" val="1702543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6" name="椭圆 5">
            <a:extLst>
              <a:ext uri="{FF2B5EF4-FFF2-40B4-BE49-F238E27FC236}">
                <a16:creationId xmlns:a16="http://schemas.microsoft.com/office/drawing/2014/main" id="{095AC6C5-8605-475F-A680-E11D066B99F6}"/>
              </a:ext>
            </a:extLst>
          </p:cNvPr>
          <p:cNvSpPr/>
          <p:nvPr/>
        </p:nvSpPr>
        <p:spPr>
          <a:xfrm>
            <a:off x="5345809" y="3120807"/>
            <a:ext cx="1469985" cy="14699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7" name="椭圆 6">
            <a:extLst>
              <a:ext uri="{FF2B5EF4-FFF2-40B4-BE49-F238E27FC236}">
                <a16:creationId xmlns:a16="http://schemas.microsoft.com/office/drawing/2014/main" id="{727B0420-2D66-4DCE-BB76-6D21A798C8A3}"/>
              </a:ext>
            </a:extLst>
          </p:cNvPr>
          <p:cNvSpPr/>
          <p:nvPr/>
        </p:nvSpPr>
        <p:spPr>
          <a:xfrm>
            <a:off x="4400542" y="2175540"/>
            <a:ext cx="3360518" cy="336051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8" name="earth-tool-for-education-with-maps_45166">
            <a:extLst>
              <a:ext uri="{FF2B5EF4-FFF2-40B4-BE49-F238E27FC236}">
                <a16:creationId xmlns:a16="http://schemas.microsoft.com/office/drawing/2014/main" id="{76B2F467-1EC2-4890-8B4A-99BA55FBEEF5}"/>
              </a:ext>
            </a:extLst>
          </p:cNvPr>
          <p:cNvSpPr>
            <a:spLocks noChangeAspect="1"/>
          </p:cNvSpPr>
          <p:nvPr/>
        </p:nvSpPr>
        <p:spPr bwMode="auto">
          <a:xfrm>
            <a:off x="5567656" y="3325478"/>
            <a:ext cx="1026290" cy="1023668"/>
          </a:xfrm>
          <a:custGeom>
            <a:avLst/>
            <a:gdLst>
              <a:gd name="connsiteX0" fmla="*/ 353905 w 608133"/>
              <a:gd name="connsiteY0" fmla="*/ 372216 h 606580"/>
              <a:gd name="connsiteX1" fmla="*/ 357698 w 608133"/>
              <a:gd name="connsiteY1" fmla="*/ 373425 h 606580"/>
              <a:gd name="connsiteX2" fmla="*/ 354188 w 608133"/>
              <a:gd name="connsiteY2" fmla="*/ 382408 h 606580"/>
              <a:gd name="connsiteX3" fmla="*/ 333146 w 608133"/>
              <a:gd name="connsiteY3" fmla="*/ 392715 h 606580"/>
              <a:gd name="connsiteX4" fmla="*/ 333146 w 608133"/>
              <a:gd name="connsiteY4" fmla="*/ 400756 h 606580"/>
              <a:gd name="connsiteX5" fmla="*/ 341831 w 608133"/>
              <a:gd name="connsiteY5" fmla="*/ 400756 h 606580"/>
              <a:gd name="connsiteX6" fmla="*/ 341831 w 608133"/>
              <a:gd name="connsiteY6" fmla="*/ 406245 h 606580"/>
              <a:gd name="connsiteX7" fmla="*/ 319097 w 608133"/>
              <a:gd name="connsiteY7" fmla="*/ 406245 h 606580"/>
              <a:gd name="connsiteX8" fmla="*/ 319097 w 608133"/>
              <a:gd name="connsiteY8" fmla="*/ 400756 h 606580"/>
              <a:gd name="connsiteX9" fmla="*/ 329187 w 608133"/>
              <a:gd name="connsiteY9" fmla="*/ 400756 h 606580"/>
              <a:gd name="connsiteX10" fmla="*/ 329187 w 608133"/>
              <a:gd name="connsiteY10" fmla="*/ 392715 h 606580"/>
              <a:gd name="connsiteX11" fmla="*/ 329187 w 608133"/>
              <a:gd name="connsiteY11" fmla="*/ 390162 h 606580"/>
              <a:gd name="connsiteX12" fmla="*/ 329187 w 608133"/>
              <a:gd name="connsiteY12" fmla="*/ 388631 h 606580"/>
              <a:gd name="connsiteX13" fmla="*/ 330464 w 608133"/>
              <a:gd name="connsiteY13" fmla="*/ 388758 h 606580"/>
              <a:gd name="connsiteX14" fmla="*/ 350484 w 608133"/>
              <a:gd name="connsiteY14" fmla="*/ 380430 h 606580"/>
              <a:gd name="connsiteX15" fmla="*/ 154231 w 608133"/>
              <a:gd name="connsiteY15" fmla="*/ 365050 h 606580"/>
              <a:gd name="connsiteX16" fmla="*/ 154668 w 608133"/>
              <a:gd name="connsiteY16" fmla="*/ 366964 h 606580"/>
              <a:gd name="connsiteX17" fmla="*/ 155372 w 608133"/>
              <a:gd name="connsiteY17" fmla="*/ 370090 h 606580"/>
              <a:gd name="connsiteX18" fmla="*/ 153754 w 608133"/>
              <a:gd name="connsiteY18" fmla="*/ 367178 h 606580"/>
              <a:gd name="connsiteX19" fmla="*/ 153213 w 608133"/>
              <a:gd name="connsiteY19" fmla="*/ 366194 h 606580"/>
              <a:gd name="connsiteX20" fmla="*/ 154228 w 608133"/>
              <a:gd name="connsiteY20" fmla="*/ 365035 h 606580"/>
              <a:gd name="connsiteX21" fmla="*/ 153198 w 608133"/>
              <a:gd name="connsiteY21" fmla="*/ 366178 h 606580"/>
              <a:gd name="connsiteX22" fmla="*/ 153754 w 608133"/>
              <a:gd name="connsiteY22" fmla="*/ 367178 h 606580"/>
              <a:gd name="connsiteX23" fmla="*/ 155385 w 608133"/>
              <a:gd name="connsiteY23" fmla="*/ 370149 h 606580"/>
              <a:gd name="connsiteX24" fmla="*/ 155372 w 608133"/>
              <a:gd name="connsiteY24" fmla="*/ 370090 h 606580"/>
              <a:gd name="connsiteX25" fmla="*/ 155386 w 608133"/>
              <a:gd name="connsiteY25" fmla="*/ 370116 h 606580"/>
              <a:gd name="connsiteX26" fmla="*/ 154668 w 608133"/>
              <a:gd name="connsiteY26" fmla="*/ 366964 h 606580"/>
              <a:gd name="connsiteX27" fmla="*/ 154235 w 608133"/>
              <a:gd name="connsiteY27" fmla="*/ 365045 h 606580"/>
              <a:gd name="connsiteX28" fmla="*/ 154231 w 608133"/>
              <a:gd name="connsiteY28" fmla="*/ 365050 h 606580"/>
              <a:gd name="connsiteX29" fmla="*/ 129357 w 608133"/>
              <a:gd name="connsiteY29" fmla="*/ 298669 h 606580"/>
              <a:gd name="connsiteX30" fmla="*/ 136291 w 608133"/>
              <a:gd name="connsiteY30" fmla="*/ 312738 h 606580"/>
              <a:gd name="connsiteX31" fmla="*/ 136471 w 608133"/>
              <a:gd name="connsiteY31" fmla="*/ 313109 h 606580"/>
              <a:gd name="connsiteX32" fmla="*/ 133402 w 608133"/>
              <a:gd name="connsiteY32" fmla="*/ 312982 h 606580"/>
              <a:gd name="connsiteX33" fmla="*/ 127529 w 608133"/>
              <a:gd name="connsiteY33" fmla="*/ 313873 h 606580"/>
              <a:gd name="connsiteX34" fmla="*/ 127529 w 608133"/>
              <a:gd name="connsiteY34" fmla="*/ 300738 h 606580"/>
              <a:gd name="connsiteX35" fmla="*/ 129305 w 608133"/>
              <a:gd name="connsiteY35" fmla="*/ 298562 h 606580"/>
              <a:gd name="connsiteX36" fmla="*/ 127512 w 608133"/>
              <a:gd name="connsiteY36" fmla="*/ 300731 h 606580"/>
              <a:gd name="connsiteX37" fmla="*/ 127512 w 608133"/>
              <a:gd name="connsiteY37" fmla="*/ 313875 h 606580"/>
              <a:gd name="connsiteX38" fmla="*/ 127529 w 608133"/>
              <a:gd name="connsiteY38" fmla="*/ 313873 h 606580"/>
              <a:gd name="connsiteX39" fmla="*/ 127529 w 608133"/>
              <a:gd name="connsiteY39" fmla="*/ 313880 h 606580"/>
              <a:gd name="connsiteX40" fmla="*/ 133407 w 608133"/>
              <a:gd name="connsiteY40" fmla="*/ 312987 h 606580"/>
              <a:gd name="connsiteX41" fmla="*/ 136473 w 608133"/>
              <a:gd name="connsiteY41" fmla="*/ 313115 h 606580"/>
              <a:gd name="connsiteX42" fmla="*/ 136471 w 608133"/>
              <a:gd name="connsiteY42" fmla="*/ 313109 h 606580"/>
              <a:gd name="connsiteX43" fmla="*/ 136474 w 608133"/>
              <a:gd name="connsiteY43" fmla="*/ 313109 h 606580"/>
              <a:gd name="connsiteX44" fmla="*/ 136291 w 608133"/>
              <a:gd name="connsiteY44" fmla="*/ 312738 h 606580"/>
              <a:gd name="connsiteX45" fmla="*/ 129445 w 608133"/>
              <a:gd name="connsiteY45" fmla="*/ 298569 h 606580"/>
              <a:gd name="connsiteX46" fmla="*/ 129357 w 608133"/>
              <a:gd name="connsiteY46" fmla="*/ 298669 h 606580"/>
              <a:gd name="connsiteX47" fmla="*/ 70350 w 608133"/>
              <a:gd name="connsiteY47" fmla="*/ 249152 h 606580"/>
              <a:gd name="connsiteX48" fmla="*/ 73599 w 608133"/>
              <a:gd name="connsiteY48" fmla="*/ 253747 h 606580"/>
              <a:gd name="connsiteX49" fmla="*/ 73003 w 608133"/>
              <a:gd name="connsiteY49" fmla="*/ 254932 h 606580"/>
              <a:gd name="connsiteX50" fmla="*/ 69753 w 608133"/>
              <a:gd name="connsiteY50" fmla="*/ 254932 h 606580"/>
              <a:gd name="connsiteX51" fmla="*/ 68611 w 608133"/>
              <a:gd name="connsiteY51" fmla="*/ 254900 h 606580"/>
              <a:gd name="connsiteX52" fmla="*/ 67343 w 608133"/>
              <a:gd name="connsiteY52" fmla="*/ 250596 h 606580"/>
              <a:gd name="connsiteX53" fmla="*/ 67374 w 608133"/>
              <a:gd name="connsiteY53" fmla="*/ 250579 h 606580"/>
              <a:gd name="connsiteX54" fmla="*/ 12543 w 608133"/>
              <a:gd name="connsiteY54" fmla="*/ 235433 h 606580"/>
              <a:gd name="connsiteX55" fmla="*/ 14960 w 608133"/>
              <a:gd name="connsiteY55" fmla="*/ 247257 h 606580"/>
              <a:gd name="connsiteX56" fmla="*/ 20187 w 608133"/>
              <a:gd name="connsiteY56" fmla="*/ 255668 h 606580"/>
              <a:gd name="connsiteX57" fmla="*/ 23757 w 608133"/>
              <a:gd name="connsiteY57" fmla="*/ 259618 h 606580"/>
              <a:gd name="connsiteX58" fmla="*/ 30131 w 608133"/>
              <a:gd name="connsiteY58" fmla="*/ 262039 h 606580"/>
              <a:gd name="connsiteX59" fmla="*/ 24139 w 608133"/>
              <a:gd name="connsiteY59" fmla="*/ 269048 h 606580"/>
              <a:gd name="connsiteX60" fmla="*/ 12537 w 608133"/>
              <a:gd name="connsiteY60" fmla="*/ 270195 h 606580"/>
              <a:gd name="connsiteX61" fmla="*/ 3740 w 608133"/>
              <a:gd name="connsiteY61" fmla="*/ 270195 h 606580"/>
              <a:gd name="connsiteX62" fmla="*/ 4760 w 608133"/>
              <a:gd name="connsiteY62" fmla="*/ 260001 h 606580"/>
              <a:gd name="connsiteX63" fmla="*/ 10311 w 608133"/>
              <a:gd name="connsiteY63" fmla="*/ 258832 h 606580"/>
              <a:gd name="connsiteX64" fmla="*/ 12012 w 608133"/>
              <a:gd name="connsiteY64" fmla="*/ 258505 h 606580"/>
              <a:gd name="connsiteX65" fmla="*/ 12008 w 608133"/>
              <a:gd name="connsiteY65" fmla="*/ 258475 h 606580"/>
              <a:gd name="connsiteX66" fmla="*/ 12027 w 608133"/>
              <a:gd name="connsiteY66" fmla="*/ 258471 h 606580"/>
              <a:gd name="connsiteX67" fmla="*/ 11390 w 608133"/>
              <a:gd name="connsiteY67" fmla="*/ 253756 h 606580"/>
              <a:gd name="connsiteX68" fmla="*/ 11386 w 608133"/>
              <a:gd name="connsiteY68" fmla="*/ 253754 h 606580"/>
              <a:gd name="connsiteX69" fmla="*/ 11373 w 608133"/>
              <a:gd name="connsiteY69" fmla="*/ 253656 h 606580"/>
              <a:gd name="connsiteX70" fmla="*/ 7285 w 608133"/>
              <a:gd name="connsiteY70" fmla="*/ 251138 h 606580"/>
              <a:gd name="connsiteX71" fmla="*/ 5398 w 608133"/>
              <a:gd name="connsiteY71" fmla="*/ 249933 h 606580"/>
              <a:gd name="connsiteX72" fmla="*/ 4888 w 608133"/>
              <a:gd name="connsiteY72" fmla="*/ 249679 h 606580"/>
              <a:gd name="connsiteX73" fmla="*/ 7565 w 608133"/>
              <a:gd name="connsiteY73" fmla="*/ 236426 h 606580"/>
              <a:gd name="connsiteX74" fmla="*/ 8330 w 608133"/>
              <a:gd name="connsiteY74" fmla="*/ 236298 h 606580"/>
              <a:gd name="connsiteX75" fmla="*/ 8443 w 608133"/>
              <a:gd name="connsiteY75" fmla="*/ 236274 h 606580"/>
              <a:gd name="connsiteX76" fmla="*/ 8434 w 608133"/>
              <a:gd name="connsiteY76" fmla="*/ 236304 h 606580"/>
              <a:gd name="connsiteX77" fmla="*/ 606846 w 608133"/>
              <a:gd name="connsiteY77" fmla="*/ 233360 h 606580"/>
              <a:gd name="connsiteX78" fmla="*/ 608133 w 608133"/>
              <a:gd name="connsiteY78" fmla="*/ 238441 h 606580"/>
              <a:gd name="connsiteX79" fmla="*/ 605945 w 608133"/>
              <a:gd name="connsiteY79" fmla="*/ 234376 h 606580"/>
              <a:gd name="connsiteX80" fmla="*/ 204076 w 608133"/>
              <a:gd name="connsiteY80" fmla="*/ 166111 h 606580"/>
              <a:gd name="connsiteX81" fmla="*/ 204076 w 608133"/>
              <a:gd name="connsiteY81" fmla="*/ 171954 h 606580"/>
              <a:gd name="connsiteX82" fmla="*/ 199732 w 608133"/>
              <a:gd name="connsiteY82" fmla="*/ 176272 h 606580"/>
              <a:gd name="connsiteX83" fmla="*/ 189892 w 608133"/>
              <a:gd name="connsiteY83" fmla="*/ 176272 h 606580"/>
              <a:gd name="connsiteX84" fmla="*/ 191426 w 608133"/>
              <a:gd name="connsiteY84" fmla="*/ 169668 h 606580"/>
              <a:gd name="connsiteX85" fmla="*/ 196026 w 608133"/>
              <a:gd name="connsiteY85" fmla="*/ 169286 h 606580"/>
              <a:gd name="connsiteX86" fmla="*/ 197048 w 608133"/>
              <a:gd name="connsiteY86" fmla="*/ 167000 h 606580"/>
              <a:gd name="connsiteX87" fmla="*/ 581533 w 608133"/>
              <a:gd name="connsiteY87" fmla="*/ 165335 h 606580"/>
              <a:gd name="connsiteX88" fmla="*/ 588657 w 608133"/>
              <a:gd name="connsiteY88" fmla="*/ 180163 h 606580"/>
              <a:gd name="connsiteX89" fmla="*/ 585604 w 608133"/>
              <a:gd name="connsiteY89" fmla="*/ 180035 h 606580"/>
              <a:gd name="connsiteX90" fmla="*/ 579625 w 608133"/>
              <a:gd name="connsiteY90" fmla="*/ 180930 h 606580"/>
              <a:gd name="connsiteX91" fmla="*/ 579625 w 608133"/>
              <a:gd name="connsiteY91" fmla="*/ 167380 h 606580"/>
              <a:gd name="connsiteX92" fmla="*/ 208944 w 608133"/>
              <a:gd name="connsiteY92" fmla="*/ 160607 h 606580"/>
              <a:gd name="connsiteX93" fmla="*/ 209708 w 608133"/>
              <a:gd name="connsiteY93" fmla="*/ 160607 h 606580"/>
              <a:gd name="connsiteX94" fmla="*/ 221293 w 608133"/>
              <a:gd name="connsiteY94" fmla="*/ 164052 h 606580"/>
              <a:gd name="connsiteX95" fmla="*/ 221293 w 608133"/>
              <a:gd name="connsiteY95" fmla="*/ 169922 h 606580"/>
              <a:gd name="connsiteX96" fmla="*/ 211618 w 608133"/>
              <a:gd name="connsiteY96" fmla="*/ 169922 h 606580"/>
              <a:gd name="connsiteX97" fmla="*/ 208944 w 608133"/>
              <a:gd name="connsiteY97" fmla="*/ 166094 h 606580"/>
              <a:gd name="connsiteX98" fmla="*/ 179788 w 608133"/>
              <a:gd name="connsiteY98" fmla="*/ 153974 h 606580"/>
              <a:gd name="connsiteX99" fmla="*/ 189892 w 608133"/>
              <a:gd name="connsiteY99" fmla="*/ 153974 h 606580"/>
              <a:gd name="connsiteX100" fmla="*/ 176846 w 608133"/>
              <a:gd name="connsiteY100" fmla="*/ 171968 h 606580"/>
              <a:gd name="connsiteX101" fmla="*/ 171474 w 608133"/>
              <a:gd name="connsiteY101" fmla="*/ 169161 h 606580"/>
              <a:gd name="connsiteX102" fmla="*/ 172625 w 608133"/>
              <a:gd name="connsiteY102" fmla="*/ 161504 h 606580"/>
              <a:gd name="connsiteX103" fmla="*/ 196031 w 608133"/>
              <a:gd name="connsiteY103" fmla="*/ 153974 h 606580"/>
              <a:gd name="connsiteX104" fmla="*/ 206334 w 608133"/>
              <a:gd name="connsiteY104" fmla="*/ 153974 h 606580"/>
              <a:gd name="connsiteX105" fmla="*/ 206334 w 608133"/>
              <a:gd name="connsiteY105" fmla="*/ 159972 h 606580"/>
              <a:gd name="connsiteX106" fmla="*/ 201747 w 608133"/>
              <a:gd name="connsiteY106" fmla="*/ 162936 h 606580"/>
              <a:gd name="connsiteX107" fmla="*/ 196031 w 608133"/>
              <a:gd name="connsiteY107" fmla="*/ 164065 h 606580"/>
              <a:gd name="connsiteX108" fmla="*/ 215085 w 608133"/>
              <a:gd name="connsiteY108" fmla="*/ 152986 h 606580"/>
              <a:gd name="connsiteX109" fmla="*/ 219811 w 608133"/>
              <a:gd name="connsiteY109" fmla="*/ 155921 h 606580"/>
              <a:gd name="connsiteX110" fmla="*/ 216107 w 608133"/>
              <a:gd name="connsiteY110" fmla="*/ 158984 h 606580"/>
              <a:gd name="connsiteX111" fmla="*/ 212402 w 608133"/>
              <a:gd name="connsiteY111" fmla="*/ 155921 h 606580"/>
              <a:gd name="connsiteX112" fmla="*/ 201253 w 608133"/>
              <a:gd name="connsiteY112" fmla="*/ 144306 h 606580"/>
              <a:gd name="connsiteX113" fmla="*/ 207533 w 608133"/>
              <a:gd name="connsiteY113" fmla="*/ 150044 h 606580"/>
              <a:gd name="connsiteX114" fmla="*/ 201253 w 608133"/>
              <a:gd name="connsiteY114" fmla="*/ 151574 h 606580"/>
              <a:gd name="connsiteX115" fmla="*/ 48012 w 608133"/>
              <a:gd name="connsiteY115" fmla="*/ 142895 h 606580"/>
              <a:gd name="connsiteX116" fmla="*/ 48267 w 608133"/>
              <a:gd name="connsiteY116" fmla="*/ 146335 h 606580"/>
              <a:gd name="connsiteX117" fmla="*/ 39587 w 608133"/>
              <a:gd name="connsiteY117" fmla="*/ 156655 h 606580"/>
              <a:gd name="connsiteX118" fmla="*/ 48012 w 608133"/>
              <a:gd name="connsiteY118" fmla="*/ 142895 h 606580"/>
              <a:gd name="connsiteX119" fmla="*/ 183223 w 608133"/>
              <a:gd name="connsiteY119" fmla="*/ 141625 h 606580"/>
              <a:gd name="connsiteX120" fmla="*/ 195249 w 608133"/>
              <a:gd name="connsiteY120" fmla="*/ 141625 h 606580"/>
              <a:gd name="connsiteX121" fmla="*/ 195249 w 608133"/>
              <a:gd name="connsiteY121" fmla="*/ 145325 h 606580"/>
              <a:gd name="connsiteX122" fmla="*/ 197936 w 608133"/>
              <a:gd name="connsiteY122" fmla="*/ 145325 h 606580"/>
              <a:gd name="connsiteX123" fmla="*/ 197936 w 608133"/>
              <a:gd name="connsiteY123" fmla="*/ 151575 h 606580"/>
              <a:gd name="connsiteX124" fmla="*/ 179512 w 608133"/>
              <a:gd name="connsiteY124" fmla="*/ 151575 h 606580"/>
              <a:gd name="connsiteX125" fmla="*/ 172603 w 608133"/>
              <a:gd name="connsiteY125" fmla="*/ 149662 h 606580"/>
              <a:gd name="connsiteX126" fmla="*/ 174394 w 608133"/>
              <a:gd name="connsiteY126" fmla="*/ 145325 h 606580"/>
              <a:gd name="connsiteX127" fmla="*/ 163284 w 608133"/>
              <a:gd name="connsiteY127" fmla="*/ 118762 h 606580"/>
              <a:gd name="connsiteX128" fmla="*/ 170557 w 608133"/>
              <a:gd name="connsiteY128" fmla="*/ 120418 h 606580"/>
              <a:gd name="connsiteX129" fmla="*/ 168005 w 608133"/>
              <a:gd name="connsiteY129" fmla="*/ 130101 h 606580"/>
              <a:gd name="connsiteX130" fmla="*/ 160221 w 608133"/>
              <a:gd name="connsiteY130" fmla="*/ 132522 h 606580"/>
              <a:gd name="connsiteX131" fmla="*/ 155244 w 608133"/>
              <a:gd name="connsiteY131" fmla="*/ 122584 h 606580"/>
              <a:gd name="connsiteX132" fmla="*/ 531175 w 608133"/>
              <a:gd name="connsiteY132" fmla="*/ 94910 h 606580"/>
              <a:gd name="connsiteX133" fmla="*/ 546388 w 608133"/>
              <a:gd name="connsiteY133" fmla="*/ 112005 h 606580"/>
              <a:gd name="connsiteX134" fmla="*/ 540380 w 608133"/>
              <a:gd name="connsiteY134" fmla="*/ 120807 h 606580"/>
              <a:gd name="connsiteX135" fmla="*/ 519286 w 608133"/>
              <a:gd name="connsiteY135" fmla="*/ 120679 h 606580"/>
              <a:gd name="connsiteX136" fmla="*/ 517880 w 608133"/>
              <a:gd name="connsiteY136" fmla="*/ 116342 h 606580"/>
              <a:gd name="connsiteX137" fmla="*/ 531175 w 608133"/>
              <a:gd name="connsiteY137" fmla="*/ 109708 h 606580"/>
              <a:gd name="connsiteX138" fmla="*/ 144924 w 608133"/>
              <a:gd name="connsiteY138" fmla="*/ 86584 h 606580"/>
              <a:gd name="connsiteX139" fmla="*/ 144924 w 608133"/>
              <a:gd name="connsiteY139" fmla="*/ 93238 h 606580"/>
              <a:gd name="connsiteX140" fmla="*/ 129693 w 608133"/>
              <a:gd name="connsiteY140" fmla="*/ 94134 h 606580"/>
              <a:gd name="connsiteX141" fmla="*/ 126877 w 608133"/>
              <a:gd name="connsiteY141" fmla="*/ 90807 h 606580"/>
              <a:gd name="connsiteX142" fmla="*/ 137629 w 608133"/>
              <a:gd name="connsiteY142" fmla="*/ 87736 h 606580"/>
              <a:gd name="connsiteX143" fmla="*/ 144924 w 608133"/>
              <a:gd name="connsiteY143" fmla="*/ 86584 h 606580"/>
              <a:gd name="connsiteX144" fmla="*/ 134155 w 608133"/>
              <a:gd name="connsiteY144" fmla="*/ 70142 h 606580"/>
              <a:gd name="connsiteX145" fmla="*/ 145154 w 608133"/>
              <a:gd name="connsiteY145" fmla="*/ 70142 h 606580"/>
              <a:gd name="connsiteX146" fmla="*/ 145154 w 608133"/>
              <a:gd name="connsiteY146" fmla="*/ 74879 h 606580"/>
              <a:gd name="connsiteX147" fmla="*/ 141957 w 608133"/>
              <a:gd name="connsiteY147" fmla="*/ 79104 h 606580"/>
              <a:gd name="connsiteX148" fmla="*/ 126736 w 608133"/>
              <a:gd name="connsiteY148" fmla="*/ 79104 h 606580"/>
              <a:gd name="connsiteX149" fmla="*/ 126736 w 608133"/>
              <a:gd name="connsiteY149" fmla="*/ 72959 h 606580"/>
              <a:gd name="connsiteX150" fmla="*/ 126736 w 608133"/>
              <a:gd name="connsiteY150" fmla="*/ 72447 h 606580"/>
              <a:gd name="connsiteX151" fmla="*/ 133515 w 608133"/>
              <a:gd name="connsiteY151" fmla="*/ 72447 h 606580"/>
              <a:gd name="connsiteX152" fmla="*/ 310515 w 608133"/>
              <a:gd name="connsiteY152" fmla="*/ 0 h 606580"/>
              <a:gd name="connsiteX153" fmla="*/ 345017 w 608133"/>
              <a:gd name="connsiteY153" fmla="*/ 2042 h 606580"/>
              <a:gd name="connsiteX154" fmla="*/ 362268 w 608133"/>
              <a:gd name="connsiteY154" fmla="*/ 4338 h 606580"/>
              <a:gd name="connsiteX155" fmla="*/ 365973 w 608133"/>
              <a:gd name="connsiteY155" fmla="*/ 5104 h 606580"/>
              <a:gd name="connsiteX156" fmla="*/ 510625 w 608133"/>
              <a:gd name="connsiteY156" fmla="*/ 75408 h 606580"/>
              <a:gd name="connsiteX157" fmla="*/ 507047 w 608133"/>
              <a:gd name="connsiteY157" fmla="*/ 81788 h 606580"/>
              <a:gd name="connsiteX158" fmla="*/ 492863 w 608133"/>
              <a:gd name="connsiteY158" fmla="*/ 87274 h 606580"/>
              <a:gd name="connsiteX159" fmla="*/ 486857 w 608133"/>
              <a:gd name="connsiteY159" fmla="*/ 93654 h 606580"/>
              <a:gd name="connsiteX160" fmla="*/ 488263 w 608133"/>
              <a:gd name="connsiteY160" fmla="*/ 101182 h 606580"/>
              <a:gd name="connsiteX161" fmla="*/ 495546 w 608133"/>
              <a:gd name="connsiteY161" fmla="*/ 102203 h 606580"/>
              <a:gd name="connsiteX162" fmla="*/ 500019 w 608133"/>
              <a:gd name="connsiteY162" fmla="*/ 113048 h 606580"/>
              <a:gd name="connsiteX163" fmla="*/ 512542 w 608133"/>
              <a:gd name="connsiteY163" fmla="*/ 108072 h 606580"/>
              <a:gd name="connsiteX164" fmla="*/ 514714 w 608133"/>
              <a:gd name="connsiteY164" fmla="*/ 122618 h 606580"/>
              <a:gd name="connsiteX165" fmla="*/ 510880 w 608133"/>
              <a:gd name="connsiteY165" fmla="*/ 122618 h 606580"/>
              <a:gd name="connsiteX166" fmla="*/ 500530 w 608133"/>
              <a:gd name="connsiteY166" fmla="*/ 121086 h 606580"/>
              <a:gd name="connsiteX167" fmla="*/ 489029 w 608133"/>
              <a:gd name="connsiteY167" fmla="*/ 123000 h 606580"/>
              <a:gd name="connsiteX168" fmla="*/ 477912 w 608133"/>
              <a:gd name="connsiteY168" fmla="*/ 138439 h 606580"/>
              <a:gd name="connsiteX169" fmla="*/ 461939 w 608133"/>
              <a:gd name="connsiteY169" fmla="*/ 140991 h 606580"/>
              <a:gd name="connsiteX170" fmla="*/ 459639 w 608133"/>
              <a:gd name="connsiteY170" fmla="*/ 154388 h 606580"/>
              <a:gd name="connsiteX171" fmla="*/ 466412 w 608133"/>
              <a:gd name="connsiteY171" fmla="*/ 155920 h 606580"/>
              <a:gd name="connsiteX172" fmla="*/ 464495 w 608133"/>
              <a:gd name="connsiteY172" fmla="*/ 164596 h 606580"/>
              <a:gd name="connsiteX173" fmla="*/ 448650 w 608133"/>
              <a:gd name="connsiteY173" fmla="*/ 161406 h 606580"/>
              <a:gd name="connsiteX174" fmla="*/ 434210 w 608133"/>
              <a:gd name="connsiteY174" fmla="*/ 164596 h 606580"/>
              <a:gd name="connsiteX175" fmla="*/ 431143 w 608133"/>
              <a:gd name="connsiteY175" fmla="*/ 172507 h 606580"/>
              <a:gd name="connsiteX176" fmla="*/ 433571 w 608133"/>
              <a:gd name="connsiteY176" fmla="*/ 189221 h 606580"/>
              <a:gd name="connsiteX177" fmla="*/ 442133 w 608133"/>
              <a:gd name="connsiteY177" fmla="*/ 193177 h 606580"/>
              <a:gd name="connsiteX178" fmla="*/ 456444 w 608133"/>
              <a:gd name="connsiteY178" fmla="*/ 193049 h 606580"/>
              <a:gd name="connsiteX179" fmla="*/ 466028 w 608133"/>
              <a:gd name="connsiteY179" fmla="*/ 192284 h 606580"/>
              <a:gd name="connsiteX180" fmla="*/ 468967 w 608133"/>
              <a:gd name="connsiteY180" fmla="*/ 184628 h 606580"/>
              <a:gd name="connsiteX181" fmla="*/ 484046 w 608133"/>
              <a:gd name="connsiteY181" fmla="*/ 165362 h 606580"/>
              <a:gd name="connsiteX182" fmla="*/ 493885 w 608133"/>
              <a:gd name="connsiteY182" fmla="*/ 167403 h 606580"/>
              <a:gd name="connsiteX183" fmla="*/ 503724 w 608133"/>
              <a:gd name="connsiteY183" fmla="*/ 158727 h 606580"/>
              <a:gd name="connsiteX184" fmla="*/ 505513 w 608133"/>
              <a:gd name="connsiteY184" fmla="*/ 165489 h 606580"/>
              <a:gd name="connsiteX185" fmla="*/ 529537 w 608133"/>
              <a:gd name="connsiteY185" fmla="*/ 181438 h 606580"/>
              <a:gd name="connsiteX186" fmla="*/ 526598 w 608133"/>
              <a:gd name="connsiteY186" fmla="*/ 185394 h 606580"/>
              <a:gd name="connsiteX187" fmla="*/ 515736 w 608133"/>
              <a:gd name="connsiteY187" fmla="*/ 184756 h 606580"/>
              <a:gd name="connsiteX188" fmla="*/ 519953 w 608133"/>
              <a:gd name="connsiteY188" fmla="*/ 190625 h 606580"/>
              <a:gd name="connsiteX189" fmla="*/ 526598 w 608133"/>
              <a:gd name="connsiteY189" fmla="*/ 192029 h 606580"/>
              <a:gd name="connsiteX190" fmla="*/ 534393 w 608133"/>
              <a:gd name="connsiteY190" fmla="*/ 188839 h 606580"/>
              <a:gd name="connsiteX191" fmla="*/ 534265 w 608133"/>
              <a:gd name="connsiteY191" fmla="*/ 179524 h 606580"/>
              <a:gd name="connsiteX192" fmla="*/ 537715 w 608133"/>
              <a:gd name="connsiteY192" fmla="*/ 177866 h 606580"/>
              <a:gd name="connsiteX193" fmla="*/ 534904 w 608133"/>
              <a:gd name="connsiteY193" fmla="*/ 174931 h 606580"/>
              <a:gd name="connsiteX194" fmla="*/ 518931 w 608133"/>
              <a:gd name="connsiteY194" fmla="*/ 166127 h 606580"/>
              <a:gd name="connsiteX195" fmla="*/ 514714 w 608133"/>
              <a:gd name="connsiteY195" fmla="*/ 154388 h 606580"/>
              <a:gd name="connsiteX196" fmla="*/ 528003 w 608133"/>
              <a:gd name="connsiteY196" fmla="*/ 154388 h 606580"/>
              <a:gd name="connsiteX197" fmla="*/ 532220 w 608133"/>
              <a:gd name="connsiteY197" fmla="*/ 158599 h 606580"/>
              <a:gd name="connsiteX198" fmla="*/ 543721 w 608133"/>
              <a:gd name="connsiteY198" fmla="*/ 168296 h 606580"/>
              <a:gd name="connsiteX199" fmla="*/ 544232 w 608133"/>
              <a:gd name="connsiteY199" fmla="*/ 180162 h 606580"/>
              <a:gd name="connsiteX200" fmla="*/ 556116 w 608133"/>
              <a:gd name="connsiteY200" fmla="*/ 192539 h 606580"/>
              <a:gd name="connsiteX201" fmla="*/ 560588 w 608133"/>
              <a:gd name="connsiteY201" fmla="*/ 175441 h 606580"/>
              <a:gd name="connsiteX202" fmla="*/ 568766 w 608133"/>
              <a:gd name="connsiteY202" fmla="*/ 171103 h 606580"/>
              <a:gd name="connsiteX203" fmla="*/ 570300 w 608133"/>
              <a:gd name="connsiteY203" fmla="*/ 185011 h 606580"/>
              <a:gd name="connsiteX204" fmla="*/ 578350 w 608133"/>
              <a:gd name="connsiteY204" fmla="*/ 193815 h 606580"/>
              <a:gd name="connsiteX205" fmla="*/ 594323 w 608133"/>
              <a:gd name="connsiteY205" fmla="*/ 193432 h 606580"/>
              <a:gd name="connsiteX206" fmla="*/ 602629 w 608133"/>
              <a:gd name="connsiteY206" fmla="*/ 217547 h 606580"/>
              <a:gd name="connsiteX207" fmla="*/ 600968 w 608133"/>
              <a:gd name="connsiteY207" fmla="*/ 219078 h 606580"/>
              <a:gd name="connsiteX208" fmla="*/ 576434 w 608133"/>
              <a:gd name="connsiteY208" fmla="*/ 219078 h 606580"/>
              <a:gd name="connsiteX209" fmla="*/ 561483 w 608133"/>
              <a:gd name="connsiteY209" fmla="*/ 208105 h 606580"/>
              <a:gd name="connsiteX210" fmla="*/ 545765 w 608133"/>
              <a:gd name="connsiteY210" fmla="*/ 209636 h 606580"/>
              <a:gd name="connsiteX211" fmla="*/ 545765 w 608133"/>
              <a:gd name="connsiteY211" fmla="*/ 219078 h 606580"/>
              <a:gd name="connsiteX212" fmla="*/ 540782 w 608133"/>
              <a:gd name="connsiteY212" fmla="*/ 219078 h 606580"/>
              <a:gd name="connsiteX213" fmla="*/ 535415 w 608133"/>
              <a:gd name="connsiteY213" fmla="*/ 215251 h 606580"/>
              <a:gd name="connsiteX214" fmla="*/ 508197 w 608133"/>
              <a:gd name="connsiteY214" fmla="*/ 208488 h 606580"/>
              <a:gd name="connsiteX215" fmla="*/ 508197 w 608133"/>
              <a:gd name="connsiteY215" fmla="*/ 191008 h 606580"/>
              <a:gd name="connsiteX216" fmla="*/ 473567 w 608133"/>
              <a:gd name="connsiteY216" fmla="*/ 193687 h 606580"/>
              <a:gd name="connsiteX217" fmla="*/ 462961 w 608133"/>
              <a:gd name="connsiteY217" fmla="*/ 199429 h 606580"/>
              <a:gd name="connsiteX218" fmla="*/ 449161 w 608133"/>
              <a:gd name="connsiteY218" fmla="*/ 199429 h 606580"/>
              <a:gd name="connsiteX219" fmla="*/ 442516 w 608133"/>
              <a:gd name="connsiteY219" fmla="*/ 198791 h 606580"/>
              <a:gd name="connsiteX220" fmla="*/ 425904 w 608133"/>
              <a:gd name="connsiteY220" fmla="*/ 207850 h 606580"/>
              <a:gd name="connsiteX221" fmla="*/ 425904 w 608133"/>
              <a:gd name="connsiteY221" fmla="*/ 224948 h 606580"/>
              <a:gd name="connsiteX222" fmla="*/ 391914 w 608133"/>
              <a:gd name="connsiteY222" fmla="*/ 249190 h 606580"/>
              <a:gd name="connsiteX223" fmla="*/ 394725 w 608133"/>
              <a:gd name="connsiteY223" fmla="*/ 259526 h 606580"/>
              <a:gd name="connsiteX224" fmla="*/ 401625 w 608133"/>
              <a:gd name="connsiteY224" fmla="*/ 259526 h 606580"/>
              <a:gd name="connsiteX225" fmla="*/ 399836 w 608133"/>
              <a:gd name="connsiteY225" fmla="*/ 269350 h 606580"/>
              <a:gd name="connsiteX226" fmla="*/ 394853 w 608133"/>
              <a:gd name="connsiteY226" fmla="*/ 271136 h 606580"/>
              <a:gd name="connsiteX227" fmla="*/ 394725 w 608133"/>
              <a:gd name="connsiteY227" fmla="*/ 296910 h 606580"/>
              <a:gd name="connsiteX228" fmla="*/ 423987 w 608133"/>
              <a:gd name="connsiteY228" fmla="*/ 329957 h 606580"/>
              <a:gd name="connsiteX229" fmla="*/ 436893 w 608133"/>
              <a:gd name="connsiteY229" fmla="*/ 329957 h 606580"/>
              <a:gd name="connsiteX230" fmla="*/ 437660 w 608133"/>
              <a:gd name="connsiteY230" fmla="*/ 327916 h 606580"/>
              <a:gd name="connsiteX231" fmla="*/ 460661 w 608133"/>
              <a:gd name="connsiteY231" fmla="*/ 327916 h 606580"/>
              <a:gd name="connsiteX232" fmla="*/ 467306 w 608133"/>
              <a:gd name="connsiteY232" fmla="*/ 321791 h 606580"/>
              <a:gd name="connsiteX233" fmla="*/ 480340 w 608133"/>
              <a:gd name="connsiteY233" fmla="*/ 321791 h 606580"/>
              <a:gd name="connsiteX234" fmla="*/ 487496 w 608133"/>
              <a:gd name="connsiteY234" fmla="*/ 328936 h 606580"/>
              <a:gd name="connsiteX235" fmla="*/ 506919 w 608133"/>
              <a:gd name="connsiteY235" fmla="*/ 330850 h 606580"/>
              <a:gd name="connsiteX236" fmla="*/ 504363 w 608133"/>
              <a:gd name="connsiteY236" fmla="*/ 356369 h 606580"/>
              <a:gd name="connsiteX237" fmla="*/ 525959 w 608133"/>
              <a:gd name="connsiteY237" fmla="*/ 394009 h 606580"/>
              <a:gd name="connsiteX238" fmla="*/ 514586 w 608133"/>
              <a:gd name="connsiteY238" fmla="*/ 415445 h 606580"/>
              <a:gd name="connsiteX239" fmla="*/ 515353 w 608133"/>
              <a:gd name="connsiteY239" fmla="*/ 425525 h 606580"/>
              <a:gd name="connsiteX240" fmla="*/ 524298 w 608133"/>
              <a:gd name="connsiteY240" fmla="*/ 434329 h 606580"/>
              <a:gd name="connsiteX241" fmla="*/ 524298 w 608133"/>
              <a:gd name="connsiteY241" fmla="*/ 458571 h 606580"/>
              <a:gd name="connsiteX242" fmla="*/ 536054 w 608133"/>
              <a:gd name="connsiteY242" fmla="*/ 474265 h 606580"/>
              <a:gd name="connsiteX243" fmla="*/ 536054 w 608133"/>
              <a:gd name="connsiteY243" fmla="*/ 494425 h 606580"/>
              <a:gd name="connsiteX244" fmla="*/ 546149 w 608133"/>
              <a:gd name="connsiteY244" fmla="*/ 494425 h 606580"/>
              <a:gd name="connsiteX245" fmla="*/ 307576 w 608133"/>
              <a:gd name="connsiteY245" fmla="*/ 606580 h 606580"/>
              <a:gd name="connsiteX246" fmla="*/ 0 w 608133"/>
              <a:gd name="connsiteY246" fmla="*/ 304694 h 606580"/>
              <a:gd name="connsiteX247" fmla="*/ 5367 w 608133"/>
              <a:gd name="connsiteY247" fmla="*/ 249956 h 606580"/>
              <a:gd name="connsiteX248" fmla="*/ 7285 w 608133"/>
              <a:gd name="connsiteY248" fmla="*/ 251138 h 606580"/>
              <a:gd name="connsiteX249" fmla="*/ 11386 w 608133"/>
              <a:gd name="connsiteY249" fmla="*/ 253754 h 606580"/>
              <a:gd name="connsiteX250" fmla="*/ 12008 w 608133"/>
              <a:gd name="connsiteY250" fmla="*/ 258475 h 606580"/>
              <a:gd name="connsiteX251" fmla="*/ 10311 w 608133"/>
              <a:gd name="connsiteY251" fmla="*/ 258832 h 606580"/>
              <a:gd name="connsiteX252" fmla="*/ 4728 w 608133"/>
              <a:gd name="connsiteY252" fmla="*/ 259908 h 606580"/>
              <a:gd name="connsiteX253" fmla="*/ 3705 w 608133"/>
              <a:gd name="connsiteY253" fmla="*/ 270243 h 606580"/>
              <a:gd name="connsiteX254" fmla="*/ 12651 w 608133"/>
              <a:gd name="connsiteY254" fmla="*/ 270243 h 606580"/>
              <a:gd name="connsiteX255" fmla="*/ 24279 w 608133"/>
              <a:gd name="connsiteY255" fmla="*/ 269095 h 606580"/>
              <a:gd name="connsiteX256" fmla="*/ 30285 w 608133"/>
              <a:gd name="connsiteY256" fmla="*/ 262077 h 606580"/>
              <a:gd name="connsiteX257" fmla="*/ 23896 w 608133"/>
              <a:gd name="connsiteY257" fmla="*/ 259653 h 606580"/>
              <a:gd name="connsiteX258" fmla="*/ 20446 w 608133"/>
              <a:gd name="connsiteY258" fmla="*/ 255570 h 606580"/>
              <a:gd name="connsiteX259" fmla="*/ 15079 w 608133"/>
              <a:gd name="connsiteY259" fmla="*/ 247277 h 606580"/>
              <a:gd name="connsiteX260" fmla="*/ 12651 w 608133"/>
              <a:gd name="connsiteY260" fmla="*/ 235410 h 606580"/>
              <a:gd name="connsiteX261" fmla="*/ 12543 w 608133"/>
              <a:gd name="connsiteY261" fmla="*/ 235433 h 606580"/>
              <a:gd name="connsiteX262" fmla="*/ 12537 w 608133"/>
              <a:gd name="connsiteY262" fmla="*/ 235406 h 606580"/>
              <a:gd name="connsiteX263" fmla="*/ 8443 w 608133"/>
              <a:gd name="connsiteY263" fmla="*/ 236274 h 606580"/>
              <a:gd name="connsiteX264" fmla="*/ 24663 w 608133"/>
              <a:gd name="connsiteY264" fmla="*/ 186925 h 606580"/>
              <a:gd name="connsiteX265" fmla="*/ 24663 w 608133"/>
              <a:gd name="connsiteY265" fmla="*/ 201470 h 606580"/>
              <a:gd name="connsiteX266" fmla="*/ 37441 w 608133"/>
              <a:gd name="connsiteY266" fmla="*/ 207595 h 606580"/>
              <a:gd name="connsiteX267" fmla="*/ 37441 w 608133"/>
              <a:gd name="connsiteY267" fmla="*/ 231583 h 606580"/>
              <a:gd name="connsiteX268" fmla="*/ 49708 w 608133"/>
              <a:gd name="connsiteY268" fmla="*/ 252253 h 606580"/>
              <a:gd name="connsiteX269" fmla="*/ 59675 w 608133"/>
              <a:gd name="connsiteY269" fmla="*/ 253784 h 606580"/>
              <a:gd name="connsiteX270" fmla="*/ 60953 w 608133"/>
              <a:gd name="connsiteY270" fmla="*/ 246639 h 606580"/>
              <a:gd name="connsiteX271" fmla="*/ 49197 w 608133"/>
              <a:gd name="connsiteY271" fmla="*/ 228775 h 606580"/>
              <a:gd name="connsiteX272" fmla="*/ 46897 w 608133"/>
              <a:gd name="connsiteY272" fmla="*/ 211295 h 606580"/>
              <a:gd name="connsiteX273" fmla="*/ 53797 w 608133"/>
              <a:gd name="connsiteY273" fmla="*/ 211295 h 606580"/>
              <a:gd name="connsiteX274" fmla="*/ 56736 w 608133"/>
              <a:gd name="connsiteY274" fmla="*/ 229286 h 606580"/>
              <a:gd name="connsiteX275" fmla="*/ 70537 w 608133"/>
              <a:gd name="connsiteY275" fmla="*/ 249063 h 606580"/>
              <a:gd name="connsiteX276" fmla="*/ 70350 w 608133"/>
              <a:gd name="connsiteY276" fmla="*/ 249152 h 606580"/>
              <a:gd name="connsiteX277" fmla="*/ 70260 w 608133"/>
              <a:gd name="connsiteY277" fmla="*/ 249025 h 606580"/>
              <a:gd name="connsiteX278" fmla="*/ 67374 w 608133"/>
              <a:gd name="connsiteY278" fmla="*/ 250579 h 606580"/>
              <a:gd name="connsiteX279" fmla="*/ 67342 w 608133"/>
              <a:gd name="connsiteY279" fmla="*/ 250594 h 606580"/>
              <a:gd name="connsiteX280" fmla="*/ 67343 w 608133"/>
              <a:gd name="connsiteY280" fmla="*/ 250596 h 606580"/>
              <a:gd name="connsiteX281" fmla="*/ 67178 w 608133"/>
              <a:gd name="connsiteY281" fmla="*/ 250684 h 606580"/>
              <a:gd name="connsiteX282" fmla="*/ 68462 w 608133"/>
              <a:gd name="connsiteY282" fmla="*/ 254896 h 606580"/>
              <a:gd name="connsiteX283" fmla="*/ 68611 w 608133"/>
              <a:gd name="connsiteY283" fmla="*/ 254900 h 606580"/>
              <a:gd name="connsiteX284" fmla="*/ 68620 w 608133"/>
              <a:gd name="connsiteY284" fmla="*/ 254932 h 606580"/>
              <a:gd name="connsiteX285" fmla="*/ 69753 w 608133"/>
              <a:gd name="connsiteY285" fmla="*/ 254932 h 606580"/>
              <a:gd name="connsiteX286" fmla="*/ 72957 w 608133"/>
              <a:gd name="connsiteY286" fmla="*/ 255023 h 606580"/>
              <a:gd name="connsiteX287" fmla="*/ 73003 w 608133"/>
              <a:gd name="connsiteY287" fmla="*/ 254932 h 606580"/>
              <a:gd name="connsiteX288" fmla="*/ 73093 w 608133"/>
              <a:gd name="connsiteY288" fmla="*/ 254932 h 606580"/>
              <a:gd name="connsiteX289" fmla="*/ 69387 w 608133"/>
              <a:gd name="connsiteY289" fmla="*/ 261695 h 606580"/>
              <a:gd name="connsiteX290" fmla="*/ 80121 w 608133"/>
              <a:gd name="connsiteY290" fmla="*/ 277899 h 606580"/>
              <a:gd name="connsiteX291" fmla="*/ 106955 w 608133"/>
              <a:gd name="connsiteY291" fmla="*/ 284534 h 606580"/>
              <a:gd name="connsiteX292" fmla="*/ 106955 w 608133"/>
              <a:gd name="connsiteY292" fmla="*/ 280196 h 606580"/>
              <a:gd name="connsiteX293" fmla="*/ 117689 w 608133"/>
              <a:gd name="connsiteY293" fmla="*/ 281727 h 606580"/>
              <a:gd name="connsiteX294" fmla="*/ 116667 w 608133"/>
              <a:gd name="connsiteY294" fmla="*/ 289255 h 606580"/>
              <a:gd name="connsiteX295" fmla="*/ 125101 w 608133"/>
              <a:gd name="connsiteY295" fmla="*/ 290786 h 606580"/>
              <a:gd name="connsiteX296" fmla="*/ 138135 w 608133"/>
              <a:gd name="connsiteY296" fmla="*/ 294358 h 606580"/>
              <a:gd name="connsiteX297" fmla="*/ 156536 w 608133"/>
              <a:gd name="connsiteY297" fmla="*/ 315029 h 606580"/>
              <a:gd name="connsiteX298" fmla="*/ 180048 w 608133"/>
              <a:gd name="connsiteY298" fmla="*/ 316815 h 606580"/>
              <a:gd name="connsiteX299" fmla="*/ 182348 w 608133"/>
              <a:gd name="connsiteY299" fmla="*/ 335699 h 606580"/>
              <a:gd name="connsiteX300" fmla="*/ 166247 w 608133"/>
              <a:gd name="connsiteY300" fmla="*/ 346799 h 606580"/>
              <a:gd name="connsiteX301" fmla="*/ 165480 w 608133"/>
              <a:gd name="connsiteY301" fmla="*/ 363769 h 606580"/>
              <a:gd name="connsiteX302" fmla="*/ 163180 w 608133"/>
              <a:gd name="connsiteY302" fmla="*/ 374104 h 606580"/>
              <a:gd name="connsiteX303" fmla="*/ 186437 w 608133"/>
              <a:gd name="connsiteY303" fmla="*/ 402813 h 606580"/>
              <a:gd name="connsiteX304" fmla="*/ 188226 w 608133"/>
              <a:gd name="connsiteY304" fmla="*/ 412638 h 606580"/>
              <a:gd name="connsiteX305" fmla="*/ 197682 w 608133"/>
              <a:gd name="connsiteY305" fmla="*/ 414934 h 606580"/>
              <a:gd name="connsiteX306" fmla="*/ 216722 w 608133"/>
              <a:gd name="connsiteY306" fmla="*/ 428332 h 606580"/>
              <a:gd name="connsiteX307" fmla="*/ 216722 w 608133"/>
              <a:gd name="connsiteY307" fmla="*/ 480262 h 606580"/>
              <a:gd name="connsiteX308" fmla="*/ 222983 w 608133"/>
              <a:gd name="connsiteY308" fmla="*/ 482049 h 606580"/>
              <a:gd name="connsiteX309" fmla="*/ 218639 w 608133"/>
              <a:gd name="connsiteY309" fmla="*/ 506036 h 606580"/>
              <a:gd name="connsiteX310" fmla="*/ 229372 w 608133"/>
              <a:gd name="connsiteY310" fmla="*/ 520199 h 606580"/>
              <a:gd name="connsiteX311" fmla="*/ 227456 w 608133"/>
              <a:gd name="connsiteY311" fmla="*/ 543932 h 606580"/>
              <a:gd name="connsiteX312" fmla="*/ 241640 w 608133"/>
              <a:gd name="connsiteY312" fmla="*/ 568557 h 606580"/>
              <a:gd name="connsiteX313" fmla="*/ 259785 w 608133"/>
              <a:gd name="connsiteY313" fmla="*/ 584251 h 606580"/>
              <a:gd name="connsiteX314" fmla="*/ 278058 w 608133"/>
              <a:gd name="connsiteY314" fmla="*/ 584506 h 606580"/>
              <a:gd name="connsiteX315" fmla="*/ 279847 w 608133"/>
              <a:gd name="connsiteY315" fmla="*/ 578765 h 606580"/>
              <a:gd name="connsiteX316" fmla="*/ 266430 w 608133"/>
              <a:gd name="connsiteY316" fmla="*/ 567536 h 606580"/>
              <a:gd name="connsiteX317" fmla="*/ 267196 w 608133"/>
              <a:gd name="connsiteY317" fmla="*/ 562050 h 606580"/>
              <a:gd name="connsiteX318" fmla="*/ 269624 w 608133"/>
              <a:gd name="connsiteY318" fmla="*/ 555287 h 606580"/>
              <a:gd name="connsiteX319" fmla="*/ 270135 w 608133"/>
              <a:gd name="connsiteY319" fmla="*/ 548270 h 606580"/>
              <a:gd name="connsiteX320" fmla="*/ 261063 w 608133"/>
              <a:gd name="connsiteY320" fmla="*/ 548015 h 606580"/>
              <a:gd name="connsiteX321" fmla="*/ 256463 w 608133"/>
              <a:gd name="connsiteY321" fmla="*/ 542273 h 606580"/>
              <a:gd name="connsiteX322" fmla="*/ 264002 w 608133"/>
              <a:gd name="connsiteY322" fmla="*/ 535128 h 606580"/>
              <a:gd name="connsiteX323" fmla="*/ 265024 w 608133"/>
              <a:gd name="connsiteY323" fmla="*/ 529769 h 606580"/>
              <a:gd name="connsiteX324" fmla="*/ 256590 w 608133"/>
              <a:gd name="connsiteY324" fmla="*/ 527344 h 606580"/>
              <a:gd name="connsiteX325" fmla="*/ 257102 w 608133"/>
              <a:gd name="connsiteY325" fmla="*/ 522241 h 606580"/>
              <a:gd name="connsiteX326" fmla="*/ 269113 w 608133"/>
              <a:gd name="connsiteY326" fmla="*/ 520454 h 606580"/>
              <a:gd name="connsiteX327" fmla="*/ 287386 w 608133"/>
              <a:gd name="connsiteY327" fmla="*/ 511778 h 606580"/>
              <a:gd name="connsiteX328" fmla="*/ 293520 w 608133"/>
              <a:gd name="connsiteY328" fmla="*/ 500677 h 606580"/>
              <a:gd name="connsiteX329" fmla="*/ 312688 w 608133"/>
              <a:gd name="connsiteY329" fmla="*/ 476562 h 606580"/>
              <a:gd name="connsiteX330" fmla="*/ 308343 w 608133"/>
              <a:gd name="connsiteY330" fmla="*/ 457551 h 606580"/>
              <a:gd name="connsiteX331" fmla="*/ 314221 w 608133"/>
              <a:gd name="connsiteY331" fmla="*/ 447471 h 606580"/>
              <a:gd name="connsiteX332" fmla="*/ 331855 w 608133"/>
              <a:gd name="connsiteY332" fmla="*/ 447981 h 606580"/>
              <a:gd name="connsiteX333" fmla="*/ 343739 w 608133"/>
              <a:gd name="connsiteY333" fmla="*/ 438667 h 606580"/>
              <a:gd name="connsiteX334" fmla="*/ 347573 w 608133"/>
              <a:gd name="connsiteY334" fmla="*/ 402175 h 606580"/>
              <a:gd name="connsiteX335" fmla="*/ 360734 w 608133"/>
              <a:gd name="connsiteY335" fmla="*/ 385715 h 606580"/>
              <a:gd name="connsiteX336" fmla="*/ 363034 w 608133"/>
              <a:gd name="connsiteY336" fmla="*/ 375125 h 606580"/>
              <a:gd name="connsiteX337" fmla="*/ 357698 w 608133"/>
              <a:gd name="connsiteY337" fmla="*/ 373425 h 606580"/>
              <a:gd name="connsiteX338" fmla="*/ 362777 w 608133"/>
              <a:gd name="connsiteY338" fmla="*/ 360422 h 606580"/>
              <a:gd name="connsiteX339" fmla="*/ 330464 w 608133"/>
              <a:gd name="connsiteY339" fmla="*/ 328129 h 606580"/>
              <a:gd name="connsiteX340" fmla="*/ 328421 w 608133"/>
              <a:gd name="connsiteY340" fmla="*/ 328257 h 606580"/>
              <a:gd name="connsiteX341" fmla="*/ 328421 w 608133"/>
              <a:gd name="connsiteY341" fmla="*/ 332341 h 606580"/>
              <a:gd name="connsiteX342" fmla="*/ 330464 w 608133"/>
              <a:gd name="connsiteY342" fmla="*/ 332214 h 606580"/>
              <a:gd name="connsiteX343" fmla="*/ 358818 w 608133"/>
              <a:gd name="connsiteY343" fmla="*/ 360422 h 606580"/>
              <a:gd name="connsiteX344" fmla="*/ 353905 w 608133"/>
              <a:gd name="connsiteY344" fmla="*/ 372216 h 606580"/>
              <a:gd name="connsiteX345" fmla="*/ 351023 w 608133"/>
              <a:gd name="connsiteY345" fmla="*/ 371297 h 606580"/>
              <a:gd name="connsiteX346" fmla="*/ 343100 w 608133"/>
              <a:gd name="connsiteY346" fmla="*/ 358410 h 606580"/>
              <a:gd name="connsiteX347" fmla="*/ 316010 w 608133"/>
              <a:gd name="connsiteY347" fmla="*/ 358155 h 606580"/>
              <a:gd name="connsiteX348" fmla="*/ 294542 w 608133"/>
              <a:gd name="connsiteY348" fmla="*/ 350117 h 606580"/>
              <a:gd name="connsiteX349" fmla="*/ 293520 w 608133"/>
              <a:gd name="connsiteY349" fmla="*/ 334933 h 606580"/>
              <a:gd name="connsiteX350" fmla="*/ 286236 w 608133"/>
              <a:gd name="connsiteY350" fmla="*/ 322557 h 606580"/>
              <a:gd name="connsiteX351" fmla="*/ 266813 w 608133"/>
              <a:gd name="connsiteY351" fmla="*/ 322301 h 606580"/>
              <a:gd name="connsiteX352" fmla="*/ 255568 w 608133"/>
              <a:gd name="connsiteY352" fmla="*/ 304949 h 606580"/>
              <a:gd name="connsiteX353" fmla="*/ 245601 w 608133"/>
              <a:gd name="connsiteY353" fmla="*/ 300100 h 606580"/>
              <a:gd name="connsiteX354" fmla="*/ 245090 w 608133"/>
              <a:gd name="connsiteY354" fmla="*/ 305459 h 606580"/>
              <a:gd name="connsiteX355" fmla="*/ 226944 w 608133"/>
              <a:gd name="connsiteY355" fmla="*/ 306480 h 606580"/>
              <a:gd name="connsiteX356" fmla="*/ 220300 w 608133"/>
              <a:gd name="connsiteY356" fmla="*/ 297421 h 606580"/>
              <a:gd name="connsiteX357" fmla="*/ 201388 w 608133"/>
              <a:gd name="connsiteY357" fmla="*/ 293593 h 606580"/>
              <a:gd name="connsiteX358" fmla="*/ 185798 w 608133"/>
              <a:gd name="connsiteY358" fmla="*/ 311328 h 606580"/>
              <a:gd name="connsiteX359" fmla="*/ 163691 w 608133"/>
              <a:gd name="connsiteY359" fmla="*/ 307628 h 606580"/>
              <a:gd name="connsiteX360" fmla="*/ 163564 w 608133"/>
              <a:gd name="connsiteY360" fmla="*/ 307628 h 606580"/>
              <a:gd name="connsiteX361" fmla="*/ 161264 w 608133"/>
              <a:gd name="connsiteY361" fmla="*/ 307245 h 606580"/>
              <a:gd name="connsiteX362" fmla="*/ 159475 w 608133"/>
              <a:gd name="connsiteY362" fmla="*/ 279940 h 606580"/>
              <a:gd name="connsiteX363" fmla="*/ 141585 w 608133"/>
              <a:gd name="connsiteY363" fmla="*/ 277006 h 606580"/>
              <a:gd name="connsiteX364" fmla="*/ 148741 w 608133"/>
              <a:gd name="connsiteY364" fmla="*/ 263608 h 606580"/>
              <a:gd name="connsiteX365" fmla="*/ 146696 w 608133"/>
              <a:gd name="connsiteY365" fmla="*/ 255825 h 606580"/>
              <a:gd name="connsiteX366" fmla="*/ 123184 w 608133"/>
              <a:gd name="connsiteY366" fmla="*/ 271392 h 606580"/>
              <a:gd name="connsiteX367" fmla="*/ 108361 w 608133"/>
              <a:gd name="connsiteY367" fmla="*/ 269605 h 606580"/>
              <a:gd name="connsiteX368" fmla="*/ 103122 w 608133"/>
              <a:gd name="connsiteY368" fmla="*/ 258250 h 606580"/>
              <a:gd name="connsiteX369" fmla="*/ 106316 w 608133"/>
              <a:gd name="connsiteY369" fmla="*/ 246383 h 606580"/>
              <a:gd name="connsiteX370" fmla="*/ 114495 w 608133"/>
              <a:gd name="connsiteY370" fmla="*/ 231583 h 606580"/>
              <a:gd name="connsiteX371" fmla="*/ 133279 w 608133"/>
              <a:gd name="connsiteY371" fmla="*/ 222268 h 606580"/>
              <a:gd name="connsiteX372" fmla="*/ 169570 w 608133"/>
              <a:gd name="connsiteY372" fmla="*/ 222268 h 606580"/>
              <a:gd name="connsiteX373" fmla="*/ 169442 w 608133"/>
              <a:gd name="connsiteY373" fmla="*/ 233114 h 606580"/>
              <a:gd name="connsiteX374" fmla="*/ 182476 w 608133"/>
              <a:gd name="connsiteY374" fmla="*/ 239111 h 606580"/>
              <a:gd name="connsiteX375" fmla="*/ 181453 w 608133"/>
              <a:gd name="connsiteY375" fmla="*/ 220482 h 606580"/>
              <a:gd name="connsiteX376" fmla="*/ 190909 w 608133"/>
              <a:gd name="connsiteY376" fmla="*/ 211168 h 606580"/>
              <a:gd name="connsiteX377" fmla="*/ 209821 w 608133"/>
              <a:gd name="connsiteY377" fmla="*/ 198791 h 606580"/>
              <a:gd name="connsiteX378" fmla="*/ 211099 w 608133"/>
              <a:gd name="connsiteY378" fmla="*/ 190242 h 606580"/>
              <a:gd name="connsiteX379" fmla="*/ 230011 w 608133"/>
              <a:gd name="connsiteY379" fmla="*/ 170720 h 606580"/>
              <a:gd name="connsiteX380" fmla="*/ 250201 w 608133"/>
              <a:gd name="connsiteY380" fmla="*/ 159747 h 606580"/>
              <a:gd name="connsiteX381" fmla="*/ 248412 w 608133"/>
              <a:gd name="connsiteY381" fmla="*/ 158344 h 606580"/>
              <a:gd name="connsiteX382" fmla="*/ 261957 w 608133"/>
              <a:gd name="connsiteY382" fmla="*/ 145712 h 606580"/>
              <a:gd name="connsiteX383" fmla="*/ 266941 w 608133"/>
              <a:gd name="connsiteY383" fmla="*/ 146988 h 606580"/>
              <a:gd name="connsiteX384" fmla="*/ 269241 w 608133"/>
              <a:gd name="connsiteY384" fmla="*/ 149795 h 606580"/>
              <a:gd name="connsiteX385" fmla="*/ 274480 w 608133"/>
              <a:gd name="connsiteY385" fmla="*/ 144181 h 606580"/>
              <a:gd name="connsiteX386" fmla="*/ 275758 w 608133"/>
              <a:gd name="connsiteY386" fmla="*/ 143543 h 606580"/>
              <a:gd name="connsiteX387" fmla="*/ 270008 w 608133"/>
              <a:gd name="connsiteY387" fmla="*/ 142777 h 606580"/>
              <a:gd name="connsiteX388" fmla="*/ 264257 w 608133"/>
              <a:gd name="connsiteY388" fmla="*/ 140991 h 606580"/>
              <a:gd name="connsiteX389" fmla="*/ 264257 w 608133"/>
              <a:gd name="connsiteY389" fmla="*/ 135505 h 606580"/>
              <a:gd name="connsiteX390" fmla="*/ 267324 w 608133"/>
              <a:gd name="connsiteY390" fmla="*/ 132953 h 606580"/>
              <a:gd name="connsiteX391" fmla="*/ 274097 w 608133"/>
              <a:gd name="connsiteY391" fmla="*/ 132953 h 606580"/>
              <a:gd name="connsiteX392" fmla="*/ 277164 w 608133"/>
              <a:gd name="connsiteY392" fmla="*/ 134356 h 606580"/>
              <a:gd name="connsiteX393" fmla="*/ 279719 w 608133"/>
              <a:gd name="connsiteY393" fmla="*/ 139588 h 606580"/>
              <a:gd name="connsiteX394" fmla="*/ 283042 w 608133"/>
              <a:gd name="connsiteY394" fmla="*/ 139077 h 606580"/>
              <a:gd name="connsiteX395" fmla="*/ 283042 w 608133"/>
              <a:gd name="connsiteY395" fmla="*/ 138694 h 606580"/>
              <a:gd name="connsiteX396" fmla="*/ 283936 w 608133"/>
              <a:gd name="connsiteY396" fmla="*/ 138950 h 606580"/>
              <a:gd name="connsiteX397" fmla="*/ 293392 w 608133"/>
              <a:gd name="connsiteY397" fmla="*/ 137546 h 606580"/>
              <a:gd name="connsiteX398" fmla="*/ 294670 w 608133"/>
              <a:gd name="connsiteY398" fmla="*/ 132953 h 606580"/>
              <a:gd name="connsiteX399" fmla="*/ 300165 w 608133"/>
              <a:gd name="connsiteY399" fmla="*/ 134356 h 606580"/>
              <a:gd name="connsiteX400" fmla="*/ 300165 w 608133"/>
              <a:gd name="connsiteY400" fmla="*/ 139205 h 606580"/>
              <a:gd name="connsiteX401" fmla="*/ 295181 w 608133"/>
              <a:gd name="connsiteY401" fmla="*/ 142650 h 606580"/>
              <a:gd name="connsiteX402" fmla="*/ 295820 w 608133"/>
              <a:gd name="connsiteY402" fmla="*/ 148009 h 606580"/>
              <a:gd name="connsiteX403" fmla="*/ 312943 w 608133"/>
              <a:gd name="connsiteY403" fmla="*/ 153240 h 606580"/>
              <a:gd name="connsiteX404" fmla="*/ 312943 w 608133"/>
              <a:gd name="connsiteY404" fmla="*/ 153495 h 606580"/>
              <a:gd name="connsiteX405" fmla="*/ 316904 w 608133"/>
              <a:gd name="connsiteY405" fmla="*/ 153113 h 606580"/>
              <a:gd name="connsiteX406" fmla="*/ 317160 w 608133"/>
              <a:gd name="connsiteY406" fmla="*/ 145840 h 606580"/>
              <a:gd name="connsiteX407" fmla="*/ 303615 w 608133"/>
              <a:gd name="connsiteY407" fmla="*/ 139715 h 606580"/>
              <a:gd name="connsiteX408" fmla="*/ 302848 w 608133"/>
              <a:gd name="connsiteY408" fmla="*/ 136270 h 606580"/>
              <a:gd name="connsiteX409" fmla="*/ 314093 w 608133"/>
              <a:gd name="connsiteY409" fmla="*/ 132442 h 606580"/>
              <a:gd name="connsiteX410" fmla="*/ 314604 w 608133"/>
              <a:gd name="connsiteY410" fmla="*/ 121852 h 606580"/>
              <a:gd name="connsiteX411" fmla="*/ 302848 w 608133"/>
              <a:gd name="connsiteY411" fmla="*/ 114834 h 606580"/>
              <a:gd name="connsiteX412" fmla="*/ 302081 w 608133"/>
              <a:gd name="connsiteY412" fmla="*/ 96844 h 606580"/>
              <a:gd name="connsiteX413" fmla="*/ 285981 w 608133"/>
              <a:gd name="connsiteY413" fmla="*/ 104754 h 606580"/>
              <a:gd name="connsiteX414" fmla="*/ 280103 w 608133"/>
              <a:gd name="connsiteY414" fmla="*/ 104754 h 606580"/>
              <a:gd name="connsiteX415" fmla="*/ 281636 w 608133"/>
              <a:gd name="connsiteY415" fmla="*/ 91102 h 606580"/>
              <a:gd name="connsiteX416" fmla="*/ 259785 w 608133"/>
              <a:gd name="connsiteY416" fmla="*/ 85998 h 606580"/>
              <a:gd name="connsiteX417" fmla="*/ 250712 w 608133"/>
              <a:gd name="connsiteY417" fmla="*/ 92761 h 606580"/>
              <a:gd name="connsiteX418" fmla="*/ 250712 w 608133"/>
              <a:gd name="connsiteY418" fmla="*/ 113303 h 606580"/>
              <a:gd name="connsiteX419" fmla="*/ 234356 w 608133"/>
              <a:gd name="connsiteY419" fmla="*/ 118407 h 606580"/>
              <a:gd name="connsiteX420" fmla="*/ 227839 w 608133"/>
              <a:gd name="connsiteY420" fmla="*/ 131932 h 606580"/>
              <a:gd name="connsiteX421" fmla="*/ 220683 w 608133"/>
              <a:gd name="connsiteY421" fmla="*/ 133080 h 606580"/>
              <a:gd name="connsiteX422" fmla="*/ 220683 w 608133"/>
              <a:gd name="connsiteY422" fmla="*/ 115855 h 606580"/>
              <a:gd name="connsiteX423" fmla="*/ 205349 w 608133"/>
              <a:gd name="connsiteY423" fmla="*/ 113686 h 606580"/>
              <a:gd name="connsiteX424" fmla="*/ 197682 w 608133"/>
              <a:gd name="connsiteY424" fmla="*/ 108837 h 606580"/>
              <a:gd name="connsiteX425" fmla="*/ 194743 w 608133"/>
              <a:gd name="connsiteY425" fmla="*/ 97609 h 606580"/>
              <a:gd name="connsiteX426" fmla="*/ 222089 w 608133"/>
              <a:gd name="connsiteY426" fmla="*/ 81788 h 606580"/>
              <a:gd name="connsiteX427" fmla="*/ 235506 w 608133"/>
              <a:gd name="connsiteY427" fmla="*/ 77832 h 606580"/>
              <a:gd name="connsiteX428" fmla="*/ 236912 w 608133"/>
              <a:gd name="connsiteY428" fmla="*/ 86636 h 606580"/>
              <a:gd name="connsiteX429" fmla="*/ 244323 w 608133"/>
              <a:gd name="connsiteY429" fmla="*/ 86253 h 606580"/>
              <a:gd name="connsiteX430" fmla="*/ 244962 w 608133"/>
              <a:gd name="connsiteY430" fmla="*/ 81788 h 606580"/>
              <a:gd name="connsiteX431" fmla="*/ 252757 w 608133"/>
              <a:gd name="connsiteY431" fmla="*/ 80767 h 606580"/>
              <a:gd name="connsiteX432" fmla="*/ 252885 w 608133"/>
              <a:gd name="connsiteY432" fmla="*/ 79108 h 606580"/>
              <a:gd name="connsiteX433" fmla="*/ 249562 w 608133"/>
              <a:gd name="connsiteY433" fmla="*/ 77832 h 606580"/>
              <a:gd name="connsiteX434" fmla="*/ 248796 w 608133"/>
              <a:gd name="connsiteY434" fmla="*/ 72984 h 606580"/>
              <a:gd name="connsiteX435" fmla="*/ 258379 w 608133"/>
              <a:gd name="connsiteY435" fmla="*/ 72218 h 606580"/>
              <a:gd name="connsiteX436" fmla="*/ 264130 w 608133"/>
              <a:gd name="connsiteY436" fmla="*/ 66221 h 606580"/>
              <a:gd name="connsiteX437" fmla="*/ 264513 w 608133"/>
              <a:gd name="connsiteY437" fmla="*/ 65838 h 606580"/>
              <a:gd name="connsiteX438" fmla="*/ 266302 w 608133"/>
              <a:gd name="connsiteY438" fmla="*/ 64052 h 606580"/>
              <a:gd name="connsiteX439" fmla="*/ 286492 w 608133"/>
              <a:gd name="connsiteY439" fmla="*/ 61500 h 606580"/>
              <a:gd name="connsiteX440" fmla="*/ 295437 w 608133"/>
              <a:gd name="connsiteY440" fmla="*/ 69028 h 606580"/>
              <a:gd name="connsiteX441" fmla="*/ 272052 w 608133"/>
              <a:gd name="connsiteY441" fmla="*/ 81405 h 606580"/>
              <a:gd name="connsiteX442" fmla="*/ 301826 w 608133"/>
              <a:gd name="connsiteY442" fmla="*/ 88295 h 606580"/>
              <a:gd name="connsiteX443" fmla="*/ 305659 w 608133"/>
              <a:gd name="connsiteY443" fmla="*/ 78470 h 606580"/>
              <a:gd name="connsiteX444" fmla="*/ 318693 w 608133"/>
              <a:gd name="connsiteY444" fmla="*/ 78470 h 606580"/>
              <a:gd name="connsiteX445" fmla="*/ 323294 w 608133"/>
              <a:gd name="connsiteY445" fmla="*/ 69921 h 606580"/>
              <a:gd name="connsiteX446" fmla="*/ 314093 w 608133"/>
              <a:gd name="connsiteY446" fmla="*/ 67625 h 606580"/>
              <a:gd name="connsiteX447" fmla="*/ 314093 w 608133"/>
              <a:gd name="connsiteY447" fmla="*/ 56779 h 606580"/>
              <a:gd name="connsiteX448" fmla="*/ 285214 w 608133"/>
              <a:gd name="connsiteY448" fmla="*/ 44147 h 606580"/>
              <a:gd name="connsiteX449" fmla="*/ 265280 w 608133"/>
              <a:gd name="connsiteY449" fmla="*/ 46444 h 606580"/>
              <a:gd name="connsiteX450" fmla="*/ 254035 w 608133"/>
              <a:gd name="connsiteY450" fmla="*/ 52186 h 606580"/>
              <a:gd name="connsiteX451" fmla="*/ 254801 w 608133"/>
              <a:gd name="connsiteY451" fmla="*/ 66349 h 606580"/>
              <a:gd name="connsiteX452" fmla="*/ 243045 w 608133"/>
              <a:gd name="connsiteY452" fmla="*/ 64562 h 606580"/>
              <a:gd name="connsiteX453" fmla="*/ 241256 w 608133"/>
              <a:gd name="connsiteY453" fmla="*/ 56779 h 606580"/>
              <a:gd name="connsiteX454" fmla="*/ 252501 w 608133"/>
              <a:gd name="connsiteY454" fmla="*/ 46572 h 606580"/>
              <a:gd name="connsiteX455" fmla="*/ 232056 w 608133"/>
              <a:gd name="connsiteY455" fmla="*/ 45679 h 606580"/>
              <a:gd name="connsiteX456" fmla="*/ 226178 w 608133"/>
              <a:gd name="connsiteY456" fmla="*/ 47337 h 606580"/>
              <a:gd name="connsiteX457" fmla="*/ 223622 w 608133"/>
              <a:gd name="connsiteY457" fmla="*/ 54227 h 606580"/>
              <a:gd name="connsiteX458" fmla="*/ 231289 w 608133"/>
              <a:gd name="connsiteY458" fmla="*/ 55503 h 606580"/>
              <a:gd name="connsiteX459" fmla="*/ 229756 w 608133"/>
              <a:gd name="connsiteY459" fmla="*/ 63031 h 606580"/>
              <a:gd name="connsiteX460" fmla="*/ 216722 w 608133"/>
              <a:gd name="connsiteY460" fmla="*/ 63797 h 606580"/>
              <a:gd name="connsiteX461" fmla="*/ 214677 w 608133"/>
              <a:gd name="connsiteY461" fmla="*/ 68773 h 606580"/>
              <a:gd name="connsiteX462" fmla="*/ 195765 w 608133"/>
              <a:gd name="connsiteY462" fmla="*/ 69283 h 606580"/>
              <a:gd name="connsiteX463" fmla="*/ 194487 w 608133"/>
              <a:gd name="connsiteY463" fmla="*/ 58693 h 606580"/>
              <a:gd name="connsiteX464" fmla="*/ 209310 w 608133"/>
              <a:gd name="connsiteY464" fmla="*/ 58438 h 606580"/>
              <a:gd name="connsiteX465" fmla="*/ 220555 w 608133"/>
              <a:gd name="connsiteY465" fmla="*/ 47593 h 606580"/>
              <a:gd name="connsiteX466" fmla="*/ 214422 w 608133"/>
              <a:gd name="connsiteY466" fmla="*/ 44658 h 606580"/>
              <a:gd name="connsiteX467" fmla="*/ 206244 w 608133"/>
              <a:gd name="connsiteY467" fmla="*/ 52441 h 606580"/>
              <a:gd name="connsiteX468" fmla="*/ 192698 w 608133"/>
              <a:gd name="connsiteY468" fmla="*/ 51676 h 606580"/>
              <a:gd name="connsiteX469" fmla="*/ 184520 w 608133"/>
              <a:gd name="connsiteY469" fmla="*/ 40575 h 606580"/>
              <a:gd name="connsiteX470" fmla="*/ 167142 w 608133"/>
              <a:gd name="connsiteY470" fmla="*/ 40575 h 606580"/>
              <a:gd name="connsiteX471" fmla="*/ 148996 w 608133"/>
              <a:gd name="connsiteY471" fmla="*/ 53972 h 606580"/>
              <a:gd name="connsiteX472" fmla="*/ 165608 w 608133"/>
              <a:gd name="connsiteY472" fmla="*/ 53972 h 606580"/>
              <a:gd name="connsiteX473" fmla="*/ 167142 w 608133"/>
              <a:gd name="connsiteY473" fmla="*/ 58693 h 606580"/>
              <a:gd name="connsiteX474" fmla="*/ 162797 w 608133"/>
              <a:gd name="connsiteY474" fmla="*/ 62776 h 606580"/>
              <a:gd name="connsiteX475" fmla="*/ 181198 w 608133"/>
              <a:gd name="connsiteY475" fmla="*/ 63287 h 606580"/>
              <a:gd name="connsiteX476" fmla="*/ 184009 w 608133"/>
              <a:gd name="connsiteY476" fmla="*/ 69794 h 606580"/>
              <a:gd name="connsiteX477" fmla="*/ 163308 w 608133"/>
              <a:gd name="connsiteY477" fmla="*/ 69028 h 606580"/>
              <a:gd name="connsiteX478" fmla="*/ 162286 w 608133"/>
              <a:gd name="connsiteY478" fmla="*/ 64052 h 606580"/>
              <a:gd name="connsiteX479" fmla="*/ 149252 w 608133"/>
              <a:gd name="connsiteY479" fmla="*/ 61245 h 606580"/>
              <a:gd name="connsiteX480" fmla="*/ 142352 w 608133"/>
              <a:gd name="connsiteY480" fmla="*/ 57545 h 606580"/>
              <a:gd name="connsiteX481" fmla="*/ 129445 w 608133"/>
              <a:gd name="connsiteY481" fmla="*/ 57545 h 606580"/>
              <a:gd name="connsiteX482" fmla="*/ 310515 w 608133"/>
              <a:gd name="connsiteY482"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Lst>
            <a:rect l="l" t="t" r="r" b="b"/>
            <a:pathLst>
              <a:path w="608133" h="606580">
                <a:moveTo>
                  <a:pt x="353905" y="372216"/>
                </a:moveTo>
                <a:lnTo>
                  <a:pt x="357698" y="373425"/>
                </a:lnTo>
                <a:lnTo>
                  <a:pt x="354188" y="382408"/>
                </a:lnTo>
                <a:cubicBezTo>
                  <a:pt x="348856" y="388184"/>
                  <a:pt x="341448" y="392013"/>
                  <a:pt x="333146" y="392715"/>
                </a:cubicBezTo>
                <a:lnTo>
                  <a:pt x="333146" y="400756"/>
                </a:lnTo>
                <a:lnTo>
                  <a:pt x="341831" y="400756"/>
                </a:lnTo>
                <a:lnTo>
                  <a:pt x="341831" y="406245"/>
                </a:lnTo>
                <a:lnTo>
                  <a:pt x="319097" y="406245"/>
                </a:lnTo>
                <a:lnTo>
                  <a:pt x="319097" y="400756"/>
                </a:lnTo>
                <a:lnTo>
                  <a:pt x="329187" y="400756"/>
                </a:lnTo>
                <a:lnTo>
                  <a:pt x="329187" y="392715"/>
                </a:lnTo>
                <a:lnTo>
                  <a:pt x="329187" y="390162"/>
                </a:lnTo>
                <a:lnTo>
                  <a:pt x="329187" y="388631"/>
                </a:lnTo>
                <a:cubicBezTo>
                  <a:pt x="329570" y="388631"/>
                  <a:pt x="330081" y="388758"/>
                  <a:pt x="330464" y="388758"/>
                </a:cubicBezTo>
                <a:cubicBezTo>
                  <a:pt x="338255" y="388758"/>
                  <a:pt x="345344" y="385567"/>
                  <a:pt x="350484" y="380430"/>
                </a:cubicBezTo>
                <a:close/>
                <a:moveTo>
                  <a:pt x="154231" y="365050"/>
                </a:moveTo>
                <a:lnTo>
                  <a:pt x="154668" y="366964"/>
                </a:lnTo>
                <a:lnTo>
                  <a:pt x="155372" y="370090"/>
                </a:lnTo>
                <a:lnTo>
                  <a:pt x="153754" y="367178"/>
                </a:lnTo>
                <a:lnTo>
                  <a:pt x="153213" y="366194"/>
                </a:lnTo>
                <a:close/>
                <a:moveTo>
                  <a:pt x="154228" y="365035"/>
                </a:moveTo>
                <a:lnTo>
                  <a:pt x="153198" y="366178"/>
                </a:lnTo>
                <a:lnTo>
                  <a:pt x="153754" y="367178"/>
                </a:lnTo>
                <a:lnTo>
                  <a:pt x="155385" y="370149"/>
                </a:lnTo>
                <a:lnTo>
                  <a:pt x="155372" y="370090"/>
                </a:lnTo>
                <a:lnTo>
                  <a:pt x="155386" y="370116"/>
                </a:lnTo>
                <a:lnTo>
                  <a:pt x="154668" y="366964"/>
                </a:lnTo>
                <a:lnTo>
                  <a:pt x="154235" y="365045"/>
                </a:lnTo>
                <a:lnTo>
                  <a:pt x="154231" y="365050"/>
                </a:lnTo>
                <a:close/>
                <a:moveTo>
                  <a:pt x="129357" y="298669"/>
                </a:moveTo>
                <a:lnTo>
                  <a:pt x="136291" y="312738"/>
                </a:lnTo>
                <a:lnTo>
                  <a:pt x="136471" y="313109"/>
                </a:lnTo>
                <a:lnTo>
                  <a:pt x="133402" y="312982"/>
                </a:lnTo>
                <a:lnTo>
                  <a:pt x="127529" y="313873"/>
                </a:lnTo>
                <a:lnTo>
                  <a:pt x="127529" y="300738"/>
                </a:lnTo>
                <a:close/>
                <a:moveTo>
                  <a:pt x="129305" y="298562"/>
                </a:moveTo>
                <a:lnTo>
                  <a:pt x="127512" y="300731"/>
                </a:lnTo>
                <a:lnTo>
                  <a:pt x="127512" y="313875"/>
                </a:lnTo>
                <a:lnTo>
                  <a:pt x="127529" y="313873"/>
                </a:lnTo>
                <a:lnTo>
                  <a:pt x="127529" y="313880"/>
                </a:lnTo>
                <a:lnTo>
                  <a:pt x="133407" y="312987"/>
                </a:lnTo>
                <a:lnTo>
                  <a:pt x="136473" y="313115"/>
                </a:lnTo>
                <a:lnTo>
                  <a:pt x="136471" y="313109"/>
                </a:lnTo>
                <a:lnTo>
                  <a:pt x="136474" y="313109"/>
                </a:lnTo>
                <a:lnTo>
                  <a:pt x="136291" y="312738"/>
                </a:lnTo>
                <a:lnTo>
                  <a:pt x="129445" y="298569"/>
                </a:lnTo>
                <a:lnTo>
                  <a:pt x="129357" y="298669"/>
                </a:lnTo>
                <a:close/>
                <a:moveTo>
                  <a:pt x="70350" y="249152"/>
                </a:moveTo>
                <a:lnTo>
                  <a:pt x="73599" y="253747"/>
                </a:lnTo>
                <a:lnTo>
                  <a:pt x="73003" y="254932"/>
                </a:lnTo>
                <a:lnTo>
                  <a:pt x="69753" y="254932"/>
                </a:lnTo>
                <a:lnTo>
                  <a:pt x="68611" y="254900"/>
                </a:lnTo>
                <a:lnTo>
                  <a:pt x="67343" y="250596"/>
                </a:lnTo>
                <a:lnTo>
                  <a:pt x="67374" y="250579"/>
                </a:lnTo>
                <a:close/>
                <a:moveTo>
                  <a:pt x="12543" y="235433"/>
                </a:moveTo>
                <a:lnTo>
                  <a:pt x="14960" y="247257"/>
                </a:lnTo>
                <a:lnTo>
                  <a:pt x="20187" y="255668"/>
                </a:lnTo>
                <a:lnTo>
                  <a:pt x="23757" y="259618"/>
                </a:lnTo>
                <a:lnTo>
                  <a:pt x="30131" y="262039"/>
                </a:lnTo>
                <a:lnTo>
                  <a:pt x="24139" y="269048"/>
                </a:lnTo>
                <a:lnTo>
                  <a:pt x="12537" y="270195"/>
                </a:lnTo>
                <a:lnTo>
                  <a:pt x="3740" y="270195"/>
                </a:lnTo>
                <a:lnTo>
                  <a:pt x="4760" y="260001"/>
                </a:lnTo>
                <a:lnTo>
                  <a:pt x="10311" y="258832"/>
                </a:lnTo>
                <a:lnTo>
                  <a:pt x="12012" y="258505"/>
                </a:lnTo>
                <a:lnTo>
                  <a:pt x="12008" y="258475"/>
                </a:lnTo>
                <a:lnTo>
                  <a:pt x="12027" y="258471"/>
                </a:lnTo>
                <a:lnTo>
                  <a:pt x="11390" y="253756"/>
                </a:lnTo>
                <a:lnTo>
                  <a:pt x="11386" y="253754"/>
                </a:lnTo>
                <a:lnTo>
                  <a:pt x="11373" y="253656"/>
                </a:lnTo>
                <a:lnTo>
                  <a:pt x="7285" y="251138"/>
                </a:lnTo>
                <a:lnTo>
                  <a:pt x="5398" y="249933"/>
                </a:lnTo>
                <a:lnTo>
                  <a:pt x="4888" y="249679"/>
                </a:lnTo>
                <a:cubicBezTo>
                  <a:pt x="5653" y="245218"/>
                  <a:pt x="6545" y="240758"/>
                  <a:pt x="7565" y="236426"/>
                </a:cubicBezTo>
                <a:lnTo>
                  <a:pt x="8330" y="236298"/>
                </a:lnTo>
                <a:lnTo>
                  <a:pt x="8443" y="236274"/>
                </a:lnTo>
                <a:lnTo>
                  <a:pt x="8434" y="236304"/>
                </a:lnTo>
                <a:close/>
                <a:moveTo>
                  <a:pt x="606846" y="233360"/>
                </a:moveTo>
                <a:cubicBezTo>
                  <a:pt x="607361" y="235011"/>
                  <a:pt x="607747" y="236663"/>
                  <a:pt x="608133" y="238441"/>
                </a:cubicBezTo>
                <a:lnTo>
                  <a:pt x="605945" y="234376"/>
                </a:lnTo>
                <a:close/>
                <a:moveTo>
                  <a:pt x="204076" y="166111"/>
                </a:moveTo>
                <a:lnTo>
                  <a:pt x="204076" y="171954"/>
                </a:lnTo>
                <a:lnTo>
                  <a:pt x="199732" y="176272"/>
                </a:lnTo>
                <a:lnTo>
                  <a:pt x="189892" y="176272"/>
                </a:lnTo>
                <a:lnTo>
                  <a:pt x="191426" y="169668"/>
                </a:lnTo>
                <a:lnTo>
                  <a:pt x="196026" y="169286"/>
                </a:lnTo>
                <a:lnTo>
                  <a:pt x="197048" y="167000"/>
                </a:lnTo>
                <a:close/>
                <a:moveTo>
                  <a:pt x="581533" y="165335"/>
                </a:moveTo>
                <a:cubicBezTo>
                  <a:pt x="584078" y="170193"/>
                  <a:pt x="586495" y="175178"/>
                  <a:pt x="588657" y="180163"/>
                </a:cubicBezTo>
                <a:lnTo>
                  <a:pt x="585604" y="180035"/>
                </a:lnTo>
                <a:lnTo>
                  <a:pt x="579625" y="180930"/>
                </a:lnTo>
                <a:lnTo>
                  <a:pt x="579625" y="167380"/>
                </a:lnTo>
                <a:close/>
                <a:moveTo>
                  <a:pt x="208944" y="160607"/>
                </a:moveTo>
                <a:lnTo>
                  <a:pt x="209708" y="160607"/>
                </a:lnTo>
                <a:lnTo>
                  <a:pt x="221293" y="164052"/>
                </a:lnTo>
                <a:lnTo>
                  <a:pt x="221293" y="169922"/>
                </a:lnTo>
                <a:lnTo>
                  <a:pt x="211618" y="169922"/>
                </a:lnTo>
                <a:lnTo>
                  <a:pt x="208944" y="166094"/>
                </a:lnTo>
                <a:close/>
                <a:moveTo>
                  <a:pt x="179788" y="153974"/>
                </a:moveTo>
                <a:lnTo>
                  <a:pt x="189892" y="153974"/>
                </a:lnTo>
                <a:lnTo>
                  <a:pt x="176846" y="171968"/>
                </a:lnTo>
                <a:lnTo>
                  <a:pt x="171474" y="169161"/>
                </a:lnTo>
                <a:lnTo>
                  <a:pt x="172625" y="161504"/>
                </a:lnTo>
                <a:close/>
                <a:moveTo>
                  <a:pt x="196031" y="153974"/>
                </a:moveTo>
                <a:lnTo>
                  <a:pt x="206334" y="153974"/>
                </a:lnTo>
                <a:lnTo>
                  <a:pt x="206334" y="159972"/>
                </a:lnTo>
                <a:lnTo>
                  <a:pt x="201747" y="162936"/>
                </a:lnTo>
                <a:lnTo>
                  <a:pt x="196031" y="164065"/>
                </a:lnTo>
                <a:close/>
                <a:moveTo>
                  <a:pt x="215085" y="152986"/>
                </a:moveTo>
                <a:lnTo>
                  <a:pt x="219811" y="155921"/>
                </a:lnTo>
                <a:lnTo>
                  <a:pt x="216107" y="158984"/>
                </a:lnTo>
                <a:lnTo>
                  <a:pt x="212402" y="155921"/>
                </a:lnTo>
                <a:close/>
                <a:moveTo>
                  <a:pt x="201253" y="144306"/>
                </a:moveTo>
                <a:lnTo>
                  <a:pt x="207533" y="150044"/>
                </a:lnTo>
                <a:lnTo>
                  <a:pt x="201253" y="151574"/>
                </a:lnTo>
                <a:close/>
                <a:moveTo>
                  <a:pt x="48012" y="142895"/>
                </a:moveTo>
                <a:lnTo>
                  <a:pt x="48267" y="146335"/>
                </a:lnTo>
                <a:lnTo>
                  <a:pt x="39587" y="156655"/>
                </a:lnTo>
                <a:cubicBezTo>
                  <a:pt x="42268" y="151941"/>
                  <a:pt x="45076" y="147354"/>
                  <a:pt x="48012" y="142895"/>
                </a:cubicBezTo>
                <a:close/>
                <a:moveTo>
                  <a:pt x="183223" y="141625"/>
                </a:moveTo>
                <a:lnTo>
                  <a:pt x="195249" y="141625"/>
                </a:lnTo>
                <a:lnTo>
                  <a:pt x="195249" y="145325"/>
                </a:lnTo>
                <a:lnTo>
                  <a:pt x="197936" y="145325"/>
                </a:lnTo>
                <a:lnTo>
                  <a:pt x="197936" y="151575"/>
                </a:lnTo>
                <a:lnTo>
                  <a:pt x="179512" y="151575"/>
                </a:lnTo>
                <a:lnTo>
                  <a:pt x="172603" y="149662"/>
                </a:lnTo>
                <a:lnTo>
                  <a:pt x="174394" y="145325"/>
                </a:lnTo>
                <a:close/>
                <a:moveTo>
                  <a:pt x="163284" y="118762"/>
                </a:moveTo>
                <a:lnTo>
                  <a:pt x="170557" y="120418"/>
                </a:lnTo>
                <a:lnTo>
                  <a:pt x="168005" y="130101"/>
                </a:lnTo>
                <a:lnTo>
                  <a:pt x="160221" y="132522"/>
                </a:lnTo>
                <a:lnTo>
                  <a:pt x="155244" y="122584"/>
                </a:lnTo>
                <a:close/>
                <a:moveTo>
                  <a:pt x="531175" y="94910"/>
                </a:moveTo>
                <a:cubicBezTo>
                  <a:pt x="536417" y="100396"/>
                  <a:pt x="541530" y="106136"/>
                  <a:pt x="546388" y="112005"/>
                </a:cubicBezTo>
                <a:lnTo>
                  <a:pt x="540380" y="120807"/>
                </a:lnTo>
                <a:lnTo>
                  <a:pt x="519286" y="120679"/>
                </a:lnTo>
                <a:lnTo>
                  <a:pt x="517880" y="116342"/>
                </a:lnTo>
                <a:lnTo>
                  <a:pt x="531175" y="109708"/>
                </a:lnTo>
                <a:close/>
                <a:moveTo>
                  <a:pt x="144924" y="86584"/>
                </a:moveTo>
                <a:cubicBezTo>
                  <a:pt x="145436" y="86584"/>
                  <a:pt x="144924" y="93238"/>
                  <a:pt x="144924" y="93238"/>
                </a:cubicBezTo>
                <a:lnTo>
                  <a:pt x="129693" y="94134"/>
                </a:lnTo>
                <a:lnTo>
                  <a:pt x="126877" y="90807"/>
                </a:lnTo>
                <a:lnTo>
                  <a:pt x="137629" y="87736"/>
                </a:lnTo>
                <a:cubicBezTo>
                  <a:pt x="137629" y="87736"/>
                  <a:pt x="144284" y="86584"/>
                  <a:pt x="144924" y="86584"/>
                </a:cubicBezTo>
                <a:close/>
                <a:moveTo>
                  <a:pt x="134155" y="70142"/>
                </a:moveTo>
                <a:lnTo>
                  <a:pt x="145154" y="70142"/>
                </a:lnTo>
                <a:lnTo>
                  <a:pt x="145154" y="74879"/>
                </a:lnTo>
                <a:lnTo>
                  <a:pt x="141957" y="79104"/>
                </a:lnTo>
                <a:lnTo>
                  <a:pt x="126736" y="79104"/>
                </a:lnTo>
                <a:lnTo>
                  <a:pt x="126736" y="72959"/>
                </a:lnTo>
                <a:lnTo>
                  <a:pt x="126736" y="72447"/>
                </a:lnTo>
                <a:lnTo>
                  <a:pt x="133515" y="72447"/>
                </a:lnTo>
                <a:close/>
                <a:moveTo>
                  <a:pt x="310515" y="0"/>
                </a:moveTo>
                <a:cubicBezTo>
                  <a:pt x="322144" y="0"/>
                  <a:pt x="333772" y="766"/>
                  <a:pt x="345017" y="2042"/>
                </a:cubicBezTo>
                <a:cubicBezTo>
                  <a:pt x="350895" y="2680"/>
                  <a:pt x="356645" y="3318"/>
                  <a:pt x="362268" y="4338"/>
                </a:cubicBezTo>
                <a:cubicBezTo>
                  <a:pt x="363546" y="4593"/>
                  <a:pt x="364696" y="4849"/>
                  <a:pt x="365973" y="5104"/>
                </a:cubicBezTo>
                <a:cubicBezTo>
                  <a:pt x="420793" y="15439"/>
                  <a:pt x="470373" y="40320"/>
                  <a:pt x="510625" y="75408"/>
                </a:cubicBezTo>
                <a:lnTo>
                  <a:pt x="507047" y="81788"/>
                </a:lnTo>
                <a:lnTo>
                  <a:pt x="492863" y="87274"/>
                </a:lnTo>
                <a:lnTo>
                  <a:pt x="486857" y="93654"/>
                </a:lnTo>
                <a:lnTo>
                  <a:pt x="488263" y="101182"/>
                </a:lnTo>
                <a:lnTo>
                  <a:pt x="495546" y="102203"/>
                </a:lnTo>
                <a:lnTo>
                  <a:pt x="500019" y="113048"/>
                </a:lnTo>
                <a:lnTo>
                  <a:pt x="512542" y="108072"/>
                </a:lnTo>
                <a:lnTo>
                  <a:pt x="514714" y="122618"/>
                </a:lnTo>
                <a:lnTo>
                  <a:pt x="510880" y="122618"/>
                </a:lnTo>
                <a:lnTo>
                  <a:pt x="500530" y="121086"/>
                </a:lnTo>
                <a:lnTo>
                  <a:pt x="489029" y="123000"/>
                </a:lnTo>
                <a:lnTo>
                  <a:pt x="477912" y="138439"/>
                </a:lnTo>
                <a:lnTo>
                  <a:pt x="461939" y="140991"/>
                </a:lnTo>
                <a:lnTo>
                  <a:pt x="459639" y="154388"/>
                </a:lnTo>
                <a:lnTo>
                  <a:pt x="466412" y="155920"/>
                </a:lnTo>
                <a:lnTo>
                  <a:pt x="464495" y="164596"/>
                </a:lnTo>
                <a:lnTo>
                  <a:pt x="448650" y="161406"/>
                </a:lnTo>
                <a:lnTo>
                  <a:pt x="434210" y="164596"/>
                </a:lnTo>
                <a:lnTo>
                  <a:pt x="431143" y="172507"/>
                </a:lnTo>
                <a:lnTo>
                  <a:pt x="433571" y="189221"/>
                </a:lnTo>
                <a:lnTo>
                  <a:pt x="442133" y="193177"/>
                </a:lnTo>
                <a:lnTo>
                  <a:pt x="456444" y="193049"/>
                </a:lnTo>
                <a:lnTo>
                  <a:pt x="466028" y="192284"/>
                </a:lnTo>
                <a:lnTo>
                  <a:pt x="468967" y="184628"/>
                </a:lnTo>
                <a:lnTo>
                  <a:pt x="484046" y="165362"/>
                </a:lnTo>
                <a:lnTo>
                  <a:pt x="493885" y="167403"/>
                </a:lnTo>
                <a:lnTo>
                  <a:pt x="503724" y="158727"/>
                </a:lnTo>
                <a:lnTo>
                  <a:pt x="505513" y="165489"/>
                </a:lnTo>
                <a:lnTo>
                  <a:pt x="529537" y="181438"/>
                </a:lnTo>
                <a:lnTo>
                  <a:pt x="526598" y="185394"/>
                </a:lnTo>
                <a:lnTo>
                  <a:pt x="515736" y="184756"/>
                </a:lnTo>
                <a:lnTo>
                  <a:pt x="519953" y="190625"/>
                </a:lnTo>
                <a:lnTo>
                  <a:pt x="526598" y="192029"/>
                </a:lnTo>
                <a:lnTo>
                  <a:pt x="534393" y="188839"/>
                </a:lnTo>
                <a:lnTo>
                  <a:pt x="534265" y="179524"/>
                </a:lnTo>
                <a:lnTo>
                  <a:pt x="537715" y="177866"/>
                </a:lnTo>
                <a:lnTo>
                  <a:pt x="534904" y="174931"/>
                </a:lnTo>
                <a:lnTo>
                  <a:pt x="518931" y="166127"/>
                </a:lnTo>
                <a:lnTo>
                  <a:pt x="514714" y="154388"/>
                </a:lnTo>
                <a:lnTo>
                  <a:pt x="528003" y="154388"/>
                </a:lnTo>
                <a:lnTo>
                  <a:pt x="532220" y="158599"/>
                </a:lnTo>
                <a:lnTo>
                  <a:pt x="543721" y="168296"/>
                </a:lnTo>
                <a:lnTo>
                  <a:pt x="544232" y="180162"/>
                </a:lnTo>
                <a:lnTo>
                  <a:pt x="556116" y="192539"/>
                </a:lnTo>
                <a:lnTo>
                  <a:pt x="560588" y="175441"/>
                </a:lnTo>
                <a:lnTo>
                  <a:pt x="568766" y="171103"/>
                </a:lnTo>
                <a:lnTo>
                  <a:pt x="570300" y="185011"/>
                </a:lnTo>
                <a:lnTo>
                  <a:pt x="578350" y="193815"/>
                </a:lnTo>
                <a:lnTo>
                  <a:pt x="594323" y="193432"/>
                </a:lnTo>
                <a:cubicBezTo>
                  <a:pt x="597518" y="201343"/>
                  <a:pt x="600201" y="209381"/>
                  <a:pt x="602629" y="217547"/>
                </a:cubicBezTo>
                <a:lnTo>
                  <a:pt x="600968" y="219078"/>
                </a:lnTo>
                <a:lnTo>
                  <a:pt x="576434" y="219078"/>
                </a:lnTo>
                <a:lnTo>
                  <a:pt x="561483" y="208105"/>
                </a:lnTo>
                <a:lnTo>
                  <a:pt x="545765" y="209636"/>
                </a:lnTo>
                <a:lnTo>
                  <a:pt x="545765" y="219078"/>
                </a:lnTo>
                <a:lnTo>
                  <a:pt x="540782" y="219078"/>
                </a:lnTo>
                <a:lnTo>
                  <a:pt x="535415" y="215251"/>
                </a:lnTo>
                <a:lnTo>
                  <a:pt x="508197" y="208488"/>
                </a:lnTo>
                <a:lnTo>
                  <a:pt x="508197" y="191008"/>
                </a:lnTo>
                <a:lnTo>
                  <a:pt x="473567" y="193687"/>
                </a:lnTo>
                <a:lnTo>
                  <a:pt x="462961" y="199429"/>
                </a:lnTo>
                <a:lnTo>
                  <a:pt x="449161" y="199429"/>
                </a:lnTo>
                <a:lnTo>
                  <a:pt x="442516" y="198791"/>
                </a:lnTo>
                <a:lnTo>
                  <a:pt x="425904" y="207850"/>
                </a:lnTo>
                <a:lnTo>
                  <a:pt x="425904" y="224948"/>
                </a:lnTo>
                <a:lnTo>
                  <a:pt x="391914" y="249190"/>
                </a:lnTo>
                <a:lnTo>
                  <a:pt x="394725" y="259526"/>
                </a:lnTo>
                <a:lnTo>
                  <a:pt x="401625" y="259526"/>
                </a:lnTo>
                <a:lnTo>
                  <a:pt x="399836" y="269350"/>
                </a:lnTo>
                <a:lnTo>
                  <a:pt x="394853" y="271136"/>
                </a:lnTo>
                <a:lnTo>
                  <a:pt x="394725" y="296910"/>
                </a:lnTo>
                <a:lnTo>
                  <a:pt x="423987" y="329957"/>
                </a:lnTo>
                <a:lnTo>
                  <a:pt x="436893" y="329957"/>
                </a:lnTo>
                <a:lnTo>
                  <a:pt x="437660" y="327916"/>
                </a:lnTo>
                <a:lnTo>
                  <a:pt x="460661" y="327916"/>
                </a:lnTo>
                <a:lnTo>
                  <a:pt x="467306" y="321791"/>
                </a:lnTo>
                <a:lnTo>
                  <a:pt x="480340" y="321791"/>
                </a:lnTo>
                <a:lnTo>
                  <a:pt x="487496" y="328936"/>
                </a:lnTo>
                <a:lnTo>
                  <a:pt x="506919" y="330850"/>
                </a:lnTo>
                <a:lnTo>
                  <a:pt x="504363" y="356369"/>
                </a:lnTo>
                <a:lnTo>
                  <a:pt x="525959" y="394009"/>
                </a:lnTo>
                <a:lnTo>
                  <a:pt x="514586" y="415445"/>
                </a:lnTo>
                <a:lnTo>
                  <a:pt x="515353" y="425525"/>
                </a:lnTo>
                <a:lnTo>
                  <a:pt x="524298" y="434329"/>
                </a:lnTo>
                <a:lnTo>
                  <a:pt x="524298" y="458571"/>
                </a:lnTo>
                <a:lnTo>
                  <a:pt x="536054" y="474265"/>
                </a:lnTo>
                <a:lnTo>
                  <a:pt x="536054" y="494425"/>
                </a:lnTo>
                <a:lnTo>
                  <a:pt x="546149" y="494425"/>
                </a:lnTo>
                <a:cubicBezTo>
                  <a:pt x="489668" y="562815"/>
                  <a:pt x="403670" y="606580"/>
                  <a:pt x="307576" y="606580"/>
                </a:cubicBezTo>
                <a:cubicBezTo>
                  <a:pt x="138518" y="606580"/>
                  <a:pt x="894" y="471331"/>
                  <a:pt x="0" y="304694"/>
                </a:cubicBezTo>
                <a:cubicBezTo>
                  <a:pt x="128" y="285937"/>
                  <a:pt x="1917" y="267691"/>
                  <a:pt x="5367" y="249956"/>
                </a:cubicBezTo>
                <a:lnTo>
                  <a:pt x="7285" y="251138"/>
                </a:lnTo>
                <a:lnTo>
                  <a:pt x="11386" y="253754"/>
                </a:lnTo>
                <a:lnTo>
                  <a:pt x="12008" y="258475"/>
                </a:lnTo>
                <a:lnTo>
                  <a:pt x="10311" y="258832"/>
                </a:lnTo>
                <a:lnTo>
                  <a:pt x="4728" y="259908"/>
                </a:lnTo>
                <a:lnTo>
                  <a:pt x="3705" y="270243"/>
                </a:lnTo>
                <a:lnTo>
                  <a:pt x="12651" y="270243"/>
                </a:lnTo>
                <a:lnTo>
                  <a:pt x="24279" y="269095"/>
                </a:lnTo>
                <a:lnTo>
                  <a:pt x="30285" y="262077"/>
                </a:lnTo>
                <a:lnTo>
                  <a:pt x="23896" y="259653"/>
                </a:lnTo>
                <a:lnTo>
                  <a:pt x="20446" y="255570"/>
                </a:lnTo>
                <a:lnTo>
                  <a:pt x="15079" y="247277"/>
                </a:lnTo>
                <a:lnTo>
                  <a:pt x="12651" y="235410"/>
                </a:lnTo>
                <a:lnTo>
                  <a:pt x="12543" y="235433"/>
                </a:lnTo>
                <a:lnTo>
                  <a:pt x="12537" y="235406"/>
                </a:lnTo>
                <a:lnTo>
                  <a:pt x="8443" y="236274"/>
                </a:lnTo>
                <a:lnTo>
                  <a:pt x="24663" y="186925"/>
                </a:lnTo>
                <a:lnTo>
                  <a:pt x="24663" y="201470"/>
                </a:lnTo>
                <a:lnTo>
                  <a:pt x="37441" y="207595"/>
                </a:lnTo>
                <a:lnTo>
                  <a:pt x="37441" y="231583"/>
                </a:lnTo>
                <a:lnTo>
                  <a:pt x="49708" y="252253"/>
                </a:lnTo>
                <a:lnTo>
                  <a:pt x="59675" y="253784"/>
                </a:lnTo>
                <a:lnTo>
                  <a:pt x="60953" y="246639"/>
                </a:lnTo>
                <a:lnTo>
                  <a:pt x="49197" y="228775"/>
                </a:lnTo>
                <a:lnTo>
                  <a:pt x="46897" y="211295"/>
                </a:lnTo>
                <a:lnTo>
                  <a:pt x="53797" y="211295"/>
                </a:lnTo>
                <a:lnTo>
                  <a:pt x="56736" y="229286"/>
                </a:lnTo>
                <a:lnTo>
                  <a:pt x="70537" y="249063"/>
                </a:lnTo>
                <a:lnTo>
                  <a:pt x="70350" y="249152"/>
                </a:lnTo>
                <a:lnTo>
                  <a:pt x="70260" y="249025"/>
                </a:lnTo>
                <a:lnTo>
                  <a:pt x="67374" y="250579"/>
                </a:lnTo>
                <a:lnTo>
                  <a:pt x="67342" y="250594"/>
                </a:lnTo>
                <a:lnTo>
                  <a:pt x="67343" y="250596"/>
                </a:lnTo>
                <a:lnTo>
                  <a:pt x="67178" y="250684"/>
                </a:lnTo>
                <a:lnTo>
                  <a:pt x="68462" y="254896"/>
                </a:lnTo>
                <a:lnTo>
                  <a:pt x="68611" y="254900"/>
                </a:lnTo>
                <a:lnTo>
                  <a:pt x="68620" y="254932"/>
                </a:lnTo>
                <a:lnTo>
                  <a:pt x="69753" y="254932"/>
                </a:lnTo>
                <a:lnTo>
                  <a:pt x="72957" y="255023"/>
                </a:lnTo>
                <a:lnTo>
                  <a:pt x="73003" y="254932"/>
                </a:lnTo>
                <a:lnTo>
                  <a:pt x="73093" y="254932"/>
                </a:lnTo>
                <a:lnTo>
                  <a:pt x="69387" y="261695"/>
                </a:lnTo>
                <a:lnTo>
                  <a:pt x="80121" y="277899"/>
                </a:lnTo>
                <a:lnTo>
                  <a:pt x="106955" y="284534"/>
                </a:lnTo>
                <a:lnTo>
                  <a:pt x="106955" y="280196"/>
                </a:lnTo>
                <a:lnTo>
                  <a:pt x="117689" y="281727"/>
                </a:lnTo>
                <a:lnTo>
                  <a:pt x="116667" y="289255"/>
                </a:lnTo>
                <a:lnTo>
                  <a:pt x="125101" y="290786"/>
                </a:lnTo>
                <a:lnTo>
                  <a:pt x="138135" y="294358"/>
                </a:lnTo>
                <a:lnTo>
                  <a:pt x="156536" y="315029"/>
                </a:lnTo>
                <a:lnTo>
                  <a:pt x="180048" y="316815"/>
                </a:lnTo>
                <a:lnTo>
                  <a:pt x="182348" y="335699"/>
                </a:lnTo>
                <a:lnTo>
                  <a:pt x="166247" y="346799"/>
                </a:lnTo>
                <a:lnTo>
                  <a:pt x="165480" y="363769"/>
                </a:lnTo>
                <a:lnTo>
                  <a:pt x="163180" y="374104"/>
                </a:lnTo>
                <a:lnTo>
                  <a:pt x="186437" y="402813"/>
                </a:lnTo>
                <a:lnTo>
                  <a:pt x="188226" y="412638"/>
                </a:lnTo>
                <a:cubicBezTo>
                  <a:pt x="188226" y="412638"/>
                  <a:pt x="196660" y="414934"/>
                  <a:pt x="197682" y="414934"/>
                </a:cubicBezTo>
                <a:cubicBezTo>
                  <a:pt x="198704" y="414934"/>
                  <a:pt x="216722" y="428332"/>
                  <a:pt x="216722" y="428332"/>
                </a:cubicBezTo>
                <a:lnTo>
                  <a:pt x="216722" y="480262"/>
                </a:lnTo>
                <a:lnTo>
                  <a:pt x="222983" y="482049"/>
                </a:lnTo>
                <a:lnTo>
                  <a:pt x="218639" y="506036"/>
                </a:lnTo>
                <a:lnTo>
                  <a:pt x="229372" y="520199"/>
                </a:lnTo>
                <a:lnTo>
                  <a:pt x="227456" y="543932"/>
                </a:lnTo>
                <a:lnTo>
                  <a:pt x="241640" y="568557"/>
                </a:lnTo>
                <a:lnTo>
                  <a:pt x="259785" y="584251"/>
                </a:lnTo>
                <a:lnTo>
                  <a:pt x="278058" y="584506"/>
                </a:lnTo>
                <a:lnTo>
                  <a:pt x="279847" y="578765"/>
                </a:lnTo>
                <a:lnTo>
                  <a:pt x="266430" y="567536"/>
                </a:lnTo>
                <a:lnTo>
                  <a:pt x="267196" y="562050"/>
                </a:lnTo>
                <a:lnTo>
                  <a:pt x="269624" y="555287"/>
                </a:lnTo>
                <a:lnTo>
                  <a:pt x="270135" y="548270"/>
                </a:lnTo>
                <a:lnTo>
                  <a:pt x="261063" y="548015"/>
                </a:lnTo>
                <a:lnTo>
                  <a:pt x="256463" y="542273"/>
                </a:lnTo>
                <a:lnTo>
                  <a:pt x="264002" y="535128"/>
                </a:lnTo>
                <a:lnTo>
                  <a:pt x="265024" y="529769"/>
                </a:lnTo>
                <a:lnTo>
                  <a:pt x="256590" y="527344"/>
                </a:lnTo>
                <a:lnTo>
                  <a:pt x="257102" y="522241"/>
                </a:lnTo>
                <a:lnTo>
                  <a:pt x="269113" y="520454"/>
                </a:lnTo>
                <a:lnTo>
                  <a:pt x="287386" y="511778"/>
                </a:lnTo>
                <a:lnTo>
                  <a:pt x="293520" y="500677"/>
                </a:lnTo>
                <a:lnTo>
                  <a:pt x="312688" y="476562"/>
                </a:lnTo>
                <a:lnTo>
                  <a:pt x="308343" y="457551"/>
                </a:lnTo>
                <a:lnTo>
                  <a:pt x="314221" y="447471"/>
                </a:lnTo>
                <a:lnTo>
                  <a:pt x="331855" y="447981"/>
                </a:lnTo>
                <a:lnTo>
                  <a:pt x="343739" y="438667"/>
                </a:lnTo>
                <a:lnTo>
                  <a:pt x="347573" y="402175"/>
                </a:lnTo>
                <a:lnTo>
                  <a:pt x="360734" y="385715"/>
                </a:lnTo>
                <a:lnTo>
                  <a:pt x="363034" y="375125"/>
                </a:lnTo>
                <a:lnTo>
                  <a:pt x="357698" y="373425"/>
                </a:lnTo>
                <a:lnTo>
                  <a:pt x="362777" y="360422"/>
                </a:lnTo>
                <a:cubicBezTo>
                  <a:pt x="362777" y="342680"/>
                  <a:pt x="348345" y="328129"/>
                  <a:pt x="330464" y="328129"/>
                </a:cubicBezTo>
                <a:cubicBezTo>
                  <a:pt x="329826" y="328129"/>
                  <a:pt x="329187" y="328129"/>
                  <a:pt x="328421" y="328257"/>
                </a:cubicBezTo>
                <a:lnTo>
                  <a:pt x="328421" y="332341"/>
                </a:lnTo>
                <a:cubicBezTo>
                  <a:pt x="329187" y="332214"/>
                  <a:pt x="329826" y="332214"/>
                  <a:pt x="330464" y="332214"/>
                </a:cubicBezTo>
                <a:cubicBezTo>
                  <a:pt x="346046" y="332214"/>
                  <a:pt x="358818" y="344850"/>
                  <a:pt x="358818" y="360422"/>
                </a:cubicBezTo>
                <a:lnTo>
                  <a:pt x="353905" y="372216"/>
                </a:lnTo>
                <a:lnTo>
                  <a:pt x="351023" y="371297"/>
                </a:lnTo>
                <a:lnTo>
                  <a:pt x="343100" y="358410"/>
                </a:lnTo>
                <a:lnTo>
                  <a:pt x="316010" y="358155"/>
                </a:lnTo>
                <a:lnTo>
                  <a:pt x="294542" y="350117"/>
                </a:lnTo>
                <a:lnTo>
                  <a:pt x="293520" y="334933"/>
                </a:lnTo>
                <a:lnTo>
                  <a:pt x="286236" y="322557"/>
                </a:lnTo>
                <a:lnTo>
                  <a:pt x="266813" y="322301"/>
                </a:lnTo>
                <a:lnTo>
                  <a:pt x="255568" y="304949"/>
                </a:lnTo>
                <a:lnTo>
                  <a:pt x="245601" y="300100"/>
                </a:lnTo>
                <a:lnTo>
                  <a:pt x="245090" y="305459"/>
                </a:lnTo>
                <a:lnTo>
                  <a:pt x="226944" y="306480"/>
                </a:lnTo>
                <a:lnTo>
                  <a:pt x="220300" y="297421"/>
                </a:lnTo>
                <a:lnTo>
                  <a:pt x="201388" y="293593"/>
                </a:lnTo>
                <a:lnTo>
                  <a:pt x="185798" y="311328"/>
                </a:lnTo>
                <a:lnTo>
                  <a:pt x="163691" y="307628"/>
                </a:lnTo>
                <a:lnTo>
                  <a:pt x="163564" y="307628"/>
                </a:lnTo>
                <a:lnTo>
                  <a:pt x="161264" y="307245"/>
                </a:lnTo>
                <a:lnTo>
                  <a:pt x="159475" y="279940"/>
                </a:lnTo>
                <a:lnTo>
                  <a:pt x="141585" y="277006"/>
                </a:lnTo>
                <a:lnTo>
                  <a:pt x="148741" y="263608"/>
                </a:lnTo>
                <a:lnTo>
                  <a:pt x="146696" y="255825"/>
                </a:lnTo>
                <a:lnTo>
                  <a:pt x="123184" y="271392"/>
                </a:lnTo>
                <a:lnTo>
                  <a:pt x="108361" y="269605"/>
                </a:lnTo>
                <a:lnTo>
                  <a:pt x="103122" y="258250"/>
                </a:lnTo>
                <a:lnTo>
                  <a:pt x="106316" y="246383"/>
                </a:lnTo>
                <a:lnTo>
                  <a:pt x="114495" y="231583"/>
                </a:lnTo>
                <a:lnTo>
                  <a:pt x="133279" y="222268"/>
                </a:lnTo>
                <a:lnTo>
                  <a:pt x="169570" y="222268"/>
                </a:lnTo>
                <a:lnTo>
                  <a:pt x="169442" y="233114"/>
                </a:lnTo>
                <a:lnTo>
                  <a:pt x="182476" y="239111"/>
                </a:lnTo>
                <a:lnTo>
                  <a:pt x="181453" y="220482"/>
                </a:lnTo>
                <a:lnTo>
                  <a:pt x="190909" y="211168"/>
                </a:lnTo>
                <a:lnTo>
                  <a:pt x="209821" y="198791"/>
                </a:lnTo>
                <a:lnTo>
                  <a:pt x="211099" y="190242"/>
                </a:lnTo>
                <a:lnTo>
                  <a:pt x="230011" y="170720"/>
                </a:lnTo>
                <a:lnTo>
                  <a:pt x="250201" y="159747"/>
                </a:lnTo>
                <a:lnTo>
                  <a:pt x="248412" y="158344"/>
                </a:lnTo>
                <a:lnTo>
                  <a:pt x="261957" y="145712"/>
                </a:lnTo>
                <a:lnTo>
                  <a:pt x="266941" y="146988"/>
                </a:lnTo>
                <a:lnTo>
                  <a:pt x="269241" y="149795"/>
                </a:lnTo>
                <a:lnTo>
                  <a:pt x="274480" y="144181"/>
                </a:lnTo>
                <a:lnTo>
                  <a:pt x="275758" y="143543"/>
                </a:lnTo>
                <a:lnTo>
                  <a:pt x="270008" y="142777"/>
                </a:lnTo>
                <a:lnTo>
                  <a:pt x="264257" y="140991"/>
                </a:lnTo>
                <a:lnTo>
                  <a:pt x="264257" y="135505"/>
                </a:lnTo>
                <a:lnTo>
                  <a:pt x="267324" y="132953"/>
                </a:lnTo>
                <a:lnTo>
                  <a:pt x="274097" y="132953"/>
                </a:lnTo>
                <a:lnTo>
                  <a:pt x="277164" y="134356"/>
                </a:lnTo>
                <a:lnTo>
                  <a:pt x="279719" y="139588"/>
                </a:lnTo>
                <a:lnTo>
                  <a:pt x="283042" y="139077"/>
                </a:lnTo>
                <a:lnTo>
                  <a:pt x="283042" y="138694"/>
                </a:lnTo>
                <a:lnTo>
                  <a:pt x="283936" y="138950"/>
                </a:lnTo>
                <a:lnTo>
                  <a:pt x="293392" y="137546"/>
                </a:lnTo>
                <a:lnTo>
                  <a:pt x="294670" y="132953"/>
                </a:lnTo>
                <a:lnTo>
                  <a:pt x="300165" y="134356"/>
                </a:lnTo>
                <a:lnTo>
                  <a:pt x="300165" y="139205"/>
                </a:lnTo>
                <a:lnTo>
                  <a:pt x="295181" y="142650"/>
                </a:lnTo>
                <a:lnTo>
                  <a:pt x="295820" y="148009"/>
                </a:lnTo>
                <a:lnTo>
                  <a:pt x="312943" y="153240"/>
                </a:lnTo>
                <a:cubicBezTo>
                  <a:pt x="312943" y="153240"/>
                  <a:pt x="312943" y="153368"/>
                  <a:pt x="312943" y="153495"/>
                </a:cubicBezTo>
                <a:lnTo>
                  <a:pt x="316904" y="153113"/>
                </a:lnTo>
                <a:lnTo>
                  <a:pt x="317160" y="145840"/>
                </a:lnTo>
                <a:lnTo>
                  <a:pt x="303615" y="139715"/>
                </a:lnTo>
                <a:lnTo>
                  <a:pt x="302848" y="136270"/>
                </a:lnTo>
                <a:lnTo>
                  <a:pt x="314093" y="132442"/>
                </a:lnTo>
                <a:lnTo>
                  <a:pt x="314604" y="121852"/>
                </a:lnTo>
                <a:lnTo>
                  <a:pt x="302848" y="114834"/>
                </a:lnTo>
                <a:lnTo>
                  <a:pt x="302081" y="96844"/>
                </a:lnTo>
                <a:lnTo>
                  <a:pt x="285981" y="104754"/>
                </a:lnTo>
                <a:lnTo>
                  <a:pt x="280103" y="104754"/>
                </a:lnTo>
                <a:lnTo>
                  <a:pt x="281636" y="91102"/>
                </a:lnTo>
                <a:lnTo>
                  <a:pt x="259785" y="85998"/>
                </a:lnTo>
                <a:lnTo>
                  <a:pt x="250712" y="92761"/>
                </a:lnTo>
                <a:lnTo>
                  <a:pt x="250712" y="113303"/>
                </a:lnTo>
                <a:lnTo>
                  <a:pt x="234356" y="118407"/>
                </a:lnTo>
                <a:lnTo>
                  <a:pt x="227839" y="131932"/>
                </a:lnTo>
                <a:lnTo>
                  <a:pt x="220683" y="133080"/>
                </a:lnTo>
                <a:lnTo>
                  <a:pt x="220683" y="115855"/>
                </a:lnTo>
                <a:lnTo>
                  <a:pt x="205349" y="113686"/>
                </a:lnTo>
                <a:lnTo>
                  <a:pt x="197682" y="108837"/>
                </a:lnTo>
                <a:lnTo>
                  <a:pt x="194743" y="97609"/>
                </a:lnTo>
                <a:lnTo>
                  <a:pt x="222089" y="81788"/>
                </a:lnTo>
                <a:lnTo>
                  <a:pt x="235506" y="77832"/>
                </a:lnTo>
                <a:lnTo>
                  <a:pt x="236912" y="86636"/>
                </a:lnTo>
                <a:lnTo>
                  <a:pt x="244323" y="86253"/>
                </a:lnTo>
                <a:lnTo>
                  <a:pt x="244962" y="81788"/>
                </a:lnTo>
                <a:lnTo>
                  <a:pt x="252757" y="80767"/>
                </a:lnTo>
                <a:lnTo>
                  <a:pt x="252885" y="79108"/>
                </a:lnTo>
                <a:lnTo>
                  <a:pt x="249562" y="77832"/>
                </a:lnTo>
                <a:lnTo>
                  <a:pt x="248796" y="72984"/>
                </a:lnTo>
                <a:lnTo>
                  <a:pt x="258379" y="72218"/>
                </a:lnTo>
                <a:lnTo>
                  <a:pt x="264130" y="66221"/>
                </a:lnTo>
                <a:lnTo>
                  <a:pt x="264513" y="65838"/>
                </a:lnTo>
                <a:lnTo>
                  <a:pt x="266302" y="64052"/>
                </a:lnTo>
                <a:lnTo>
                  <a:pt x="286492" y="61500"/>
                </a:lnTo>
                <a:lnTo>
                  <a:pt x="295437" y="69028"/>
                </a:lnTo>
                <a:lnTo>
                  <a:pt x="272052" y="81405"/>
                </a:lnTo>
                <a:lnTo>
                  <a:pt x="301826" y="88295"/>
                </a:lnTo>
                <a:lnTo>
                  <a:pt x="305659" y="78470"/>
                </a:lnTo>
                <a:lnTo>
                  <a:pt x="318693" y="78470"/>
                </a:lnTo>
                <a:lnTo>
                  <a:pt x="323294" y="69921"/>
                </a:lnTo>
                <a:lnTo>
                  <a:pt x="314093" y="67625"/>
                </a:lnTo>
                <a:lnTo>
                  <a:pt x="314093" y="56779"/>
                </a:lnTo>
                <a:lnTo>
                  <a:pt x="285214" y="44147"/>
                </a:lnTo>
                <a:lnTo>
                  <a:pt x="265280" y="46444"/>
                </a:lnTo>
                <a:lnTo>
                  <a:pt x="254035" y="52186"/>
                </a:lnTo>
                <a:lnTo>
                  <a:pt x="254801" y="66349"/>
                </a:lnTo>
                <a:lnTo>
                  <a:pt x="243045" y="64562"/>
                </a:lnTo>
                <a:lnTo>
                  <a:pt x="241256" y="56779"/>
                </a:lnTo>
                <a:lnTo>
                  <a:pt x="252501" y="46572"/>
                </a:lnTo>
                <a:lnTo>
                  <a:pt x="232056" y="45679"/>
                </a:lnTo>
                <a:lnTo>
                  <a:pt x="226178" y="47337"/>
                </a:lnTo>
                <a:lnTo>
                  <a:pt x="223622" y="54227"/>
                </a:lnTo>
                <a:lnTo>
                  <a:pt x="231289" y="55503"/>
                </a:lnTo>
                <a:lnTo>
                  <a:pt x="229756" y="63031"/>
                </a:lnTo>
                <a:lnTo>
                  <a:pt x="216722" y="63797"/>
                </a:lnTo>
                <a:lnTo>
                  <a:pt x="214677" y="68773"/>
                </a:lnTo>
                <a:lnTo>
                  <a:pt x="195765" y="69283"/>
                </a:lnTo>
                <a:cubicBezTo>
                  <a:pt x="195765" y="69283"/>
                  <a:pt x="195254" y="58693"/>
                  <a:pt x="194487" y="58693"/>
                </a:cubicBezTo>
                <a:cubicBezTo>
                  <a:pt x="193721" y="58693"/>
                  <a:pt x="209310" y="58438"/>
                  <a:pt x="209310" y="58438"/>
                </a:cubicBezTo>
                <a:lnTo>
                  <a:pt x="220555" y="47593"/>
                </a:lnTo>
                <a:lnTo>
                  <a:pt x="214422" y="44658"/>
                </a:lnTo>
                <a:lnTo>
                  <a:pt x="206244" y="52441"/>
                </a:lnTo>
                <a:lnTo>
                  <a:pt x="192698" y="51676"/>
                </a:lnTo>
                <a:lnTo>
                  <a:pt x="184520" y="40575"/>
                </a:lnTo>
                <a:lnTo>
                  <a:pt x="167142" y="40575"/>
                </a:lnTo>
                <a:lnTo>
                  <a:pt x="148996" y="53972"/>
                </a:lnTo>
                <a:lnTo>
                  <a:pt x="165608" y="53972"/>
                </a:lnTo>
                <a:lnTo>
                  <a:pt x="167142" y="58693"/>
                </a:lnTo>
                <a:lnTo>
                  <a:pt x="162797" y="62776"/>
                </a:lnTo>
                <a:lnTo>
                  <a:pt x="181198" y="63287"/>
                </a:lnTo>
                <a:lnTo>
                  <a:pt x="184009" y="69794"/>
                </a:lnTo>
                <a:lnTo>
                  <a:pt x="163308" y="69028"/>
                </a:lnTo>
                <a:lnTo>
                  <a:pt x="162286" y="64052"/>
                </a:lnTo>
                <a:lnTo>
                  <a:pt x="149252" y="61245"/>
                </a:lnTo>
                <a:lnTo>
                  <a:pt x="142352" y="57545"/>
                </a:lnTo>
                <a:lnTo>
                  <a:pt x="129445" y="57545"/>
                </a:lnTo>
                <a:cubicBezTo>
                  <a:pt x="180431" y="21436"/>
                  <a:pt x="242917" y="0"/>
                  <a:pt x="310515" y="0"/>
                </a:cubicBezTo>
                <a:close/>
              </a:path>
            </a:pathLst>
          </a:custGeom>
          <a:solidFill>
            <a:schemeClr val="bg1"/>
          </a:solidFill>
          <a:ln>
            <a:noFill/>
          </a:ln>
        </p:spPr>
        <p:txBody>
          <a:bodyPr/>
          <a:lstStyle/>
          <a:p>
            <a:endParaRPr lang="zh-CN" altLang="en-US"/>
          </a:p>
        </p:txBody>
      </p:sp>
      <p:sp>
        <p:nvSpPr>
          <p:cNvPr id="9" name="椭圆 8">
            <a:extLst>
              <a:ext uri="{FF2B5EF4-FFF2-40B4-BE49-F238E27FC236}">
                <a16:creationId xmlns:a16="http://schemas.microsoft.com/office/drawing/2014/main" id="{DBBF6B22-0661-48D1-B158-4C0886F666BF}"/>
              </a:ext>
            </a:extLst>
          </p:cNvPr>
          <p:cNvSpPr/>
          <p:nvPr/>
        </p:nvSpPr>
        <p:spPr>
          <a:xfrm>
            <a:off x="4061139" y="3472357"/>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0" name="椭圆 9">
            <a:extLst>
              <a:ext uri="{FF2B5EF4-FFF2-40B4-BE49-F238E27FC236}">
                <a16:creationId xmlns:a16="http://schemas.microsoft.com/office/drawing/2014/main" id="{D2579E37-67EB-4793-88C5-E9CBCCC382A9}"/>
              </a:ext>
            </a:extLst>
          </p:cNvPr>
          <p:cNvSpPr/>
          <p:nvPr/>
        </p:nvSpPr>
        <p:spPr>
          <a:xfrm>
            <a:off x="7397933" y="3472357"/>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1" name="文本框 10">
            <a:extLst>
              <a:ext uri="{FF2B5EF4-FFF2-40B4-BE49-F238E27FC236}">
                <a16:creationId xmlns:a16="http://schemas.microsoft.com/office/drawing/2014/main" id="{49D42496-CD88-40E1-8BCC-C39D1FA43C50}"/>
              </a:ext>
            </a:extLst>
          </p:cNvPr>
          <p:cNvSpPr txBox="1"/>
          <p:nvPr/>
        </p:nvSpPr>
        <p:spPr>
          <a:xfrm>
            <a:off x="1913517" y="1632746"/>
            <a:ext cx="2762046"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grpSp>
        <p:nvGrpSpPr>
          <p:cNvPr id="12" name="组合 11">
            <a:extLst>
              <a:ext uri="{FF2B5EF4-FFF2-40B4-BE49-F238E27FC236}">
                <a16:creationId xmlns:a16="http://schemas.microsoft.com/office/drawing/2014/main" id="{3431EC4D-DA6D-4230-9DAF-C4E9EE297A2A}"/>
              </a:ext>
            </a:extLst>
          </p:cNvPr>
          <p:cNvGrpSpPr/>
          <p:nvPr/>
        </p:nvGrpSpPr>
        <p:grpSpPr>
          <a:xfrm>
            <a:off x="4787389" y="2068174"/>
            <a:ext cx="940323" cy="770622"/>
            <a:chOff x="4872038" y="1875762"/>
            <a:chExt cx="940323" cy="770622"/>
          </a:xfrm>
        </p:grpSpPr>
        <p:sp>
          <p:nvSpPr>
            <p:cNvPr id="13" name="椭圆 12">
              <a:extLst>
                <a:ext uri="{FF2B5EF4-FFF2-40B4-BE49-F238E27FC236}">
                  <a16:creationId xmlns:a16="http://schemas.microsoft.com/office/drawing/2014/main" id="{68FC3B66-E0CB-47AC-8A4D-559ACE16D2BB}"/>
                </a:ext>
              </a:extLst>
            </p:cNvPr>
            <p:cNvSpPr/>
            <p:nvPr/>
          </p:nvSpPr>
          <p:spPr>
            <a:xfrm>
              <a:off x="4872038" y="1875762"/>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a:extLst>
                <a:ext uri="{FF2B5EF4-FFF2-40B4-BE49-F238E27FC236}">
                  <a16:creationId xmlns:a16="http://schemas.microsoft.com/office/drawing/2014/main" id="{273E885C-0602-4411-BFC8-4EC551BF2659}"/>
                </a:ext>
              </a:extLst>
            </p:cNvPr>
            <p:cNvSpPr txBox="1"/>
            <p:nvPr/>
          </p:nvSpPr>
          <p:spPr>
            <a:xfrm>
              <a:off x="4946308" y="2002560"/>
              <a:ext cx="8660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5" name="文本框 14">
            <a:extLst>
              <a:ext uri="{FF2B5EF4-FFF2-40B4-BE49-F238E27FC236}">
                <a16:creationId xmlns:a16="http://schemas.microsoft.com/office/drawing/2014/main" id="{DE2BD75C-2FDA-422E-AA62-DEBE0FE05F26}"/>
              </a:ext>
            </a:extLst>
          </p:cNvPr>
          <p:cNvSpPr txBox="1"/>
          <p:nvPr/>
        </p:nvSpPr>
        <p:spPr>
          <a:xfrm>
            <a:off x="4144603" y="3595594"/>
            <a:ext cx="8660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a:extLst>
              <a:ext uri="{FF2B5EF4-FFF2-40B4-BE49-F238E27FC236}">
                <a16:creationId xmlns:a16="http://schemas.microsoft.com/office/drawing/2014/main" id="{421BC628-2B30-4770-BC11-E3ED2F21D253}"/>
              </a:ext>
            </a:extLst>
          </p:cNvPr>
          <p:cNvGrpSpPr/>
          <p:nvPr/>
        </p:nvGrpSpPr>
        <p:grpSpPr>
          <a:xfrm>
            <a:off x="4787389" y="4852758"/>
            <a:ext cx="928297" cy="770622"/>
            <a:chOff x="4872038" y="4660346"/>
            <a:chExt cx="928297" cy="770622"/>
          </a:xfrm>
        </p:grpSpPr>
        <p:sp>
          <p:nvSpPr>
            <p:cNvPr id="17" name="椭圆 16">
              <a:extLst>
                <a:ext uri="{FF2B5EF4-FFF2-40B4-BE49-F238E27FC236}">
                  <a16:creationId xmlns:a16="http://schemas.microsoft.com/office/drawing/2014/main" id="{0DBCB317-E4D3-474A-AF86-37331AC877BF}"/>
                </a:ext>
              </a:extLst>
            </p:cNvPr>
            <p:cNvSpPr/>
            <p:nvPr/>
          </p:nvSpPr>
          <p:spPr>
            <a:xfrm>
              <a:off x="4872038" y="4660346"/>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7B482273-8694-4677-9172-0FCB67F59FA4}"/>
                </a:ext>
              </a:extLst>
            </p:cNvPr>
            <p:cNvSpPr txBox="1"/>
            <p:nvPr/>
          </p:nvSpPr>
          <p:spPr>
            <a:xfrm>
              <a:off x="4934282" y="4793044"/>
              <a:ext cx="8660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9" name="组合 18">
            <a:extLst>
              <a:ext uri="{FF2B5EF4-FFF2-40B4-BE49-F238E27FC236}">
                <a16:creationId xmlns:a16="http://schemas.microsoft.com/office/drawing/2014/main" id="{5246F991-0DEB-4C6F-A01F-286CAC27E2F7}"/>
              </a:ext>
            </a:extLst>
          </p:cNvPr>
          <p:cNvGrpSpPr/>
          <p:nvPr/>
        </p:nvGrpSpPr>
        <p:grpSpPr>
          <a:xfrm>
            <a:off x="6627311" y="4852758"/>
            <a:ext cx="927620" cy="770622"/>
            <a:chOff x="6642510" y="4659608"/>
            <a:chExt cx="927620" cy="770622"/>
          </a:xfrm>
        </p:grpSpPr>
        <p:sp>
          <p:nvSpPr>
            <p:cNvPr id="20" name="椭圆 19">
              <a:extLst>
                <a:ext uri="{FF2B5EF4-FFF2-40B4-BE49-F238E27FC236}">
                  <a16:creationId xmlns:a16="http://schemas.microsoft.com/office/drawing/2014/main" id="{69446AF7-080F-449C-9586-5FA3D8731417}"/>
                </a:ext>
              </a:extLst>
            </p:cNvPr>
            <p:cNvSpPr/>
            <p:nvPr/>
          </p:nvSpPr>
          <p:spPr>
            <a:xfrm>
              <a:off x="6642510" y="4659608"/>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a16="http://schemas.microsoft.com/office/drawing/2014/main" id="{E04AABA2-EF71-401C-A968-DCCCCA15DE16}"/>
                </a:ext>
              </a:extLst>
            </p:cNvPr>
            <p:cNvSpPr txBox="1"/>
            <p:nvPr/>
          </p:nvSpPr>
          <p:spPr>
            <a:xfrm>
              <a:off x="6704077" y="4800049"/>
              <a:ext cx="8660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06</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2" name="组合 21">
            <a:extLst>
              <a:ext uri="{FF2B5EF4-FFF2-40B4-BE49-F238E27FC236}">
                <a16:creationId xmlns:a16="http://schemas.microsoft.com/office/drawing/2014/main" id="{BC4545D1-8BEE-4350-94BC-D6461BA6CF97}"/>
              </a:ext>
            </a:extLst>
          </p:cNvPr>
          <p:cNvGrpSpPr/>
          <p:nvPr/>
        </p:nvGrpSpPr>
        <p:grpSpPr>
          <a:xfrm>
            <a:off x="6627311" y="2068174"/>
            <a:ext cx="927620" cy="770622"/>
            <a:chOff x="6642510" y="1900796"/>
            <a:chExt cx="927620" cy="770622"/>
          </a:xfrm>
        </p:grpSpPr>
        <p:sp>
          <p:nvSpPr>
            <p:cNvPr id="23" name="椭圆 22">
              <a:extLst>
                <a:ext uri="{FF2B5EF4-FFF2-40B4-BE49-F238E27FC236}">
                  <a16:creationId xmlns:a16="http://schemas.microsoft.com/office/drawing/2014/main" id="{7E17B1B6-C24E-45DA-9B69-4260B1A14A87}"/>
                </a:ext>
              </a:extLst>
            </p:cNvPr>
            <p:cNvSpPr/>
            <p:nvPr/>
          </p:nvSpPr>
          <p:spPr>
            <a:xfrm>
              <a:off x="6642510" y="1900796"/>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a:extLst>
                <a:ext uri="{FF2B5EF4-FFF2-40B4-BE49-F238E27FC236}">
                  <a16:creationId xmlns:a16="http://schemas.microsoft.com/office/drawing/2014/main" id="{5EDCBC83-B086-4B3B-964A-E0A374DEC79F}"/>
                </a:ext>
              </a:extLst>
            </p:cNvPr>
            <p:cNvSpPr txBox="1"/>
            <p:nvPr/>
          </p:nvSpPr>
          <p:spPr>
            <a:xfrm>
              <a:off x="6704077" y="2024497"/>
              <a:ext cx="8660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5" name="文本框 24">
            <a:extLst>
              <a:ext uri="{FF2B5EF4-FFF2-40B4-BE49-F238E27FC236}">
                <a16:creationId xmlns:a16="http://schemas.microsoft.com/office/drawing/2014/main" id="{31DEF0AC-B397-4E84-AE5A-9CEF6FE27581}"/>
              </a:ext>
            </a:extLst>
          </p:cNvPr>
          <p:cNvSpPr txBox="1"/>
          <p:nvPr/>
        </p:nvSpPr>
        <p:spPr>
          <a:xfrm>
            <a:off x="7463359" y="3595594"/>
            <a:ext cx="8660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a:extLst>
              <a:ext uri="{FF2B5EF4-FFF2-40B4-BE49-F238E27FC236}">
                <a16:creationId xmlns:a16="http://schemas.microsoft.com/office/drawing/2014/main" id="{0535605E-DCA6-412D-AE2A-5AB0A22A6B4F}"/>
              </a:ext>
            </a:extLst>
          </p:cNvPr>
          <p:cNvSpPr txBox="1"/>
          <p:nvPr/>
        </p:nvSpPr>
        <p:spPr>
          <a:xfrm>
            <a:off x="1083368" y="2136391"/>
            <a:ext cx="3586863" cy="858055"/>
          </a:xfrm>
          <a:prstGeom prst="rect">
            <a:avLst/>
          </a:prstGeom>
          <a:noFill/>
        </p:spPr>
        <p:txBody>
          <a:bodyPr wrap="square"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27" name="文本框 26">
            <a:extLst>
              <a:ext uri="{FF2B5EF4-FFF2-40B4-BE49-F238E27FC236}">
                <a16:creationId xmlns:a16="http://schemas.microsoft.com/office/drawing/2014/main" id="{3DD6096A-DF1A-4DD3-A551-64E2031EF8FF}"/>
              </a:ext>
            </a:extLst>
          </p:cNvPr>
          <p:cNvSpPr txBox="1"/>
          <p:nvPr/>
        </p:nvSpPr>
        <p:spPr>
          <a:xfrm>
            <a:off x="1237517" y="3232483"/>
            <a:ext cx="2762046"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28" name="文本框 27">
            <a:extLst>
              <a:ext uri="{FF2B5EF4-FFF2-40B4-BE49-F238E27FC236}">
                <a16:creationId xmlns:a16="http://schemas.microsoft.com/office/drawing/2014/main" id="{CB4876ED-549D-42C7-845E-77F24ECED168}"/>
              </a:ext>
            </a:extLst>
          </p:cNvPr>
          <p:cNvSpPr txBox="1"/>
          <p:nvPr/>
        </p:nvSpPr>
        <p:spPr>
          <a:xfrm>
            <a:off x="407368" y="3736128"/>
            <a:ext cx="3586863" cy="858055"/>
          </a:xfrm>
          <a:prstGeom prst="rect">
            <a:avLst/>
          </a:prstGeom>
          <a:noFill/>
        </p:spPr>
        <p:txBody>
          <a:bodyPr wrap="square"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29" name="文本框 28">
            <a:extLst>
              <a:ext uri="{FF2B5EF4-FFF2-40B4-BE49-F238E27FC236}">
                <a16:creationId xmlns:a16="http://schemas.microsoft.com/office/drawing/2014/main" id="{F3A4CF9C-9FD0-4948-8C5A-C4B47274180B}"/>
              </a:ext>
            </a:extLst>
          </p:cNvPr>
          <p:cNvSpPr txBox="1"/>
          <p:nvPr/>
        </p:nvSpPr>
        <p:spPr>
          <a:xfrm>
            <a:off x="1899466" y="4875612"/>
            <a:ext cx="2762046"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30" name="文本框 29">
            <a:extLst>
              <a:ext uri="{FF2B5EF4-FFF2-40B4-BE49-F238E27FC236}">
                <a16:creationId xmlns:a16="http://schemas.microsoft.com/office/drawing/2014/main" id="{4E8F7CD7-3001-4D98-8C95-654F5E39C402}"/>
              </a:ext>
            </a:extLst>
          </p:cNvPr>
          <p:cNvSpPr txBox="1"/>
          <p:nvPr/>
        </p:nvSpPr>
        <p:spPr>
          <a:xfrm>
            <a:off x="1069317" y="5379257"/>
            <a:ext cx="3586863" cy="858055"/>
          </a:xfrm>
          <a:prstGeom prst="rect">
            <a:avLst/>
          </a:prstGeom>
          <a:noFill/>
        </p:spPr>
        <p:txBody>
          <a:bodyPr wrap="square"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31" name="文本框 30">
            <a:extLst>
              <a:ext uri="{FF2B5EF4-FFF2-40B4-BE49-F238E27FC236}">
                <a16:creationId xmlns:a16="http://schemas.microsoft.com/office/drawing/2014/main" id="{7D61A5E9-CFED-4F24-BEAD-89EE2891ED52}"/>
              </a:ext>
            </a:extLst>
          </p:cNvPr>
          <p:cNvSpPr txBox="1"/>
          <p:nvPr/>
        </p:nvSpPr>
        <p:spPr>
          <a:xfrm>
            <a:off x="7569215" y="1632746"/>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32" name="文本框 31">
            <a:extLst>
              <a:ext uri="{FF2B5EF4-FFF2-40B4-BE49-F238E27FC236}">
                <a16:creationId xmlns:a16="http://schemas.microsoft.com/office/drawing/2014/main" id="{1891DCCE-3ED6-4CDC-9639-490AF0B7F774}"/>
              </a:ext>
            </a:extLst>
          </p:cNvPr>
          <p:cNvSpPr txBox="1"/>
          <p:nvPr/>
        </p:nvSpPr>
        <p:spPr>
          <a:xfrm>
            <a:off x="7569215" y="2136391"/>
            <a:ext cx="3586863" cy="85805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33" name="文本框 32">
            <a:extLst>
              <a:ext uri="{FF2B5EF4-FFF2-40B4-BE49-F238E27FC236}">
                <a16:creationId xmlns:a16="http://schemas.microsoft.com/office/drawing/2014/main" id="{7511AACF-7B3F-45D1-9961-AD2A891EA787}"/>
              </a:ext>
            </a:extLst>
          </p:cNvPr>
          <p:cNvSpPr txBox="1"/>
          <p:nvPr/>
        </p:nvSpPr>
        <p:spPr>
          <a:xfrm>
            <a:off x="8233981" y="3232483"/>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34" name="文本框 33">
            <a:extLst>
              <a:ext uri="{FF2B5EF4-FFF2-40B4-BE49-F238E27FC236}">
                <a16:creationId xmlns:a16="http://schemas.microsoft.com/office/drawing/2014/main" id="{A40AA452-04F5-4B0E-9D2C-D0F4DEE4106D}"/>
              </a:ext>
            </a:extLst>
          </p:cNvPr>
          <p:cNvSpPr txBox="1"/>
          <p:nvPr/>
        </p:nvSpPr>
        <p:spPr>
          <a:xfrm>
            <a:off x="8233981" y="3736128"/>
            <a:ext cx="3586863" cy="85805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35" name="文本框 34">
            <a:extLst>
              <a:ext uri="{FF2B5EF4-FFF2-40B4-BE49-F238E27FC236}">
                <a16:creationId xmlns:a16="http://schemas.microsoft.com/office/drawing/2014/main" id="{C4367519-866F-4248-9EDE-3431BFD0697D}"/>
              </a:ext>
            </a:extLst>
          </p:cNvPr>
          <p:cNvSpPr txBox="1"/>
          <p:nvPr/>
        </p:nvSpPr>
        <p:spPr>
          <a:xfrm>
            <a:off x="7513213" y="4875612"/>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36" name="文本框 35">
            <a:extLst>
              <a:ext uri="{FF2B5EF4-FFF2-40B4-BE49-F238E27FC236}">
                <a16:creationId xmlns:a16="http://schemas.microsoft.com/office/drawing/2014/main" id="{57F2BE09-95D1-4228-9D06-47B848642317}"/>
              </a:ext>
            </a:extLst>
          </p:cNvPr>
          <p:cNvSpPr txBox="1"/>
          <p:nvPr/>
        </p:nvSpPr>
        <p:spPr>
          <a:xfrm>
            <a:off x="7513213" y="5379257"/>
            <a:ext cx="3586863" cy="85805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Tree>
    <p:extLst>
      <p:ext uri="{BB962C8B-B14F-4D97-AF65-F5344CB8AC3E}">
        <p14:creationId xmlns:p14="http://schemas.microsoft.com/office/powerpoint/2010/main" val="36296754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6" name="文本框 5">
            <a:extLst>
              <a:ext uri="{FF2B5EF4-FFF2-40B4-BE49-F238E27FC236}">
                <a16:creationId xmlns:a16="http://schemas.microsoft.com/office/drawing/2014/main" id="{115EDC7B-017A-4FBA-9211-F89C2DBC0F18}"/>
              </a:ext>
            </a:extLst>
          </p:cNvPr>
          <p:cNvSpPr txBox="1"/>
          <p:nvPr/>
        </p:nvSpPr>
        <p:spPr>
          <a:xfrm>
            <a:off x="4714977" y="1132973"/>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7" name="文本框 6">
            <a:extLst>
              <a:ext uri="{FF2B5EF4-FFF2-40B4-BE49-F238E27FC236}">
                <a16:creationId xmlns:a16="http://schemas.microsoft.com/office/drawing/2014/main" id="{930A09D6-95A3-45C4-9BE1-6B06F8D8B827}"/>
              </a:ext>
            </a:extLst>
          </p:cNvPr>
          <p:cNvSpPr txBox="1"/>
          <p:nvPr/>
        </p:nvSpPr>
        <p:spPr>
          <a:xfrm>
            <a:off x="4302569" y="1636618"/>
            <a:ext cx="3586863" cy="858055"/>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8" name="文本框 7">
            <a:extLst>
              <a:ext uri="{FF2B5EF4-FFF2-40B4-BE49-F238E27FC236}">
                <a16:creationId xmlns:a16="http://schemas.microsoft.com/office/drawing/2014/main" id="{2C37B8EA-F119-444F-94FB-220614EF6C50}"/>
              </a:ext>
            </a:extLst>
          </p:cNvPr>
          <p:cNvSpPr txBox="1"/>
          <p:nvPr/>
        </p:nvSpPr>
        <p:spPr>
          <a:xfrm>
            <a:off x="2063642" y="2293738"/>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9" name="文本框 8">
            <a:extLst>
              <a:ext uri="{FF2B5EF4-FFF2-40B4-BE49-F238E27FC236}">
                <a16:creationId xmlns:a16="http://schemas.microsoft.com/office/drawing/2014/main" id="{A0A8FA65-D2E6-46AC-8133-B8CC9DA6D72C}"/>
              </a:ext>
            </a:extLst>
          </p:cNvPr>
          <p:cNvSpPr txBox="1"/>
          <p:nvPr/>
        </p:nvSpPr>
        <p:spPr>
          <a:xfrm>
            <a:off x="835841" y="2797383"/>
            <a:ext cx="3586863" cy="858055"/>
          </a:xfrm>
          <a:prstGeom prst="rect">
            <a:avLst/>
          </a:prstGeom>
          <a:noFill/>
        </p:spPr>
        <p:txBody>
          <a:bodyPr wrap="square"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10" name="文本框 9">
            <a:extLst>
              <a:ext uri="{FF2B5EF4-FFF2-40B4-BE49-F238E27FC236}">
                <a16:creationId xmlns:a16="http://schemas.microsoft.com/office/drawing/2014/main" id="{353D4870-AD66-49C2-899C-1FA5DBDF6412}"/>
              </a:ext>
            </a:extLst>
          </p:cNvPr>
          <p:cNvSpPr txBox="1"/>
          <p:nvPr/>
        </p:nvSpPr>
        <p:spPr>
          <a:xfrm>
            <a:off x="571074" y="3915106"/>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11" name="文本框 10">
            <a:extLst>
              <a:ext uri="{FF2B5EF4-FFF2-40B4-BE49-F238E27FC236}">
                <a16:creationId xmlns:a16="http://schemas.microsoft.com/office/drawing/2014/main" id="{F6C6B9E3-2D01-4C05-85E0-76EA14C2499A}"/>
              </a:ext>
            </a:extLst>
          </p:cNvPr>
          <p:cNvSpPr txBox="1"/>
          <p:nvPr/>
        </p:nvSpPr>
        <p:spPr>
          <a:xfrm>
            <a:off x="7366312" y="2293738"/>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12" name="文本框 11">
            <a:extLst>
              <a:ext uri="{FF2B5EF4-FFF2-40B4-BE49-F238E27FC236}">
                <a16:creationId xmlns:a16="http://schemas.microsoft.com/office/drawing/2014/main" id="{1F678ECD-9A94-4318-ABBE-D80BC4CBCE16}"/>
              </a:ext>
            </a:extLst>
          </p:cNvPr>
          <p:cNvSpPr txBox="1"/>
          <p:nvPr/>
        </p:nvSpPr>
        <p:spPr>
          <a:xfrm>
            <a:off x="7778721" y="2797383"/>
            <a:ext cx="3586863" cy="85805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13" name="文本框 12">
            <a:extLst>
              <a:ext uri="{FF2B5EF4-FFF2-40B4-BE49-F238E27FC236}">
                <a16:creationId xmlns:a16="http://schemas.microsoft.com/office/drawing/2014/main" id="{8E11E3A2-D918-4222-A156-B2A990ED5268}"/>
              </a:ext>
            </a:extLst>
          </p:cNvPr>
          <p:cNvSpPr txBox="1"/>
          <p:nvPr/>
        </p:nvSpPr>
        <p:spPr>
          <a:xfrm>
            <a:off x="9266836" y="3915106"/>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grpSp>
        <p:nvGrpSpPr>
          <p:cNvPr id="14" name="组合 13">
            <a:extLst>
              <a:ext uri="{FF2B5EF4-FFF2-40B4-BE49-F238E27FC236}">
                <a16:creationId xmlns:a16="http://schemas.microsoft.com/office/drawing/2014/main" id="{A4279589-CA0C-4872-BB0C-FDDB947FFBC0}"/>
              </a:ext>
            </a:extLst>
          </p:cNvPr>
          <p:cNvGrpSpPr/>
          <p:nvPr/>
        </p:nvGrpSpPr>
        <p:grpSpPr>
          <a:xfrm>
            <a:off x="2925164" y="4897100"/>
            <a:ext cx="1015232" cy="3545855"/>
            <a:chOff x="2925164" y="4897100"/>
            <a:chExt cx="1015232" cy="3545855"/>
          </a:xfrm>
        </p:grpSpPr>
        <p:grpSp>
          <p:nvGrpSpPr>
            <p:cNvPr id="15" name="组合 14">
              <a:extLst>
                <a:ext uri="{FF2B5EF4-FFF2-40B4-BE49-F238E27FC236}">
                  <a16:creationId xmlns:a16="http://schemas.microsoft.com/office/drawing/2014/main" id="{FBEE51C9-6F54-45ED-BDB1-B5135783C415}"/>
                </a:ext>
              </a:extLst>
            </p:cNvPr>
            <p:cNvGrpSpPr/>
            <p:nvPr/>
          </p:nvGrpSpPr>
          <p:grpSpPr>
            <a:xfrm>
              <a:off x="2925164" y="4897100"/>
              <a:ext cx="899155" cy="3545855"/>
              <a:chOff x="2925164" y="4439900"/>
              <a:chExt cx="899155" cy="3545855"/>
            </a:xfrm>
          </p:grpSpPr>
          <p:cxnSp>
            <p:nvCxnSpPr>
              <p:cNvPr id="17" name="直接连接符 16">
                <a:extLst>
                  <a:ext uri="{FF2B5EF4-FFF2-40B4-BE49-F238E27FC236}">
                    <a16:creationId xmlns:a16="http://schemas.microsoft.com/office/drawing/2014/main" id="{81E641A1-3DDA-470A-9ABC-7F986DE81450}"/>
                  </a:ext>
                </a:extLst>
              </p:cNvPr>
              <p:cNvCxnSpPr>
                <a:cxnSpLocks/>
              </p:cNvCxnSpPr>
              <p:nvPr/>
            </p:nvCxnSpPr>
            <p:spPr>
              <a:xfrm>
                <a:off x="3374742" y="5227315"/>
                <a:ext cx="0" cy="275844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5ACCB367-B665-404E-8B9D-0C2F4C5179A1}"/>
                  </a:ext>
                </a:extLst>
              </p:cNvPr>
              <p:cNvSpPr/>
              <p:nvPr/>
            </p:nvSpPr>
            <p:spPr>
              <a:xfrm>
                <a:off x="2925164" y="4439900"/>
                <a:ext cx="899155" cy="8991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6" name="文本框 15">
              <a:extLst>
                <a:ext uri="{FF2B5EF4-FFF2-40B4-BE49-F238E27FC236}">
                  <a16:creationId xmlns:a16="http://schemas.microsoft.com/office/drawing/2014/main" id="{D1038246-4D5F-449F-8AD7-A680C2C11B68}"/>
                </a:ext>
              </a:extLst>
            </p:cNvPr>
            <p:cNvSpPr txBox="1"/>
            <p:nvPr/>
          </p:nvSpPr>
          <p:spPr>
            <a:xfrm>
              <a:off x="3074343" y="5101062"/>
              <a:ext cx="8660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9" name="组合 18">
            <a:extLst>
              <a:ext uri="{FF2B5EF4-FFF2-40B4-BE49-F238E27FC236}">
                <a16:creationId xmlns:a16="http://schemas.microsoft.com/office/drawing/2014/main" id="{3E43AECC-8C0B-40E8-80A7-1DC605FDCB3F}"/>
              </a:ext>
            </a:extLst>
          </p:cNvPr>
          <p:cNvGrpSpPr/>
          <p:nvPr/>
        </p:nvGrpSpPr>
        <p:grpSpPr>
          <a:xfrm>
            <a:off x="4302851" y="3501501"/>
            <a:ext cx="980487" cy="4617715"/>
            <a:chOff x="4285793" y="3501501"/>
            <a:chExt cx="980487" cy="4617715"/>
          </a:xfrm>
        </p:grpSpPr>
        <p:grpSp>
          <p:nvGrpSpPr>
            <p:cNvPr id="20" name="组合 19">
              <a:extLst>
                <a:ext uri="{FF2B5EF4-FFF2-40B4-BE49-F238E27FC236}">
                  <a16:creationId xmlns:a16="http://schemas.microsoft.com/office/drawing/2014/main" id="{4D6E591A-0A72-4E9D-A0AF-B1980A565C2A}"/>
                </a:ext>
              </a:extLst>
            </p:cNvPr>
            <p:cNvGrpSpPr/>
            <p:nvPr/>
          </p:nvGrpSpPr>
          <p:grpSpPr>
            <a:xfrm>
              <a:off x="4285793" y="3501501"/>
              <a:ext cx="899155" cy="4617715"/>
              <a:chOff x="4099564" y="3368040"/>
              <a:chExt cx="899155" cy="4617715"/>
            </a:xfrm>
          </p:grpSpPr>
          <p:cxnSp>
            <p:nvCxnSpPr>
              <p:cNvPr id="22" name="直接连接符 21">
                <a:extLst>
                  <a:ext uri="{FF2B5EF4-FFF2-40B4-BE49-F238E27FC236}">
                    <a16:creationId xmlns:a16="http://schemas.microsoft.com/office/drawing/2014/main" id="{060885A0-EBAE-4FD9-84EE-8EDA8BFCD81C}"/>
                  </a:ext>
                </a:extLst>
              </p:cNvPr>
              <p:cNvCxnSpPr>
                <a:cxnSpLocks/>
              </p:cNvCxnSpPr>
              <p:nvPr/>
            </p:nvCxnSpPr>
            <p:spPr>
              <a:xfrm>
                <a:off x="4549142" y="4267195"/>
                <a:ext cx="0" cy="37185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7A369387-2A12-4415-8C9A-9242C0272D19}"/>
                  </a:ext>
                </a:extLst>
              </p:cNvPr>
              <p:cNvSpPr/>
              <p:nvPr/>
            </p:nvSpPr>
            <p:spPr>
              <a:xfrm>
                <a:off x="4099564" y="3368040"/>
                <a:ext cx="899155" cy="8991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1" name="文本框 20">
              <a:extLst>
                <a:ext uri="{FF2B5EF4-FFF2-40B4-BE49-F238E27FC236}">
                  <a16:creationId xmlns:a16="http://schemas.microsoft.com/office/drawing/2014/main" id="{0B36C9AD-6EDF-40BE-A018-BEE2C94D8A89}"/>
                </a:ext>
              </a:extLst>
            </p:cNvPr>
            <p:cNvSpPr txBox="1"/>
            <p:nvPr/>
          </p:nvSpPr>
          <p:spPr>
            <a:xfrm>
              <a:off x="4400227" y="3689468"/>
              <a:ext cx="8660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4" name="组合 23">
            <a:extLst>
              <a:ext uri="{FF2B5EF4-FFF2-40B4-BE49-F238E27FC236}">
                <a16:creationId xmlns:a16="http://schemas.microsoft.com/office/drawing/2014/main" id="{A87C0843-F397-4D07-A53E-D1438FBB5B29}"/>
              </a:ext>
            </a:extLst>
          </p:cNvPr>
          <p:cNvGrpSpPr/>
          <p:nvPr/>
        </p:nvGrpSpPr>
        <p:grpSpPr>
          <a:xfrm>
            <a:off x="5645793" y="2517388"/>
            <a:ext cx="980160" cy="5925567"/>
            <a:chOff x="5646422" y="2517388"/>
            <a:chExt cx="980160" cy="5925567"/>
          </a:xfrm>
        </p:grpSpPr>
        <p:grpSp>
          <p:nvGrpSpPr>
            <p:cNvPr id="25" name="组合 24">
              <a:extLst>
                <a:ext uri="{FF2B5EF4-FFF2-40B4-BE49-F238E27FC236}">
                  <a16:creationId xmlns:a16="http://schemas.microsoft.com/office/drawing/2014/main" id="{B32300E5-27E4-464F-99B1-3C3CECBB8E79}"/>
                </a:ext>
              </a:extLst>
            </p:cNvPr>
            <p:cNvGrpSpPr/>
            <p:nvPr/>
          </p:nvGrpSpPr>
          <p:grpSpPr>
            <a:xfrm>
              <a:off x="5646422" y="2517388"/>
              <a:ext cx="899155" cy="5925567"/>
              <a:chOff x="5646422" y="2517388"/>
              <a:chExt cx="899155" cy="5925567"/>
            </a:xfrm>
          </p:grpSpPr>
          <p:cxnSp>
            <p:nvCxnSpPr>
              <p:cNvPr id="27" name="直接连接符 26">
                <a:extLst>
                  <a:ext uri="{FF2B5EF4-FFF2-40B4-BE49-F238E27FC236}">
                    <a16:creationId xmlns:a16="http://schemas.microsoft.com/office/drawing/2014/main" id="{F20B74A2-843F-4CA9-B7BC-4B842255DE3A}"/>
                  </a:ext>
                </a:extLst>
              </p:cNvPr>
              <p:cNvCxnSpPr>
                <a:cxnSpLocks/>
                <a:stCxn id="28" idx="4"/>
              </p:cNvCxnSpPr>
              <p:nvPr/>
            </p:nvCxnSpPr>
            <p:spPr>
              <a:xfrm>
                <a:off x="6096000" y="3416543"/>
                <a:ext cx="2" cy="502641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27103DC7-66A0-44BA-A823-1DBD97075314}"/>
                  </a:ext>
                </a:extLst>
              </p:cNvPr>
              <p:cNvSpPr/>
              <p:nvPr/>
            </p:nvSpPr>
            <p:spPr>
              <a:xfrm>
                <a:off x="5646422" y="2517388"/>
                <a:ext cx="899155" cy="8991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6" name="文本框 25">
              <a:extLst>
                <a:ext uri="{FF2B5EF4-FFF2-40B4-BE49-F238E27FC236}">
                  <a16:creationId xmlns:a16="http://schemas.microsoft.com/office/drawing/2014/main" id="{EA86AB8B-E6B2-42CD-B47D-09EAC830B3DD}"/>
                </a:ext>
              </a:extLst>
            </p:cNvPr>
            <p:cNvSpPr txBox="1"/>
            <p:nvPr/>
          </p:nvSpPr>
          <p:spPr>
            <a:xfrm>
              <a:off x="5760529" y="2705356"/>
              <a:ext cx="8660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a:extLst>
              <a:ext uri="{FF2B5EF4-FFF2-40B4-BE49-F238E27FC236}">
                <a16:creationId xmlns:a16="http://schemas.microsoft.com/office/drawing/2014/main" id="{4DCBAAF3-DA2D-493A-A908-DA481F9707C3}"/>
              </a:ext>
            </a:extLst>
          </p:cNvPr>
          <p:cNvGrpSpPr/>
          <p:nvPr/>
        </p:nvGrpSpPr>
        <p:grpSpPr>
          <a:xfrm>
            <a:off x="6988408" y="3501501"/>
            <a:ext cx="1016817" cy="4617715"/>
            <a:chOff x="7007051" y="3501501"/>
            <a:chExt cx="1016817" cy="4617715"/>
          </a:xfrm>
        </p:grpSpPr>
        <p:grpSp>
          <p:nvGrpSpPr>
            <p:cNvPr id="30" name="组合 29">
              <a:extLst>
                <a:ext uri="{FF2B5EF4-FFF2-40B4-BE49-F238E27FC236}">
                  <a16:creationId xmlns:a16="http://schemas.microsoft.com/office/drawing/2014/main" id="{58D1561F-6F27-4DC8-BCDC-EAF8BD901D50}"/>
                </a:ext>
              </a:extLst>
            </p:cNvPr>
            <p:cNvGrpSpPr/>
            <p:nvPr/>
          </p:nvGrpSpPr>
          <p:grpSpPr>
            <a:xfrm>
              <a:off x="7007051" y="3501501"/>
              <a:ext cx="899155" cy="4617715"/>
              <a:chOff x="7193284" y="3368040"/>
              <a:chExt cx="899155" cy="4617715"/>
            </a:xfrm>
          </p:grpSpPr>
          <p:cxnSp>
            <p:nvCxnSpPr>
              <p:cNvPr id="32" name="直接连接符 31">
                <a:extLst>
                  <a:ext uri="{FF2B5EF4-FFF2-40B4-BE49-F238E27FC236}">
                    <a16:creationId xmlns:a16="http://schemas.microsoft.com/office/drawing/2014/main" id="{66222A91-07D7-476C-8027-5CED982F2407}"/>
                  </a:ext>
                </a:extLst>
              </p:cNvPr>
              <p:cNvCxnSpPr>
                <a:cxnSpLocks/>
              </p:cNvCxnSpPr>
              <p:nvPr/>
            </p:nvCxnSpPr>
            <p:spPr>
              <a:xfrm>
                <a:off x="7642862" y="4267195"/>
                <a:ext cx="0" cy="37185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A18977E6-A687-4D77-8383-F8371DFB6A72}"/>
                  </a:ext>
                </a:extLst>
              </p:cNvPr>
              <p:cNvSpPr/>
              <p:nvPr/>
            </p:nvSpPr>
            <p:spPr>
              <a:xfrm>
                <a:off x="7193284" y="3368040"/>
                <a:ext cx="899155" cy="8991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31" name="文本框 30">
              <a:extLst>
                <a:ext uri="{FF2B5EF4-FFF2-40B4-BE49-F238E27FC236}">
                  <a16:creationId xmlns:a16="http://schemas.microsoft.com/office/drawing/2014/main" id="{5B87CD51-F21D-4A05-9E2B-B9C91E3394C0}"/>
                </a:ext>
              </a:extLst>
            </p:cNvPr>
            <p:cNvSpPr txBox="1"/>
            <p:nvPr/>
          </p:nvSpPr>
          <p:spPr>
            <a:xfrm>
              <a:off x="7157815" y="3704221"/>
              <a:ext cx="8660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34" name="组合 33">
            <a:extLst>
              <a:ext uri="{FF2B5EF4-FFF2-40B4-BE49-F238E27FC236}">
                <a16:creationId xmlns:a16="http://schemas.microsoft.com/office/drawing/2014/main" id="{59E621F1-D3D5-4462-B2B1-1A82BA79BECC}"/>
              </a:ext>
            </a:extLst>
          </p:cNvPr>
          <p:cNvGrpSpPr/>
          <p:nvPr/>
        </p:nvGrpSpPr>
        <p:grpSpPr>
          <a:xfrm>
            <a:off x="8367681" y="4897100"/>
            <a:ext cx="978401" cy="3545855"/>
            <a:chOff x="8367681" y="4897100"/>
            <a:chExt cx="978401" cy="3545855"/>
          </a:xfrm>
        </p:grpSpPr>
        <p:grpSp>
          <p:nvGrpSpPr>
            <p:cNvPr id="35" name="组合 34">
              <a:extLst>
                <a:ext uri="{FF2B5EF4-FFF2-40B4-BE49-F238E27FC236}">
                  <a16:creationId xmlns:a16="http://schemas.microsoft.com/office/drawing/2014/main" id="{8348922F-1B2B-40A5-8B9D-F5A3396CF9BB}"/>
                </a:ext>
              </a:extLst>
            </p:cNvPr>
            <p:cNvGrpSpPr/>
            <p:nvPr/>
          </p:nvGrpSpPr>
          <p:grpSpPr>
            <a:xfrm>
              <a:off x="8367681" y="4897100"/>
              <a:ext cx="899155" cy="3545855"/>
              <a:chOff x="8740144" y="4439900"/>
              <a:chExt cx="899155" cy="3545855"/>
            </a:xfrm>
          </p:grpSpPr>
          <p:cxnSp>
            <p:nvCxnSpPr>
              <p:cNvPr id="37" name="直接连接符 36">
                <a:extLst>
                  <a:ext uri="{FF2B5EF4-FFF2-40B4-BE49-F238E27FC236}">
                    <a16:creationId xmlns:a16="http://schemas.microsoft.com/office/drawing/2014/main" id="{6F518625-A8FD-414C-A7C2-5E2BF139A4DF}"/>
                  </a:ext>
                </a:extLst>
              </p:cNvPr>
              <p:cNvCxnSpPr>
                <a:cxnSpLocks/>
              </p:cNvCxnSpPr>
              <p:nvPr/>
            </p:nvCxnSpPr>
            <p:spPr>
              <a:xfrm>
                <a:off x="9189722" y="5227315"/>
                <a:ext cx="0" cy="275844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57BEB59A-8A69-4888-A7F8-D4C34F788A41}"/>
                  </a:ext>
                </a:extLst>
              </p:cNvPr>
              <p:cNvSpPr/>
              <p:nvPr/>
            </p:nvSpPr>
            <p:spPr>
              <a:xfrm>
                <a:off x="8740144" y="4439900"/>
                <a:ext cx="899155" cy="8991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36" name="文本框 35">
              <a:extLst>
                <a:ext uri="{FF2B5EF4-FFF2-40B4-BE49-F238E27FC236}">
                  <a16:creationId xmlns:a16="http://schemas.microsoft.com/office/drawing/2014/main" id="{0C69C9AD-B7C8-4F55-8AEA-D3CE3C8DDF67}"/>
                </a:ext>
              </a:extLst>
            </p:cNvPr>
            <p:cNvSpPr txBox="1"/>
            <p:nvPr/>
          </p:nvSpPr>
          <p:spPr>
            <a:xfrm>
              <a:off x="8480029" y="5091138"/>
              <a:ext cx="8660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39" name="文本框 38">
            <a:extLst>
              <a:ext uri="{FF2B5EF4-FFF2-40B4-BE49-F238E27FC236}">
                <a16:creationId xmlns:a16="http://schemas.microsoft.com/office/drawing/2014/main" id="{2E83DBF5-B85C-4695-82C7-63420270F8FA}"/>
              </a:ext>
            </a:extLst>
          </p:cNvPr>
          <p:cNvSpPr txBox="1"/>
          <p:nvPr/>
        </p:nvSpPr>
        <p:spPr>
          <a:xfrm>
            <a:off x="-679179" y="4403328"/>
            <a:ext cx="3586863" cy="855555"/>
          </a:xfrm>
          <a:prstGeom prst="rect">
            <a:avLst/>
          </a:prstGeom>
          <a:noFill/>
        </p:spPr>
        <p:txBody>
          <a:bodyPr wrap="square"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在这里输入解释文字</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在这里输入解释文字</a:t>
            </a:r>
          </a:p>
        </p:txBody>
      </p:sp>
      <p:sp>
        <p:nvSpPr>
          <p:cNvPr id="40" name="文本框 39">
            <a:extLst>
              <a:ext uri="{FF2B5EF4-FFF2-40B4-BE49-F238E27FC236}">
                <a16:creationId xmlns:a16="http://schemas.microsoft.com/office/drawing/2014/main" id="{6532164E-8C41-4DE1-B4FA-0D1D21A168C2}"/>
              </a:ext>
            </a:extLst>
          </p:cNvPr>
          <p:cNvSpPr txBox="1"/>
          <p:nvPr/>
        </p:nvSpPr>
        <p:spPr>
          <a:xfrm>
            <a:off x="9266836" y="4403328"/>
            <a:ext cx="3586863" cy="85555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在这里输入解释文字</a:t>
            </a:r>
          </a:p>
        </p:txBody>
      </p:sp>
    </p:spTree>
    <p:extLst>
      <p:ext uri="{BB962C8B-B14F-4D97-AF65-F5344CB8AC3E}">
        <p14:creationId xmlns:p14="http://schemas.microsoft.com/office/powerpoint/2010/main" val="3980127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B30B309-A862-214F-738E-DD6B1EC86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5"/>
            <a:ext cx="12192000" cy="4029454"/>
          </a:xfrm>
          <a:prstGeom prst="rect">
            <a:avLst/>
          </a:prstGeom>
        </p:spPr>
      </p:pic>
      <p:cxnSp>
        <p:nvCxnSpPr>
          <p:cNvPr id="4" name="直接连接符 3">
            <a:extLst>
              <a:ext uri="{FF2B5EF4-FFF2-40B4-BE49-F238E27FC236}">
                <a16:creationId xmlns:a16="http://schemas.microsoft.com/office/drawing/2014/main" id="{2E15C77F-1158-4A8C-A75B-4B1645B8FDE5}"/>
              </a:ext>
            </a:extLst>
          </p:cNvPr>
          <p:cNvCxnSpPr>
            <a:cxnSpLocks/>
          </p:cNvCxnSpPr>
          <p:nvPr/>
        </p:nvCxnSpPr>
        <p:spPr>
          <a:xfrm>
            <a:off x="0" y="4056185"/>
            <a:ext cx="4298873"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FC164F27-EF21-4489-9E54-95816513DBE1}"/>
              </a:ext>
            </a:extLst>
          </p:cNvPr>
          <p:cNvSpPr/>
          <p:nvPr/>
        </p:nvSpPr>
        <p:spPr>
          <a:xfrm>
            <a:off x="4224759" y="3429000"/>
            <a:ext cx="3742482" cy="98272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7" name="文本框 6">
            <a:extLst>
              <a:ext uri="{FF2B5EF4-FFF2-40B4-BE49-F238E27FC236}">
                <a16:creationId xmlns:a16="http://schemas.microsoft.com/office/drawing/2014/main" id="{DA85C2C3-40B9-4664-8E7C-1FDC70F54C92}"/>
              </a:ext>
            </a:extLst>
          </p:cNvPr>
          <p:cNvSpPr txBox="1"/>
          <p:nvPr/>
        </p:nvSpPr>
        <p:spPr>
          <a:xfrm>
            <a:off x="4474046" y="3458695"/>
            <a:ext cx="323949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PART 04</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4" name="直接连接符 13">
            <a:extLst>
              <a:ext uri="{FF2B5EF4-FFF2-40B4-BE49-F238E27FC236}">
                <a16:creationId xmlns:a16="http://schemas.microsoft.com/office/drawing/2014/main" id="{E822DD7F-A9CD-499C-93AE-9AE36686B7B8}"/>
              </a:ext>
            </a:extLst>
          </p:cNvPr>
          <p:cNvCxnSpPr>
            <a:cxnSpLocks/>
          </p:cNvCxnSpPr>
          <p:nvPr/>
        </p:nvCxnSpPr>
        <p:spPr>
          <a:xfrm>
            <a:off x="7893127" y="4056186"/>
            <a:ext cx="4298873"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0436719-911B-42E8-82EC-F5EFA546CBD9}"/>
              </a:ext>
            </a:extLst>
          </p:cNvPr>
          <p:cNvSpPr txBox="1"/>
          <p:nvPr/>
        </p:nvSpPr>
        <p:spPr>
          <a:xfrm>
            <a:off x="2418831" y="4772125"/>
            <a:ext cx="734992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请在这里输入你的标题</a:t>
            </a:r>
          </a:p>
        </p:txBody>
      </p:sp>
      <p:sp>
        <p:nvSpPr>
          <p:cNvPr id="10" name="矩形 9">
            <a:extLst>
              <a:ext uri="{FF2B5EF4-FFF2-40B4-BE49-F238E27FC236}">
                <a16:creationId xmlns:a16="http://schemas.microsoft.com/office/drawing/2014/main" id="{EDE10CA4-5078-4DF0-92FD-9B1ABD6A2116}"/>
              </a:ext>
            </a:extLst>
          </p:cNvPr>
          <p:cNvSpPr/>
          <p:nvPr/>
        </p:nvSpPr>
        <p:spPr>
          <a:xfrm>
            <a:off x="4298873" y="5603122"/>
            <a:ext cx="3594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Segoe UI Light"/>
                <a:ea typeface="微软雅黑 Light"/>
                <a:cs typeface="Segoe UI Light" panose="020B0502040204020203" pitchFamily="34" charset="0"/>
              </a:rPr>
              <a:t>Please enter your English title here</a:t>
            </a:r>
          </a:p>
        </p:txBody>
      </p:sp>
      <p:sp>
        <p:nvSpPr>
          <p:cNvPr id="11" name="等腰三角形 10">
            <a:extLst>
              <a:ext uri="{FF2B5EF4-FFF2-40B4-BE49-F238E27FC236}">
                <a16:creationId xmlns:a16="http://schemas.microsoft.com/office/drawing/2014/main" id="{7FBA1D07-41D0-4A5C-AC70-4236C9DBCEDF}"/>
              </a:ext>
            </a:extLst>
          </p:cNvPr>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Tree>
    <p:extLst>
      <p:ext uri="{BB962C8B-B14F-4D97-AF65-F5344CB8AC3E}">
        <p14:creationId xmlns:p14="http://schemas.microsoft.com/office/powerpoint/2010/main" val="42570766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D965EFB-A4B7-832A-DF6C-B2DA73E33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026401" cy="6858000"/>
          </a:xfrm>
          <a:prstGeom prst="rect">
            <a:avLst/>
          </a:prstGeom>
        </p:spPr>
      </p:pic>
      <p:grpSp>
        <p:nvGrpSpPr>
          <p:cNvPr id="15" name="组合 14">
            <a:extLst>
              <a:ext uri="{FF2B5EF4-FFF2-40B4-BE49-F238E27FC236}">
                <a16:creationId xmlns:a16="http://schemas.microsoft.com/office/drawing/2014/main" id="{C9A73658-A7B0-4D80-9AC2-21F5F19872AD}"/>
              </a:ext>
            </a:extLst>
          </p:cNvPr>
          <p:cNvGrpSpPr/>
          <p:nvPr/>
        </p:nvGrpSpPr>
        <p:grpSpPr>
          <a:xfrm>
            <a:off x="6096000" y="1268760"/>
            <a:ext cx="5604224" cy="1015663"/>
            <a:chOff x="5792119" y="403477"/>
            <a:chExt cx="5604224" cy="1015663"/>
          </a:xfrm>
        </p:grpSpPr>
        <p:sp>
          <p:nvSpPr>
            <p:cNvPr id="16" name="文本框 15">
              <a:extLst>
                <a:ext uri="{FF2B5EF4-FFF2-40B4-BE49-F238E27FC236}">
                  <a16:creationId xmlns:a16="http://schemas.microsoft.com/office/drawing/2014/main" id="{BF677B69-81CC-4508-B92A-9BF51F4A9D2B}"/>
                </a:ext>
              </a:extLst>
            </p:cNvPr>
            <p:cNvSpPr txBox="1"/>
            <p:nvPr/>
          </p:nvSpPr>
          <p:spPr>
            <a:xfrm>
              <a:off x="5792119" y="403477"/>
              <a:ext cx="12961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mn-cs"/>
                </a:rPr>
                <a:t>01</a:t>
              </a:r>
              <a:endParaRPr kumimoji="0" lang="zh-CN" altLang="en-US" sz="60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820514A4-5857-4760-8FBB-29C4134F5338}"/>
                </a:ext>
              </a:extLst>
            </p:cNvPr>
            <p:cNvSpPr txBox="1"/>
            <p:nvPr/>
          </p:nvSpPr>
          <p:spPr>
            <a:xfrm>
              <a:off x="6940549" y="465892"/>
              <a:ext cx="445579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请在这里输入你的标题</a:t>
              </a:r>
            </a:p>
          </p:txBody>
        </p:sp>
        <p:sp>
          <p:nvSpPr>
            <p:cNvPr id="18" name="矩形 17">
              <a:extLst>
                <a:ext uri="{FF2B5EF4-FFF2-40B4-BE49-F238E27FC236}">
                  <a16:creationId xmlns:a16="http://schemas.microsoft.com/office/drawing/2014/main" id="{5ED9228E-9A44-49CE-8B33-30D8C79AB8A9}"/>
                </a:ext>
              </a:extLst>
            </p:cNvPr>
            <p:cNvSpPr/>
            <p:nvPr/>
          </p:nvSpPr>
          <p:spPr>
            <a:xfrm>
              <a:off x="7003856" y="897240"/>
              <a:ext cx="2849498" cy="369332"/>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Light"/>
                  <a:cs typeface="Arial" panose="020B0604020202020204" pitchFamily="34" charset="0"/>
                </a:rPr>
                <a:t>Please enter your title here</a:t>
              </a:r>
            </a:p>
          </p:txBody>
        </p:sp>
      </p:grpSp>
      <p:grpSp>
        <p:nvGrpSpPr>
          <p:cNvPr id="4" name="组合 3">
            <a:extLst>
              <a:ext uri="{FF2B5EF4-FFF2-40B4-BE49-F238E27FC236}">
                <a16:creationId xmlns:a16="http://schemas.microsoft.com/office/drawing/2014/main" id="{73310804-7362-45D0-8B18-DE4205C70824}"/>
              </a:ext>
            </a:extLst>
          </p:cNvPr>
          <p:cNvGrpSpPr/>
          <p:nvPr/>
        </p:nvGrpSpPr>
        <p:grpSpPr>
          <a:xfrm>
            <a:off x="4544341" y="0"/>
            <a:ext cx="1027860" cy="4730374"/>
            <a:chOff x="4673575" y="0"/>
            <a:chExt cx="711071" cy="4730374"/>
          </a:xfrm>
        </p:grpSpPr>
        <p:cxnSp>
          <p:nvCxnSpPr>
            <p:cNvPr id="42" name="直接连接符 41">
              <a:extLst>
                <a:ext uri="{FF2B5EF4-FFF2-40B4-BE49-F238E27FC236}">
                  <a16:creationId xmlns:a16="http://schemas.microsoft.com/office/drawing/2014/main" id="{838B4CC1-C977-4E64-BCCD-581EBE12B122}"/>
                </a:ext>
              </a:extLst>
            </p:cNvPr>
            <p:cNvCxnSpPr>
              <a:cxnSpLocks/>
              <a:endCxn id="43" idx="1"/>
            </p:cNvCxnSpPr>
            <p:nvPr/>
          </p:nvCxnSpPr>
          <p:spPr>
            <a:xfrm>
              <a:off x="5029111"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CC3ADCCF-9EE9-4198-8136-91CFE5A5A4B7}"/>
                </a:ext>
              </a:extLst>
            </p:cNvPr>
            <p:cNvSpPr/>
            <p:nvPr/>
          </p:nvSpPr>
          <p:spPr>
            <a:xfrm rot="5400000">
              <a:off x="3727738"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cxnSp>
        <p:nvCxnSpPr>
          <p:cNvPr id="44" name="直接连接符 43">
            <a:extLst>
              <a:ext uri="{FF2B5EF4-FFF2-40B4-BE49-F238E27FC236}">
                <a16:creationId xmlns:a16="http://schemas.microsoft.com/office/drawing/2014/main" id="{8E650F4C-8CAE-49F6-A194-E10524368222}"/>
              </a:ext>
            </a:extLst>
          </p:cNvPr>
          <p:cNvCxnSpPr>
            <a:cxnSpLocks/>
          </p:cNvCxnSpPr>
          <p:nvPr/>
        </p:nvCxnSpPr>
        <p:spPr>
          <a:xfrm flipH="1">
            <a:off x="5026401" y="4695871"/>
            <a:ext cx="2" cy="2183229"/>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7B92600B-85F6-4DC9-AE88-57EAB18A7FDD}"/>
              </a:ext>
            </a:extLst>
          </p:cNvPr>
          <p:cNvSpPr txBox="1"/>
          <p:nvPr/>
        </p:nvSpPr>
        <p:spPr>
          <a:xfrm>
            <a:off x="4596606" y="2568244"/>
            <a:ext cx="923330" cy="1687011"/>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grpSp>
        <p:nvGrpSpPr>
          <p:cNvPr id="46" name="组合 45">
            <a:extLst>
              <a:ext uri="{FF2B5EF4-FFF2-40B4-BE49-F238E27FC236}">
                <a16:creationId xmlns:a16="http://schemas.microsoft.com/office/drawing/2014/main" id="{0062CFA0-9DA1-4B71-A3BC-F7BA515DCCF9}"/>
              </a:ext>
            </a:extLst>
          </p:cNvPr>
          <p:cNvGrpSpPr/>
          <p:nvPr/>
        </p:nvGrpSpPr>
        <p:grpSpPr>
          <a:xfrm>
            <a:off x="6096000" y="2658612"/>
            <a:ext cx="5604224" cy="1015663"/>
            <a:chOff x="5792119" y="403477"/>
            <a:chExt cx="5604224" cy="1015663"/>
          </a:xfrm>
        </p:grpSpPr>
        <p:sp>
          <p:nvSpPr>
            <p:cNvPr id="47" name="文本框 46">
              <a:extLst>
                <a:ext uri="{FF2B5EF4-FFF2-40B4-BE49-F238E27FC236}">
                  <a16:creationId xmlns:a16="http://schemas.microsoft.com/office/drawing/2014/main" id="{4DFCDC70-E39B-4194-A5B1-9F1D00C0B00C}"/>
                </a:ext>
              </a:extLst>
            </p:cNvPr>
            <p:cNvSpPr txBox="1"/>
            <p:nvPr/>
          </p:nvSpPr>
          <p:spPr>
            <a:xfrm>
              <a:off x="5792119" y="403477"/>
              <a:ext cx="12961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mn-cs"/>
                </a:rPr>
                <a:t>02</a:t>
              </a:r>
              <a:endParaRPr kumimoji="0" lang="zh-CN" altLang="en-US" sz="60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mn-cs"/>
              </a:endParaRPr>
            </a:p>
          </p:txBody>
        </p:sp>
        <p:sp>
          <p:nvSpPr>
            <p:cNvPr id="48" name="文本框 47">
              <a:extLst>
                <a:ext uri="{FF2B5EF4-FFF2-40B4-BE49-F238E27FC236}">
                  <a16:creationId xmlns:a16="http://schemas.microsoft.com/office/drawing/2014/main" id="{2A3465EA-013D-4618-937E-9DF44CC4814A}"/>
                </a:ext>
              </a:extLst>
            </p:cNvPr>
            <p:cNvSpPr txBox="1"/>
            <p:nvPr/>
          </p:nvSpPr>
          <p:spPr>
            <a:xfrm>
              <a:off x="6940549" y="465892"/>
              <a:ext cx="445579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请在这里输入你的标题</a:t>
              </a:r>
            </a:p>
          </p:txBody>
        </p:sp>
        <p:sp>
          <p:nvSpPr>
            <p:cNvPr id="49" name="矩形 48">
              <a:extLst>
                <a:ext uri="{FF2B5EF4-FFF2-40B4-BE49-F238E27FC236}">
                  <a16:creationId xmlns:a16="http://schemas.microsoft.com/office/drawing/2014/main" id="{7B73A601-F746-4156-BE99-68E210F4463C}"/>
                </a:ext>
              </a:extLst>
            </p:cNvPr>
            <p:cNvSpPr/>
            <p:nvPr/>
          </p:nvSpPr>
          <p:spPr>
            <a:xfrm>
              <a:off x="7003856" y="897240"/>
              <a:ext cx="2849498" cy="369332"/>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Light"/>
                  <a:cs typeface="Arial" panose="020B0604020202020204" pitchFamily="34" charset="0"/>
                </a:rPr>
                <a:t>Please enter your title here</a:t>
              </a:r>
            </a:p>
          </p:txBody>
        </p:sp>
      </p:grpSp>
      <p:grpSp>
        <p:nvGrpSpPr>
          <p:cNvPr id="50" name="组合 49">
            <a:extLst>
              <a:ext uri="{FF2B5EF4-FFF2-40B4-BE49-F238E27FC236}">
                <a16:creationId xmlns:a16="http://schemas.microsoft.com/office/drawing/2014/main" id="{637E78FB-8DBE-463F-AD24-228E19CBCFCB}"/>
              </a:ext>
            </a:extLst>
          </p:cNvPr>
          <p:cNvGrpSpPr/>
          <p:nvPr/>
        </p:nvGrpSpPr>
        <p:grpSpPr>
          <a:xfrm>
            <a:off x="6096000" y="4048464"/>
            <a:ext cx="5604224" cy="1015663"/>
            <a:chOff x="5792119" y="403477"/>
            <a:chExt cx="5604224" cy="1015663"/>
          </a:xfrm>
        </p:grpSpPr>
        <p:sp>
          <p:nvSpPr>
            <p:cNvPr id="58" name="文本框 57">
              <a:extLst>
                <a:ext uri="{FF2B5EF4-FFF2-40B4-BE49-F238E27FC236}">
                  <a16:creationId xmlns:a16="http://schemas.microsoft.com/office/drawing/2014/main" id="{6AE16107-8B83-40CF-942E-BA787F3A6074}"/>
                </a:ext>
              </a:extLst>
            </p:cNvPr>
            <p:cNvSpPr txBox="1"/>
            <p:nvPr/>
          </p:nvSpPr>
          <p:spPr>
            <a:xfrm>
              <a:off x="5792119" y="403477"/>
              <a:ext cx="12961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mn-cs"/>
                </a:rPr>
                <a:t>03</a:t>
              </a:r>
              <a:endParaRPr kumimoji="0" lang="zh-CN" altLang="en-US" sz="60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mn-cs"/>
              </a:endParaRPr>
            </a:p>
          </p:txBody>
        </p:sp>
        <p:sp>
          <p:nvSpPr>
            <p:cNvPr id="61" name="文本框 60">
              <a:extLst>
                <a:ext uri="{FF2B5EF4-FFF2-40B4-BE49-F238E27FC236}">
                  <a16:creationId xmlns:a16="http://schemas.microsoft.com/office/drawing/2014/main" id="{88B145F3-B061-4182-9755-827332294540}"/>
                </a:ext>
              </a:extLst>
            </p:cNvPr>
            <p:cNvSpPr txBox="1"/>
            <p:nvPr/>
          </p:nvSpPr>
          <p:spPr>
            <a:xfrm>
              <a:off x="6940549" y="465892"/>
              <a:ext cx="445579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请在这里输入你的标题</a:t>
              </a:r>
            </a:p>
          </p:txBody>
        </p:sp>
        <p:sp>
          <p:nvSpPr>
            <p:cNvPr id="62" name="矩形 61">
              <a:extLst>
                <a:ext uri="{FF2B5EF4-FFF2-40B4-BE49-F238E27FC236}">
                  <a16:creationId xmlns:a16="http://schemas.microsoft.com/office/drawing/2014/main" id="{3402EC20-D60C-4EAE-97F3-CAF2E03941B6}"/>
                </a:ext>
              </a:extLst>
            </p:cNvPr>
            <p:cNvSpPr/>
            <p:nvPr/>
          </p:nvSpPr>
          <p:spPr>
            <a:xfrm>
              <a:off x="7003856" y="897240"/>
              <a:ext cx="2849498" cy="369332"/>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Light"/>
                  <a:cs typeface="Arial" panose="020B0604020202020204" pitchFamily="34" charset="0"/>
                </a:rPr>
                <a:t>Please enter your title here</a:t>
              </a:r>
            </a:p>
          </p:txBody>
        </p:sp>
      </p:grpSp>
      <p:grpSp>
        <p:nvGrpSpPr>
          <p:cNvPr id="63" name="组合 62">
            <a:extLst>
              <a:ext uri="{FF2B5EF4-FFF2-40B4-BE49-F238E27FC236}">
                <a16:creationId xmlns:a16="http://schemas.microsoft.com/office/drawing/2014/main" id="{E461B503-9B82-4699-8CB2-A454FD6115DC}"/>
              </a:ext>
            </a:extLst>
          </p:cNvPr>
          <p:cNvGrpSpPr/>
          <p:nvPr/>
        </p:nvGrpSpPr>
        <p:grpSpPr>
          <a:xfrm>
            <a:off x="6096000" y="5438315"/>
            <a:ext cx="5604224" cy="1015663"/>
            <a:chOff x="5792119" y="403477"/>
            <a:chExt cx="5604224" cy="1015663"/>
          </a:xfrm>
        </p:grpSpPr>
        <p:sp>
          <p:nvSpPr>
            <p:cNvPr id="64" name="文本框 63">
              <a:extLst>
                <a:ext uri="{FF2B5EF4-FFF2-40B4-BE49-F238E27FC236}">
                  <a16:creationId xmlns:a16="http://schemas.microsoft.com/office/drawing/2014/main" id="{092E1AD1-66A7-47EA-979B-009C2A3D3D3F}"/>
                </a:ext>
              </a:extLst>
            </p:cNvPr>
            <p:cNvSpPr txBox="1"/>
            <p:nvPr/>
          </p:nvSpPr>
          <p:spPr>
            <a:xfrm>
              <a:off x="5792119" y="403477"/>
              <a:ext cx="12961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mn-cs"/>
                </a:rPr>
                <a:t>04</a:t>
              </a:r>
              <a:endParaRPr kumimoji="0" lang="zh-CN" altLang="en-US" sz="60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mn-cs"/>
              </a:endParaRPr>
            </a:p>
          </p:txBody>
        </p:sp>
        <p:sp>
          <p:nvSpPr>
            <p:cNvPr id="65" name="文本框 64">
              <a:extLst>
                <a:ext uri="{FF2B5EF4-FFF2-40B4-BE49-F238E27FC236}">
                  <a16:creationId xmlns:a16="http://schemas.microsoft.com/office/drawing/2014/main" id="{987680C0-7F3C-4CB9-BB45-A3BEF0DD5065}"/>
                </a:ext>
              </a:extLst>
            </p:cNvPr>
            <p:cNvSpPr txBox="1"/>
            <p:nvPr/>
          </p:nvSpPr>
          <p:spPr>
            <a:xfrm>
              <a:off x="6940549" y="465892"/>
              <a:ext cx="445579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请在这里输入你的标题</a:t>
              </a:r>
            </a:p>
          </p:txBody>
        </p:sp>
        <p:sp>
          <p:nvSpPr>
            <p:cNvPr id="66" name="矩形 65">
              <a:extLst>
                <a:ext uri="{FF2B5EF4-FFF2-40B4-BE49-F238E27FC236}">
                  <a16:creationId xmlns:a16="http://schemas.microsoft.com/office/drawing/2014/main" id="{9434DD27-F174-41D7-AB19-61E9ADEAF208}"/>
                </a:ext>
              </a:extLst>
            </p:cNvPr>
            <p:cNvSpPr/>
            <p:nvPr/>
          </p:nvSpPr>
          <p:spPr>
            <a:xfrm>
              <a:off x="7003856" y="897240"/>
              <a:ext cx="2849498" cy="369332"/>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Light"/>
                  <a:cs typeface="Arial" panose="020B0604020202020204" pitchFamily="34" charset="0"/>
                </a:rPr>
                <a:t>Please enter your title here</a:t>
              </a:r>
            </a:p>
          </p:txBody>
        </p:sp>
      </p:grpSp>
    </p:spTree>
    <p:extLst>
      <p:ext uri="{BB962C8B-B14F-4D97-AF65-F5344CB8AC3E}">
        <p14:creationId xmlns:p14="http://schemas.microsoft.com/office/powerpoint/2010/main" val="2988666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34" name="任意多边形: 形状 33">
            <a:extLst>
              <a:ext uri="{FF2B5EF4-FFF2-40B4-BE49-F238E27FC236}">
                <a16:creationId xmlns:a16="http://schemas.microsoft.com/office/drawing/2014/main" id="{BCDEC764-2795-477B-8FD8-796BA767E126}"/>
              </a:ext>
            </a:extLst>
          </p:cNvPr>
          <p:cNvSpPr/>
          <p:nvPr/>
        </p:nvSpPr>
        <p:spPr>
          <a:xfrm rot="18900000">
            <a:off x="-155725" y="1936087"/>
            <a:ext cx="4279092" cy="4279092"/>
          </a:xfrm>
          <a:custGeom>
            <a:avLst/>
            <a:gdLst>
              <a:gd name="connsiteX0" fmla="*/ 2574594 w 4279092"/>
              <a:gd name="connsiteY0" fmla="*/ 44157 h 4279092"/>
              <a:gd name="connsiteX1" fmla="*/ 3100481 w 4279092"/>
              <a:gd name="connsiteY1" fmla="*/ 570044 h 4279092"/>
              <a:gd name="connsiteX2" fmla="*/ 3100481 w 4279092"/>
              <a:gd name="connsiteY2" fmla="*/ 1179763 h 4279092"/>
              <a:gd name="connsiteX3" fmla="*/ 3710200 w 4279092"/>
              <a:gd name="connsiteY3" fmla="*/ 1179763 h 4279092"/>
              <a:gd name="connsiteX4" fmla="*/ 4234935 w 4279092"/>
              <a:gd name="connsiteY4" fmla="*/ 1704498 h 4279092"/>
              <a:gd name="connsiteX5" fmla="*/ 4234935 w 4279092"/>
              <a:gd name="connsiteY5" fmla="*/ 1917708 h 4279092"/>
              <a:gd name="connsiteX6" fmla="*/ 1917708 w 4279092"/>
              <a:gd name="connsiteY6" fmla="*/ 4234935 h 4279092"/>
              <a:gd name="connsiteX7" fmla="*/ 1704498 w 4279092"/>
              <a:gd name="connsiteY7" fmla="*/ 4234935 h 4279092"/>
              <a:gd name="connsiteX8" fmla="*/ 44157 w 4279092"/>
              <a:gd name="connsiteY8" fmla="*/ 2574594 h 4279092"/>
              <a:gd name="connsiteX9" fmla="*/ 44157 w 4279092"/>
              <a:gd name="connsiteY9" fmla="*/ 2361384 h 4279092"/>
              <a:gd name="connsiteX10" fmla="*/ 2361384 w 4279092"/>
              <a:gd name="connsiteY10" fmla="*/ 44157 h 4279092"/>
              <a:gd name="connsiteX11" fmla="*/ 2574594 w 4279092"/>
              <a:gd name="connsiteY11" fmla="*/ 44157 h 427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9092" h="4279092">
                <a:moveTo>
                  <a:pt x="2574594" y="44157"/>
                </a:moveTo>
                <a:lnTo>
                  <a:pt x="3100481" y="570044"/>
                </a:lnTo>
                <a:lnTo>
                  <a:pt x="3100481" y="1179763"/>
                </a:lnTo>
                <a:lnTo>
                  <a:pt x="3710200" y="1179763"/>
                </a:lnTo>
                <a:lnTo>
                  <a:pt x="4234935" y="1704498"/>
                </a:lnTo>
                <a:cubicBezTo>
                  <a:pt x="4293812" y="1763375"/>
                  <a:pt x="4293812" y="1858831"/>
                  <a:pt x="4234935" y="1917708"/>
                </a:cubicBezTo>
                <a:lnTo>
                  <a:pt x="1917708" y="4234935"/>
                </a:lnTo>
                <a:cubicBezTo>
                  <a:pt x="1858831" y="4293812"/>
                  <a:pt x="1763375" y="4293812"/>
                  <a:pt x="1704498" y="4234935"/>
                </a:cubicBezTo>
                <a:lnTo>
                  <a:pt x="44157" y="2574594"/>
                </a:lnTo>
                <a:cubicBezTo>
                  <a:pt x="-14719" y="2515717"/>
                  <a:pt x="-14719" y="2420261"/>
                  <a:pt x="44157" y="2361384"/>
                </a:cubicBezTo>
                <a:lnTo>
                  <a:pt x="2361384" y="44157"/>
                </a:lnTo>
                <a:cubicBezTo>
                  <a:pt x="2420261" y="-14719"/>
                  <a:pt x="2515717" y="-14719"/>
                  <a:pt x="2574594" y="4415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nvGrpSpPr>
          <p:cNvPr id="35" name="组合 34">
            <a:extLst>
              <a:ext uri="{FF2B5EF4-FFF2-40B4-BE49-F238E27FC236}">
                <a16:creationId xmlns:a16="http://schemas.microsoft.com/office/drawing/2014/main" id="{87BBC663-7682-4394-B557-1386F7A854AF}"/>
              </a:ext>
            </a:extLst>
          </p:cNvPr>
          <p:cNvGrpSpPr/>
          <p:nvPr/>
        </p:nvGrpSpPr>
        <p:grpSpPr>
          <a:xfrm>
            <a:off x="1670875" y="1839850"/>
            <a:ext cx="643398" cy="751354"/>
            <a:chOff x="1672255" y="1720972"/>
            <a:chExt cx="643398" cy="751354"/>
          </a:xfrm>
        </p:grpSpPr>
        <p:sp>
          <p:nvSpPr>
            <p:cNvPr id="36" name="任意多边形: 形状 35">
              <a:extLst>
                <a:ext uri="{FF2B5EF4-FFF2-40B4-BE49-F238E27FC236}">
                  <a16:creationId xmlns:a16="http://schemas.microsoft.com/office/drawing/2014/main" id="{D2C7FB2B-1CFA-45F1-9FD4-0CAFE62C5FDC}"/>
                </a:ext>
              </a:extLst>
            </p:cNvPr>
            <p:cNvSpPr/>
            <p:nvPr/>
          </p:nvSpPr>
          <p:spPr>
            <a:xfrm rot="18900000">
              <a:off x="1681157" y="1862607"/>
              <a:ext cx="609719" cy="609719"/>
            </a:xfrm>
            <a:custGeom>
              <a:avLst/>
              <a:gdLst>
                <a:gd name="connsiteX0" fmla="*/ 0 w 609719"/>
                <a:gd name="connsiteY0" fmla="*/ 0 h 609719"/>
                <a:gd name="connsiteX1" fmla="*/ 115609 w 609719"/>
                <a:gd name="connsiteY1" fmla="*/ 115609 h 609719"/>
                <a:gd name="connsiteX2" fmla="*/ 115609 w 609719"/>
                <a:gd name="connsiteY2" fmla="*/ 509211 h 609719"/>
                <a:gd name="connsiteX3" fmla="*/ 509211 w 609719"/>
                <a:gd name="connsiteY3" fmla="*/ 509211 h 609719"/>
                <a:gd name="connsiteX4" fmla="*/ 609719 w 609719"/>
                <a:gd name="connsiteY4" fmla="*/ 609719 h 609719"/>
                <a:gd name="connsiteX5" fmla="*/ 0 w 609719"/>
                <a:gd name="connsiteY5" fmla="*/ 609719 h 609719"/>
                <a:gd name="connsiteX6" fmla="*/ 0 w 609719"/>
                <a:gd name="connsiteY6" fmla="*/ 0 h 60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719" h="609719">
                  <a:moveTo>
                    <a:pt x="0" y="0"/>
                  </a:moveTo>
                  <a:lnTo>
                    <a:pt x="115609" y="115609"/>
                  </a:lnTo>
                  <a:lnTo>
                    <a:pt x="115609" y="509211"/>
                  </a:lnTo>
                  <a:lnTo>
                    <a:pt x="509211" y="509211"/>
                  </a:lnTo>
                  <a:lnTo>
                    <a:pt x="609719" y="609719"/>
                  </a:lnTo>
                  <a:lnTo>
                    <a:pt x="0" y="609719"/>
                  </a:lnTo>
                  <a:lnTo>
                    <a:pt x="0"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7" name="直角三角形 36">
              <a:extLst>
                <a:ext uri="{FF2B5EF4-FFF2-40B4-BE49-F238E27FC236}">
                  <a16:creationId xmlns:a16="http://schemas.microsoft.com/office/drawing/2014/main" id="{62C5C821-1CBD-412A-9830-89008282B0B0}"/>
                </a:ext>
              </a:extLst>
            </p:cNvPr>
            <p:cNvSpPr/>
            <p:nvPr/>
          </p:nvSpPr>
          <p:spPr>
            <a:xfrm rot="18882053">
              <a:off x="1672255" y="1720972"/>
              <a:ext cx="643398" cy="64339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sp>
        <p:nvSpPr>
          <p:cNvPr id="38" name="任意多边形: 形状 37">
            <a:extLst>
              <a:ext uri="{FF2B5EF4-FFF2-40B4-BE49-F238E27FC236}">
                <a16:creationId xmlns:a16="http://schemas.microsoft.com/office/drawing/2014/main" id="{ED08BF02-9842-4ACD-A03A-28AF4CD48D9B}"/>
              </a:ext>
            </a:extLst>
          </p:cNvPr>
          <p:cNvSpPr/>
          <p:nvPr/>
        </p:nvSpPr>
        <p:spPr>
          <a:xfrm rot="18900000">
            <a:off x="5321073" y="1936087"/>
            <a:ext cx="4279092" cy="4279092"/>
          </a:xfrm>
          <a:custGeom>
            <a:avLst/>
            <a:gdLst>
              <a:gd name="connsiteX0" fmla="*/ 2574594 w 4279092"/>
              <a:gd name="connsiteY0" fmla="*/ 44157 h 4279092"/>
              <a:gd name="connsiteX1" fmla="*/ 3100481 w 4279092"/>
              <a:gd name="connsiteY1" fmla="*/ 570044 h 4279092"/>
              <a:gd name="connsiteX2" fmla="*/ 3100481 w 4279092"/>
              <a:gd name="connsiteY2" fmla="*/ 1179763 h 4279092"/>
              <a:gd name="connsiteX3" fmla="*/ 3710200 w 4279092"/>
              <a:gd name="connsiteY3" fmla="*/ 1179763 h 4279092"/>
              <a:gd name="connsiteX4" fmla="*/ 4234935 w 4279092"/>
              <a:gd name="connsiteY4" fmla="*/ 1704498 h 4279092"/>
              <a:gd name="connsiteX5" fmla="*/ 4234935 w 4279092"/>
              <a:gd name="connsiteY5" fmla="*/ 1917708 h 4279092"/>
              <a:gd name="connsiteX6" fmla="*/ 1917708 w 4279092"/>
              <a:gd name="connsiteY6" fmla="*/ 4234935 h 4279092"/>
              <a:gd name="connsiteX7" fmla="*/ 1704498 w 4279092"/>
              <a:gd name="connsiteY7" fmla="*/ 4234935 h 4279092"/>
              <a:gd name="connsiteX8" fmla="*/ 44157 w 4279092"/>
              <a:gd name="connsiteY8" fmla="*/ 2574594 h 4279092"/>
              <a:gd name="connsiteX9" fmla="*/ 44157 w 4279092"/>
              <a:gd name="connsiteY9" fmla="*/ 2361384 h 4279092"/>
              <a:gd name="connsiteX10" fmla="*/ 2361384 w 4279092"/>
              <a:gd name="connsiteY10" fmla="*/ 44157 h 4279092"/>
              <a:gd name="connsiteX11" fmla="*/ 2574594 w 4279092"/>
              <a:gd name="connsiteY11" fmla="*/ 44157 h 427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9092" h="4279092">
                <a:moveTo>
                  <a:pt x="2574594" y="44157"/>
                </a:moveTo>
                <a:lnTo>
                  <a:pt x="3100481" y="570044"/>
                </a:lnTo>
                <a:lnTo>
                  <a:pt x="3100481" y="1179763"/>
                </a:lnTo>
                <a:lnTo>
                  <a:pt x="3710200" y="1179763"/>
                </a:lnTo>
                <a:lnTo>
                  <a:pt x="4234935" y="1704498"/>
                </a:lnTo>
                <a:cubicBezTo>
                  <a:pt x="4293812" y="1763375"/>
                  <a:pt x="4293812" y="1858831"/>
                  <a:pt x="4234935" y="1917708"/>
                </a:cubicBezTo>
                <a:lnTo>
                  <a:pt x="1917708" y="4234935"/>
                </a:lnTo>
                <a:cubicBezTo>
                  <a:pt x="1858831" y="4293812"/>
                  <a:pt x="1763375" y="4293812"/>
                  <a:pt x="1704498" y="4234935"/>
                </a:cubicBezTo>
                <a:lnTo>
                  <a:pt x="44157" y="2574594"/>
                </a:lnTo>
                <a:cubicBezTo>
                  <a:pt x="-14719" y="2515717"/>
                  <a:pt x="-14719" y="2420261"/>
                  <a:pt x="44157" y="2361384"/>
                </a:cubicBezTo>
                <a:lnTo>
                  <a:pt x="2361384" y="44157"/>
                </a:lnTo>
                <a:cubicBezTo>
                  <a:pt x="2420261" y="-14719"/>
                  <a:pt x="2515717" y="-14719"/>
                  <a:pt x="2574594" y="4415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9" name="任意多边形: 形状 38">
            <a:extLst>
              <a:ext uri="{FF2B5EF4-FFF2-40B4-BE49-F238E27FC236}">
                <a16:creationId xmlns:a16="http://schemas.microsoft.com/office/drawing/2014/main" id="{DEE3E959-6DBD-4C75-A531-7747A7745260}"/>
              </a:ext>
            </a:extLst>
          </p:cNvPr>
          <p:cNvSpPr/>
          <p:nvPr/>
        </p:nvSpPr>
        <p:spPr>
          <a:xfrm rot="2700000" flipV="1">
            <a:off x="8059471" y="1408332"/>
            <a:ext cx="4279092" cy="4279092"/>
          </a:xfrm>
          <a:custGeom>
            <a:avLst/>
            <a:gdLst>
              <a:gd name="connsiteX0" fmla="*/ 2574594 w 4279092"/>
              <a:gd name="connsiteY0" fmla="*/ 44157 h 4279092"/>
              <a:gd name="connsiteX1" fmla="*/ 3100481 w 4279092"/>
              <a:gd name="connsiteY1" fmla="*/ 570044 h 4279092"/>
              <a:gd name="connsiteX2" fmla="*/ 3100481 w 4279092"/>
              <a:gd name="connsiteY2" fmla="*/ 1179763 h 4279092"/>
              <a:gd name="connsiteX3" fmla="*/ 3710200 w 4279092"/>
              <a:gd name="connsiteY3" fmla="*/ 1179763 h 4279092"/>
              <a:gd name="connsiteX4" fmla="*/ 4234935 w 4279092"/>
              <a:gd name="connsiteY4" fmla="*/ 1704498 h 4279092"/>
              <a:gd name="connsiteX5" fmla="*/ 4234935 w 4279092"/>
              <a:gd name="connsiteY5" fmla="*/ 1917708 h 4279092"/>
              <a:gd name="connsiteX6" fmla="*/ 1917708 w 4279092"/>
              <a:gd name="connsiteY6" fmla="*/ 4234935 h 4279092"/>
              <a:gd name="connsiteX7" fmla="*/ 1704498 w 4279092"/>
              <a:gd name="connsiteY7" fmla="*/ 4234935 h 4279092"/>
              <a:gd name="connsiteX8" fmla="*/ 44157 w 4279092"/>
              <a:gd name="connsiteY8" fmla="*/ 2574594 h 4279092"/>
              <a:gd name="connsiteX9" fmla="*/ 44157 w 4279092"/>
              <a:gd name="connsiteY9" fmla="*/ 2361384 h 4279092"/>
              <a:gd name="connsiteX10" fmla="*/ 2361384 w 4279092"/>
              <a:gd name="connsiteY10" fmla="*/ 44157 h 4279092"/>
              <a:gd name="connsiteX11" fmla="*/ 2574594 w 4279092"/>
              <a:gd name="connsiteY11" fmla="*/ 44157 h 427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9092" h="4279092">
                <a:moveTo>
                  <a:pt x="2574594" y="44157"/>
                </a:moveTo>
                <a:lnTo>
                  <a:pt x="3100481" y="570044"/>
                </a:lnTo>
                <a:lnTo>
                  <a:pt x="3100481" y="1179763"/>
                </a:lnTo>
                <a:lnTo>
                  <a:pt x="3710200" y="1179763"/>
                </a:lnTo>
                <a:lnTo>
                  <a:pt x="4234935" y="1704498"/>
                </a:lnTo>
                <a:cubicBezTo>
                  <a:pt x="4293812" y="1763375"/>
                  <a:pt x="4293812" y="1858831"/>
                  <a:pt x="4234935" y="1917708"/>
                </a:cubicBezTo>
                <a:lnTo>
                  <a:pt x="1917708" y="4234935"/>
                </a:lnTo>
                <a:cubicBezTo>
                  <a:pt x="1858831" y="4293812"/>
                  <a:pt x="1763375" y="4293812"/>
                  <a:pt x="1704498" y="4234935"/>
                </a:cubicBezTo>
                <a:lnTo>
                  <a:pt x="44157" y="2574594"/>
                </a:lnTo>
                <a:cubicBezTo>
                  <a:pt x="-14719" y="2515717"/>
                  <a:pt x="-14719" y="2420261"/>
                  <a:pt x="44157" y="2361384"/>
                </a:cubicBezTo>
                <a:lnTo>
                  <a:pt x="2361384" y="44157"/>
                </a:lnTo>
                <a:cubicBezTo>
                  <a:pt x="2420261" y="-14719"/>
                  <a:pt x="2515717" y="-14719"/>
                  <a:pt x="2574594" y="44157"/>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40" name="任意多边形: 形状 39">
            <a:extLst>
              <a:ext uri="{FF2B5EF4-FFF2-40B4-BE49-F238E27FC236}">
                <a16:creationId xmlns:a16="http://schemas.microsoft.com/office/drawing/2014/main" id="{ACD659C6-2D43-456D-AF17-1D65CE8680D2}"/>
              </a:ext>
            </a:extLst>
          </p:cNvPr>
          <p:cNvSpPr/>
          <p:nvPr/>
        </p:nvSpPr>
        <p:spPr>
          <a:xfrm rot="2700000" flipV="1">
            <a:off x="2582674" y="1408332"/>
            <a:ext cx="4279092" cy="4279092"/>
          </a:xfrm>
          <a:custGeom>
            <a:avLst/>
            <a:gdLst>
              <a:gd name="connsiteX0" fmla="*/ 2574594 w 4279092"/>
              <a:gd name="connsiteY0" fmla="*/ 44157 h 4279092"/>
              <a:gd name="connsiteX1" fmla="*/ 3100481 w 4279092"/>
              <a:gd name="connsiteY1" fmla="*/ 570044 h 4279092"/>
              <a:gd name="connsiteX2" fmla="*/ 3100481 w 4279092"/>
              <a:gd name="connsiteY2" fmla="*/ 1179763 h 4279092"/>
              <a:gd name="connsiteX3" fmla="*/ 3710200 w 4279092"/>
              <a:gd name="connsiteY3" fmla="*/ 1179763 h 4279092"/>
              <a:gd name="connsiteX4" fmla="*/ 4234935 w 4279092"/>
              <a:gd name="connsiteY4" fmla="*/ 1704498 h 4279092"/>
              <a:gd name="connsiteX5" fmla="*/ 4234935 w 4279092"/>
              <a:gd name="connsiteY5" fmla="*/ 1917708 h 4279092"/>
              <a:gd name="connsiteX6" fmla="*/ 1917708 w 4279092"/>
              <a:gd name="connsiteY6" fmla="*/ 4234935 h 4279092"/>
              <a:gd name="connsiteX7" fmla="*/ 1704498 w 4279092"/>
              <a:gd name="connsiteY7" fmla="*/ 4234935 h 4279092"/>
              <a:gd name="connsiteX8" fmla="*/ 44157 w 4279092"/>
              <a:gd name="connsiteY8" fmla="*/ 2574594 h 4279092"/>
              <a:gd name="connsiteX9" fmla="*/ 44157 w 4279092"/>
              <a:gd name="connsiteY9" fmla="*/ 2361384 h 4279092"/>
              <a:gd name="connsiteX10" fmla="*/ 2361384 w 4279092"/>
              <a:gd name="connsiteY10" fmla="*/ 44157 h 4279092"/>
              <a:gd name="connsiteX11" fmla="*/ 2574594 w 4279092"/>
              <a:gd name="connsiteY11" fmla="*/ 44157 h 427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9092" h="4279092">
                <a:moveTo>
                  <a:pt x="2574594" y="44157"/>
                </a:moveTo>
                <a:lnTo>
                  <a:pt x="3100481" y="570044"/>
                </a:lnTo>
                <a:lnTo>
                  <a:pt x="3100481" y="1179763"/>
                </a:lnTo>
                <a:lnTo>
                  <a:pt x="3710200" y="1179763"/>
                </a:lnTo>
                <a:lnTo>
                  <a:pt x="4234935" y="1704498"/>
                </a:lnTo>
                <a:cubicBezTo>
                  <a:pt x="4293812" y="1763375"/>
                  <a:pt x="4293812" y="1858831"/>
                  <a:pt x="4234935" y="1917708"/>
                </a:cubicBezTo>
                <a:lnTo>
                  <a:pt x="1917708" y="4234935"/>
                </a:lnTo>
                <a:cubicBezTo>
                  <a:pt x="1858831" y="4293812"/>
                  <a:pt x="1763375" y="4293812"/>
                  <a:pt x="1704498" y="4234935"/>
                </a:cubicBezTo>
                <a:lnTo>
                  <a:pt x="44157" y="2574594"/>
                </a:lnTo>
                <a:cubicBezTo>
                  <a:pt x="-14719" y="2515717"/>
                  <a:pt x="-14719" y="2420261"/>
                  <a:pt x="44157" y="2361384"/>
                </a:cubicBezTo>
                <a:lnTo>
                  <a:pt x="2361384" y="44157"/>
                </a:lnTo>
                <a:cubicBezTo>
                  <a:pt x="2420261" y="-14719"/>
                  <a:pt x="2515717" y="-14719"/>
                  <a:pt x="2574594" y="44157"/>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41" name="文本框 40">
            <a:extLst>
              <a:ext uri="{FF2B5EF4-FFF2-40B4-BE49-F238E27FC236}">
                <a16:creationId xmlns:a16="http://schemas.microsoft.com/office/drawing/2014/main" id="{322183FE-B4AC-429A-BF89-26C1CBA6BAD2}"/>
              </a:ext>
            </a:extLst>
          </p:cNvPr>
          <p:cNvSpPr txBox="1"/>
          <p:nvPr/>
        </p:nvSpPr>
        <p:spPr>
          <a:xfrm>
            <a:off x="612616" y="2880371"/>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42" name="文本框 41">
            <a:extLst>
              <a:ext uri="{FF2B5EF4-FFF2-40B4-BE49-F238E27FC236}">
                <a16:creationId xmlns:a16="http://schemas.microsoft.com/office/drawing/2014/main" id="{B2669A0D-5AF3-4D4F-99E4-8FC9E41A19F3}"/>
              </a:ext>
            </a:extLst>
          </p:cNvPr>
          <p:cNvSpPr txBox="1"/>
          <p:nvPr/>
        </p:nvSpPr>
        <p:spPr>
          <a:xfrm>
            <a:off x="766350" y="3589911"/>
            <a:ext cx="2454578" cy="2053896"/>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在这里输入解释说明文字在这里输入解释说明文字在这里输入解释说明文字在这里输入文字。</a:t>
            </a:r>
          </a:p>
        </p:txBody>
      </p:sp>
      <p:cxnSp>
        <p:nvCxnSpPr>
          <p:cNvPr id="43" name="直接连接符 42">
            <a:extLst>
              <a:ext uri="{FF2B5EF4-FFF2-40B4-BE49-F238E27FC236}">
                <a16:creationId xmlns:a16="http://schemas.microsoft.com/office/drawing/2014/main" id="{323DB664-9506-444A-A016-14B167E0E43C}"/>
              </a:ext>
            </a:extLst>
          </p:cNvPr>
          <p:cNvCxnSpPr>
            <a:cxnSpLocks/>
          </p:cNvCxnSpPr>
          <p:nvPr/>
        </p:nvCxnSpPr>
        <p:spPr>
          <a:xfrm>
            <a:off x="1802405" y="3510553"/>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756B8AA-75D0-4C96-9EAE-E4AF7E09AEAF}"/>
              </a:ext>
            </a:extLst>
          </p:cNvPr>
          <p:cNvSpPr txBox="1"/>
          <p:nvPr/>
        </p:nvSpPr>
        <p:spPr>
          <a:xfrm>
            <a:off x="3326888" y="2022842"/>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45" name="文本框 44">
            <a:extLst>
              <a:ext uri="{FF2B5EF4-FFF2-40B4-BE49-F238E27FC236}">
                <a16:creationId xmlns:a16="http://schemas.microsoft.com/office/drawing/2014/main" id="{49E5C370-EEAE-4B03-AECD-7ACF4E8F60B7}"/>
              </a:ext>
            </a:extLst>
          </p:cNvPr>
          <p:cNvSpPr txBox="1"/>
          <p:nvPr/>
        </p:nvSpPr>
        <p:spPr>
          <a:xfrm>
            <a:off x="3480622" y="2732382"/>
            <a:ext cx="2454578" cy="2055884"/>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在这里输入解释说明文字在这里输入解释说明文字在这里输入解释说明文字在这里输入文字。</a:t>
            </a:r>
          </a:p>
        </p:txBody>
      </p:sp>
      <p:cxnSp>
        <p:nvCxnSpPr>
          <p:cNvPr id="46" name="直接连接符 45">
            <a:extLst>
              <a:ext uri="{FF2B5EF4-FFF2-40B4-BE49-F238E27FC236}">
                <a16:creationId xmlns:a16="http://schemas.microsoft.com/office/drawing/2014/main" id="{F822BDE6-36F4-4D65-AFDF-A8F668BAEA04}"/>
              </a:ext>
            </a:extLst>
          </p:cNvPr>
          <p:cNvCxnSpPr>
            <a:cxnSpLocks/>
          </p:cNvCxnSpPr>
          <p:nvPr/>
        </p:nvCxnSpPr>
        <p:spPr>
          <a:xfrm>
            <a:off x="4516677" y="2653024"/>
            <a:ext cx="3736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AAB9DD06-5E32-4945-B0BB-53193B79E87B}"/>
              </a:ext>
            </a:extLst>
          </p:cNvPr>
          <p:cNvSpPr txBox="1"/>
          <p:nvPr/>
        </p:nvSpPr>
        <p:spPr>
          <a:xfrm>
            <a:off x="8833935" y="2022842"/>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48" name="文本框 47">
            <a:extLst>
              <a:ext uri="{FF2B5EF4-FFF2-40B4-BE49-F238E27FC236}">
                <a16:creationId xmlns:a16="http://schemas.microsoft.com/office/drawing/2014/main" id="{D4BCB070-195D-45CD-AF6D-5461E8D8AA09}"/>
              </a:ext>
            </a:extLst>
          </p:cNvPr>
          <p:cNvSpPr txBox="1"/>
          <p:nvPr/>
        </p:nvSpPr>
        <p:spPr>
          <a:xfrm>
            <a:off x="8987669" y="2732382"/>
            <a:ext cx="2454578" cy="2055884"/>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在这里输入解释说明文字在这里输入解释说明文字在这里输入解释说明文字在这里输入文字。</a:t>
            </a:r>
          </a:p>
        </p:txBody>
      </p:sp>
      <p:cxnSp>
        <p:nvCxnSpPr>
          <p:cNvPr id="49" name="直接连接符 48">
            <a:extLst>
              <a:ext uri="{FF2B5EF4-FFF2-40B4-BE49-F238E27FC236}">
                <a16:creationId xmlns:a16="http://schemas.microsoft.com/office/drawing/2014/main" id="{C7D5FD26-932A-4A34-AF56-7809BF381807}"/>
              </a:ext>
            </a:extLst>
          </p:cNvPr>
          <p:cNvCxnSpPr>
            <a:cxnSpLocks/>
          </p:cNvCxnSpPr>
          <p:nvPr/>
        </p:nvCxnSpPr>
        <p:spPr>
          <a:xfrm>
            <a:off x="10023724" y="2653024"/>
            <a:ext cx="3736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5779D00C-6DC7-4D18-8506-E37F6B458D8E}"/>
              </a:ext>
            </a:extLst>
          </p:cNvPr>
          <p:cNvSpPr txBox="1"/>
          <p:nvPr/>
        </p:nvSpPr>
        <p:spPr>
          <a:xfrm>
            <a:off x="6087460" y="2880371"/>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51" name="文本框 50">
            <a:extLst>
              <a:ext uri="{FF2B5EF4-FFF2-40B4-BE49-F238E27FC236}">
                <a16:creationId xmlns:a16="http://schemas.microsoft.com/office/drawing/2014/main" id="{EE4473E0-10F5-4DA7-B94D-3C146821B30D}"/>
              </a:ext>
            </a:extLst>
          </p:cNvPr>
          <p:cNvSpPr txBox="1"/>
          <p:nvPr/>
        </p:nvSpPr>
        <p:spPr>
          <a:xfrm>
            <a:off x="6241194" y="3589911"/>
            <a:ext cx="2454578" cy="2055884"/>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在这里输入解释说明文字在这里输入解释说明文字在这里输入解释说明文字在这里输入文字。</a:t>
            </a:r>
          </a:p>
        </p:txBody>
      </p:sp>
      <p:cxnSp>
        <p:nvCxnSpPr>
          <p:cNvPr id="52" name="直接连接符 51">
            <a:extLst>
              <a:ext uri="{FF2B5EF4-FFF2-40B4-BE49-F238E27FC236}">
                <a16:creationId xmlns:a16="http://schemas.microsoft.com/office/drawing/2014/main" id="{2A0542CA-49CF-4344-847A-73C875EF536F}"/>
              </a:ext>
            </a:extLst>
          </p:cNvPr>
          <p:cNvCxnSpPr>
            <a:cxnSpLocks/>
          </p:cNvCxnSpPr>
          <p:nvPr/>
        </p:nvCxnSpPr>
        <p:spPr>
          <a:xfrm>
            <a:off x="7277249" y="3510553"/>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53" name="组合 52">
            <a:extLst>
              <a:ext uri="{FF2B5EF4-FFF2-40B4-BE49-F238E27FC236}">
                <a16:creationId xmlns:a16="http://schemas.microsoft.com/office/drawing/2014/main" id="{B704A235-E7F7-4D31-B109-D30E3F225A9D}"/>
              </a:ext>
            </a:extLst>
          </p:cNvPr>
          <p:cNvGrpSpPr/>
          <p:nvPr/>
        </p:nvGrpSpPr>
        <p:grpSpPr>
          <a:xfrm flipV="1">
            <a:off x="4411821" y="5029389"/>
            <a:ext cx="643398" cy="751354"/>
            <a:chOff x="1672255" y="1720972"/>
            <a:chExt cx="643398" cy="751354"/>
          </a:xfrm>
          <a:solidFill>
            <a:schemeClr val="accent2"/>
          </a:solidFill>
        </p:grpSpPr>
        <p:sp>
          <p:nvSpPr>
            <p:cNvPr id="54" name="任意多边形: 形状 53">
              <a:extLst>
                <a:ext uri="{FF2B5EF4-FFF2-40B4-BE49-F238E27FC236}">
                  <a16:creationId xmlns:a16="http://schemas.microsoft.com/office/drawing/2014/main" id="{EFA41FAC-D746-40E2-87CC-ED0C946F4D74}"/>
                </a:ext>
              </a:extLst>
            </p:cNvPr>
            <p:cNvSpPr/>
            <p:nvPr/>
          </p:nvSpPr>
          <p:spPr>
            <a:xfrm rot="18900000">
              <a:off x="1681157" y="1862607"/>
              <a:ext cx="609719" cy="609719"/>
            </a:xfrm>
            <a:custGeom>
              <a:avLst/>
              <a:gdLst>
                <a:gd name="connsiteX0" fmla="*/ 0 w 609719"/>
                <a:gd name="connsiteY0" fmla="*/ 0 h 609719"/>
                <a:gd name="connsiteX1" fmla="*/ 115609 w 609719"/>
                <a:gd name="connsiteY1" fmla="*/ 115609 h 609719"/>
                <a:gd name="connsiteX2" fmla="*/ 115609 w 609719"/>
                <a:gd name="connsiteY2" fmla="*/ 509211 h 609719"/>
                <a:gd name="connsiteX3" fmla="*/ 509211 w 609719"/>
                <a:gd name="connsiteY3" fmla="*/ 509211 h 609719"/>
                <a:gd name="connsiteX4" fmla="*/ 609719 w 609719"/>
                <a:gd name="connsiteY4" fmla="*/ 609719 h 609719"/>
                <a:gd name="connsiteX5" fmla="*/ 0 w 609719"/>
                <a:gd name="connsiteY5" fmla="*/ 609719 h 609719"/>
                <a:gd name="connsiteX6" fmla="*/ 0 w 609719"/>
                <a:gd name="connsiteY6" fmla="*/ 0 h 60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719" h="609719">
                  <a:moveTo>
                    <a:pt x="0" y="0"/>
                  </a:moveTo>
                  <a:lnTo>
                    <a:pt x="115609" y="115609"/>
                  </a:lnTo>
                  <a:lnTo>
                    <a:pt x="115609" y="509211"/>
                  </a:lnTo>
                  <a:lnTo>
                    <a:pt x="509211" y="509211"/>
                  </a:lnTo>
                  <a:lnTo>
                    <a:pt x="609719" y="609719"/>
                  </a:lnTo>
                  <a:lnTo>
                    <a:pt x="0" y="609719"/>
                  </a:lnTo>
                  <a:lnTo>
                    <a:pt x="0" y="0"/>
                  </a:ln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55" name="直角三角形 54">
              <a:extLst>
                <a:ext uri="{FF2B5EF4-FFF2-40B4-BE49-F238E27FC236}">
                  <a16:creationId xmlns:a16="http://schemas.microsoft.com/office/drawing/2014/main" id="{71BE5B40-60A9-439E-B3E8-6E21DABFE9D3}"/>
                </a:ext>
              </a:extLst>
            </p:cNvPr>
            <p:cNvSpPr/>
            <p:nvPr/>
          </p:nvSpPr>
          <p:spPr>
            <a:xfrm rot="18882053">
              <a:off x="1672255" y="1720972"/>
              <a:ext cx="643398" cy="643398"/>
            </a:xfrm>
            <a:prstGeom prst="rtTriangl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grpSp>
        <p:nvGrpSpPr>
          <p:cNvPr id="56" name="组合 55">
            <a:extLst>
              <a:ext uri="{FF2B5EF4-FFF2-40B4-BE49-F238E27FC236}">
                <a16:creationId xmlns:a16="http://schemas.microsoft.com/office/drawing/2014/main" id="{63BA8253-D8F7-4C6F-B6E9-7E28F7B467DA}"/>
              </a:ext>
            </a:extLst>
          </p:cNvPr>
          <p:cNvGrpSpPr/>
          <p:nvPr/>
        </p:nvGrpSpPr>
        <p:grpSpPr>
          <a:xfrm flipV="1">
            <a:off x="9883917" y="5029389"/>
            <a:ext cx="643398" cy="751354"/>
            <a:chOff x="1672255" y="1720972"/>
            <a:chExt cx="643398" cy="751354"/>
          </a:xfrm>
          <a:solidFill>
            <a:schemeClr val="accent2"/>
          </a:solidFill>
        </p:grpSpPr>
        <p:sp>
          <p:nvSpPr>
            <p:cNvPr id="57" name="任意多边形: 形状 56">
              <a:extLst>
                <a:ext uri="{FF2B5EF4-FFF2-40B4-BE49-F238E27FC236}">
                  <a16:creationId xmlns:a16="http://schemas.microsoft.com/office/drawing/2014/main" id="{F08CD979-80DE-4A56-B908-403ABC8FE530}"/>
                </a:ext>
              </a:extLst>
            </p:cNvPr>
            <p:cNvSpPr/>
            <p:nvPr/>
          </p:nvSpPr>
          <p:spPr>
            <a:xfrm rot="18900000">
              <a:off x="1681157" y="1862607"/>
              <a:ext cx="609719" cy="609719"/>
            </a:xfrm>
            <a:custGeom>
              <a:avLst/>
              <a:gdLst>
                <a:gd name="connsiteX0" fmla="*/ 0 w 609719"/>
                <a:gd name="connsiteY0" fmla="*/ 0 h 609719"/>
                <a:gd name="connsiteX1" fmla="*/ 115609 w 609719"/>
                <a:gd name="connsiteY1" fmla="*/ 115609 h 609719"/>
                <a:gd name="connsiteX2" fmla="*/ 115609 w 609719"/>
                <a:gd name="connsiteY2" fmla="*/ 509211 h 609719"/>
                <a:gd name="connsiteX3" fmla="*/ 509211 w 609719"/>
                <a:gd name="connsiteY3" fmla="*/ 509211 h 609719"/>
                <a:gd name="connsiteX4" fmla="*/ 609719 w 609719"/>
                <a:gd name="connsiteY4" fmla="*/ 609719 h 609719"/>
                <a:gd name="connsiteX5" fmla="*/ 0 w 609719"/>
                <a:gd name="connsiteY5" fmla="*/ 609719 h 609719"/>
                <a:gd name="connsiteX6" fmla="*/ 0 w 609719"/>
                <a:gd name="connsiteY6" fmla="*/ 0 h 60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719" h="609719">
                  <a:moveTo>
                    <a:pt x="0" y="0"/>
                  </a:moveTo>
                  <a:lnTo>
                    <a:pt x="115609" y="115609"/>
                  </a:lnTo>
                  <a:lnTo>
                    <a:pt x="115609" y="509211"/>
                  </a:lnTo>
                  <a:lnTo>
                    <a:pt x="509211" y="509211"/>
                  </a:lnTo>
                  <a:lnTo>
                    <a:pt x="609719" y="609719"/>
                  </a:lnTo>
                  <a:lnTo>
                    <a:pt x="0" y="609719"/>
                  </a:lnTo>
                  <a:lnTo>
                    <a:pt x="0" y="0"/>
                  </a:ln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58" name="直角三角形 57">
              <a:extLst>
                <a:ext uri="{FF2B5EF4-FFF2-40B4-BE49-F238E27FC236}">
                  <a16:creationId xmlns:a16="http://schemas.microsoft.com/office/drawing/2014/main" id="{ABF2D679-7B06-4E91-A7C9-88F5D4147157}"/>
                </a:ext>
              </a:extLst>
            </p:cNvPr>
            <p:cNvSpPr/>
            <p:nvPr/>
          </p:nvSpPr>
          <p:spPr>
            <a:xfrm rot="18882053">
              <a:off x="1672255" y="1720972"/>
              <a:ext cx="643398" cy="643398"/>
            </a:xfrm>
            <a:prstGeom prst="rtTriangl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grpSp>
        <p:nvGrpSpPr>
          <p:cNvPr id="59" name="组合 58">
            <a:extLst>
              <a:ext uri="{FF2B5EF4-FFF2-40B4-BE49-F238E27FC236}">
                <a16:creationId xmlns:a16="http://schemas.microsoft.com/office/drawing/2014/main" id="{A57B7BC4-9106-4936-B404-EBB15D00292B}"/>
              </a:ext>
            </a:extLst>
          </p:cNvPr>
          <p:cNvGrpSpPr/>
          <p:nvPr/>
        </p:nvGrpSpPr>
        <p:grpSpPr>
          <a:xfrm>
            <a:off x="7142120" y="1839850"/>
            <a:ext cx="643398" cy="751354"/>
            <a:chOff x="1672255" y="1720972"/>
            <a:chExt cx="643398" cy="751354"/>
          </a:xfrm>
        </p:grpSpPr>
        <p:sp>
          <p:nvSpPr>
            <p:cNvPr id="60" name="任意多边形: 形状 59">
              <a:extLst>
                <a:ext uri="{FF2B5EF4-FFF2-40B4-BE49-F238E27FC236}">
                  <a16:creationId xmlns:a16="http://schemas.microsoft.com/office/drawing/2014/main" id="{43E863F4-D391-44CF-AB4C-619B80F8A26A}"/>
                </a:ext>
              </a:extLst>
            </p:cNvPr>
            <p:cNvSpPr/>
            <p:nvPr/>
          </p:nvSpPr>
          <p:spPr>
            <a:xfrm rot="18900000">
              <a:off x="1681157" y="1862607"/>
              <a:ext cx="609719" cy="609719"/>
            </a:xfrm>
            <a:custGeom>
              <a:avLst/>
              <a:gdLst>
                <a:gd name="connsiteX0" fmla="*/ 0 w 609719"/>
                <a:gd name="connsiteY0" fmla="*/ 0 h 609719"/>
                <a:gd name="connsiteX1" fmla="*/ 115609 w 609719"/>
                <a:gd name="connsiteY1" fmla="*/ 115609 h 609719"/>
                <a:gd name="connsiteX2" fmla="*/ 115609 w 609719"/>
                <a:gd name="connsiteY2" fmla="*/ 509211 h 609719"/>
                <a:gd name="connsiteX3" fmla="*/ 509211 w 609719"/>
                <a:gd name="connsiteY3" fmla="*/ 509211 h 609719"/>
                <a:gd name="connsiteX4" fmla="*/ 609719 w 609719"/>
                <a:gd name="connsiteY4" fmla="*/ 609719 h 609719"/>
                <a:gd name="connsiteX5" fmla="*/ 0 w 609719"/>
                <a:gd name="connsiteY5" fmla="*/ 609719 h 609719"/>
                <a:gd name="connsiteX6" fmla="*/ 0 w 609719"/>
                <a:gd name="connsiteY6" fmla="*/ 0 h 60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719" h="609719">
                  <a:moveTo>
                    <a:pt x="0" y="0"/>
                  </a:moveTo>
                  <a:lnTo>
                    <a:pt x="115609" y="115609"/>
                  </a:lnTo>
                  <a:lnTo>
                    <a:pt x="115609" y="509211"/>
                  </a:lnTo>
                  <a:lnTo>
                    <a:pt x="509211" y="509211"/>
                  </a:lnTo>
                  <a:lnTo>
                    <a:pt x="609719" y="609719"/>
                  </a:lnTo>
                  <a:lnTo>
                    <a:pt x="0" y="609719"/>
                  </a:lnTo>
                  <a:lnTo>
                    <a:pt x="0"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61" name="直角三角形 60">
              <a:extLst>
                <a:ext uri="{FF2B5EF4-FFF2-40B4-BE49-F238E27FC236}">
                  <a16:creationId xmlns:a16="http://schemas.microsoft.com/office/drawing/2014/main" id="{B759BCE5-C1CD-4444-BE28-AEF554EA7647}"/>
                </a:ext>
              </a:extLst>
            </p:cNvPr>
            <p:cNvSpPr/>
            <p:nvPr/>
          </p:nvSpPr>
          <p:spPr>
            <a:xfrm rot="18882053">
              <a:off x="1672255" y="1720972"/>
              <a:ext cx="643398" cy="64339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sp>
        <p:nvSpPr>
          <p:cNvPr id="62" name="writing_122117">
            <a:extLst>
              <a:ext uri="{FF2B5EF4-FFF2-40B4-BE49-F238E27FC236}">
                <a16:creationId xmlns:a16="http://schemas.microsoft.com/office/drawing/2014/main" id="{9CA33418-60A6-4A4D-BC42-2573A1462521}"/>
              </a:ext>
            </a:extLst>
          </p:cNvPr>
          <p:cNvSpPr>
            <a:spLocks noChangeAspect="1"/>
          </p:cNvSpPr>
          <p:nvPr/>
        </p:nvSpPr>
        <p:spPr bwMode="auto">
          <a:xfrm>
            <a:off x="4553725" y="5073284"/>
            <a:ext cx="336990" cy="336480"/>
          </a:xfrm>
          <a:custGeom>
            <a:avLst/>
            <a:gdLst>
              <a:gd name="connsiteX0" fmla="*/ 45797 w 605028"/>
              <a:gd name="connsiteY0" fmla="*/ 445126 h 604110"/>
              <a:gd name="connsiteX1" fmla="*/ 159266 w 605028"/>
              <a:gd name="connsiteY1" fmla="*/ 558313 h 604110"/>
              <a:gd name="connsiteX2" fmla="*/ 0 w 605028"/>
              <a:gd name="connsiteY2" fmla="*/ 604110 h 604110"/>
              <a:gd name="connsiteX3" fmla="*/ 460648 w 605028"/>
              <a:gd name="connsiteY3" fmla="*/ 330740 h 604110"/>
              <a:gd name="connsiteX4" fmla="*/ 504033 w 605028"/>
              <a:gd name="connsiteY4" fmla="*/ 374171 h 604110"/>
              <a:gd name="connsiteX5" fmla="*/ 441749 w 605028"/>
              <a:gd name="connsiteY5" fmla="*/ 436273 h 604110"/>
              <a:gd name="connsiteX6" fmla="*/ 470504 w 605028"/>
              <a:gd name="connsiteY6" fmla="*/ 464990 h 604110"/>
              <a:gd name="connsiteX7" fmla="*/ 532787 w 605028"/>
              <a:gd name="connsiteY7" fmla="*/ 402786 h 604110"/>
              <a:gd name="connsiteX8" fmla="*/ 605028 w 605028"/>
              <a:gd name="connsiteY8" fmla="*/ 474934 h 604110"/>
              <a:gd name="connsiteX9" fmla="*/ 475685 w 605028"/>
              <a:gd name="connsiteY9" fmla="*/ 604110 h 604110"/>
              <a:gd name="connsiteX10" fmla="*/ 331305 w 605028"/>
              <a:gd name="connsiteY10" fmla="*/ 459916 h 604110"/>
              <a:gd name="connsiteX11" fmla="*/ 354026 w 605028"/>
              <a:gd name="connsiteY11" fmla="*/ 121443 h 604110"/>
              <a:gd name="connsiteX12" fmla="*/ 483302 w 605028"/>
              <a:gd name="connsiteY12" fmla="*/ 250578 h 604110"/>
              <a:gd name="connsiteX13" fmla="*/ 195889 w 605028"/>
              <a:gd name="connsiteY13" fmla="*/ 537637 h 604110"/>
              <a:gd name="connsiteX14" fmla="*/ 66543 w 605028"/>
              <a:gd name="connsiteY14" fmla="*/ 408503 h 604110"/>
              <a:gd name="connsiteX15" fmla="*/ 475681 w 605028"/>
              <a:gd name="connsiteY15" fmla="*/ 0 h 604110"/>
              <a:gd name="connsiteX16" fmla="*/ 605028 w 605028"/>
              <a:gd name="connsiteY16" fmla="*/ 129134 h 604110"/>
              <a:gd name="connsiteX17" fmla="*/ 512093 w 605028"/>
              <a:gd name="connsiteY17" fmla="*/ 221857 h 604110"/>
              <a:gd name="connsiteX18" fmla="*/ 382817 w 605028"/>
              <a:gd name="connsiteY18" fmla="*/ 92864 h 604110"/>
              <a:gd name="connsiteX19" fmla="*/ 129376 w 605028"/>
              <a:gd name="connsiteY19" fmla="*/ 0 h 604110"/>
              <a:gd name="connsiteX20" fmla="*/ 201636 w 605028"/>
              <a:gd name="connsiteY20" fmla="*/ 72129 h 604110"/>
              <a:gd name="connsiteX21" fmla="*/ 139336 w 605028"/>
              <a:gd name="connsiteY21" fmla="*/ 134317 h 604110"/>
              <a:gd name="connsiteX22" fmla="*/ 168098 w 605028"/>
              <a:gd name="connsiteY22" fmla="*/ 162925 h 604110"/>
              <a:gd name="connsiteX23" fmla="*/ 230296 w 605028"/>
              <a:gd name="connsiteY23" fmla="*/ 100839 h 604110"/>
              <a:gd name="connsiteX24" fmla="*/ 273794 w 605028"/>
              <a:gd name="connsiteY24" fmla="*/ 144157 h 604110"/>
              <a:gd name="connsiteX25" fmla="*/ 144418 w 605028"/>
              <a:gd name="connsiteY25" fmla="*/ 273300 h 604110"/>
              <a:gd name="connsiteX26" fmla="*/ 0 w 605028"/>
              <a:gd name="connsiteY26" fmla="*/ 129143 h 60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5028" h="604110">
                <a:moveTo>
                  <a:pt x="45797" y="445126"/>
                </a:moveTo>
                <a:lnTo>
                  <a:pt x="159266" y="558313"/>
                </a:lnTo>
                <a:lnTo>
                  <a:pt x="0" y="604110"/>
                </a:lnTo>
                <a:close/>
                <a:moveTo>
                  <a:pt x="460648" y="330740"/>
                </a:moveTo>
                <a:lnTo>
                  <a:pt x="504033" y="374171"/>
                </a:lnTo>
                <a:lnTo>
                  <a:pt x="441749" y="436273"/>
                </a:lnTo>
                <a:lnTo>
                  <a:pt x="470504" y="464990"/>
                </a:lnTo>
                <a:lnTo>
                  <a:pt x="532787" y="402786"/>
                </a:lnTo>
                <a:lnTo>
                  <a:pt x="605028" y="474934"/>
                </a:lnTo>
                <a:lnTo>
                  <a:pt x="475685" y="604110"/>
                </a:lnTo>
                <a:lnTo>
                  <a:pt x="331305" y="459916"/>
                </a:lnTo>
                <a:close/>
                <a:moveTo>
                  <a:pt x="354026" y="121443"/>
                </a:moveTo>
                <a:lnTo>
                  <a:pt x="483302" y="250578"/>
                </a:lnTo>
                <a:lnTo>
                  <a:pt x="195889" y="537637"/>
                </a:lnTo>
                <a:lnTo>
                  <a:pt x="66543" y="408503"/>
                </a:lnTo>
                <a:close/>
                <a:moveTo>
                  <a:pt x="475681" y="0"/>
                </a:moveTo>
                <a:lnTo>
                  <a:pt x="605028" y="129134"/>
                </a:lnTo>
                <a:lnTo>
                  <a:pt x="512093" y="221857"/>
                </a:lnTo>
                <a:lnTo>
                  <a:pt x="382817" y="92864"/>
                </a:lnTo>
                <a:close/>
                <a:moveTo>
                  <a:pt x="129376" y="0"/>
                </a:moveTo>
                <a:lnTo>
                  <a:pt x="201636" y="72129"/>
                </a:lnTo>
                <a:lnTo>
                  <a:pt x="139336" y="134317"/>
                </a:lnTo>
                <a:lnTo>
                  <a:pt x="168098" y="162925"/>
                </a:lnTo>
                <a:lnTo>
                  <a:pt x="230296" y="100839"/>
                </a:lnTo>
                <a:lnTo>
                  <a:pt x="273794" y="144157"/>
                </a:lnTo>
                <a:lnTo>
                  <a:pt x="144418" y="273300"/>
                </a:lnTo>
                <a:lnTo>
                  <a:pt x="0" y="129143"/>
                </a:lnTo>
                <a:close/>
              </a:path>
            </a:pathLst>
          </a:custGeom>
          <a:solidFill>
            <a:schemeClr val="bg1"/>
          </a:solidFill>
          <a:ln>
            <a:noFill/>
          </a:ln>
        </p:spPr>
        <p:txBody>
          <a:bodyPr/>
          <a:lstStyle/>
          <a:p>
            <a:endParaRPr lang="zh-CN" altLang="en-US"/>
          </a:p>
        </p:txBody>
      </p:sp>
      <p:pic>
        <p:nvPicPr>
          <p:cNvPr id="63" name="图形 62" descr="拼图">
            <a:extLst>
              <a:ext uri="{FF2B5EF4-FFF2-40B4-BE49-F238E27FC236}">
                <a16:creationId xmlns:a16="http://schemas.microsoft.com/office/drawing/2014/main" id="{D31344A4-FFD1-4044-BA1B-0F6D2BED85C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11885" y="2202236"/>
            <a:ext cx="361378" cy="361378"/>
          </a:xfrm>
          <a:prstGeom prst="rect">
            <a:avLst/>
          </a:prstGeom>
        </p:spPr>
      </p:pic>
      <p:pic>
        <p:nvPicPr>
          <p:cNvPr id="64" name="图形 63" descr="标牌">
            <a:extLst>
              <a:ext uri="{FF2B5EF4-FFF2-40B4-BE49-F238E27FC236}">
                <a16:creationId xmlns:a16="http://schemas.microsoft.com/office/drawing/2014/main" id="{CC6C2A2E-7BD0-4A75-9B73-F1763AB838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83419" y="5009985"/>
            <a:ext cx="463078" cy="463078"/>
          </a:xfrm>
          <a:prstGeom prst="rect">
            <a:avLst/>
          </a:prstGeom>
        </p:spPr>
      </p:pic>
      <p:sp>
        <p:nvSpPr>
          <p:cNvPr id="65" name="accept_38398">
            <a:extLst>
              <a:ext uri="{FF2B5EF4-FFF2-40B4-BE49-F238E27FC236}">
                <a16:creationId xmlns:a16="http://schemas.microsoft.com/office/drawing/2014/main" id="{6CB10E33-3882-47D4-BB84-1A0636431714}"/>
              </a:ext>
            </a:extLst>
          </p:cNvPr>
          <p:cNvSpPr>
            <a:spLocks noChangeAspect="1"/>
          </p:cNvSpPr>
          <p:nvPr/>
        </p:nvSpPr>
        <p:spPr bwMode="auto">
          <a:xfrm>
            <a:off x="7277249" y="2202236"/>
            <a:ext cx="405057" cy="380459"/>
          </a:xfrm>
          <a:custGeom>
            <a:avLst/>
            <a:gdLst>
              <a:gd name="connsiteX0" fmla="*/ 543411 w 606580"/>
              <a:gd name="connsiteY0" fmla="*/ 61956 h 569745"/>
              <a:gd name="connsiteX1" fmla="*/ 556798 w 606580"/>
              <a:gd name="connsiteY1" fmla="*/ 67559 h 569745"/>
              <a:gd name="connsiteX2" fmla="*/ 601369 w 606580"/>
              <a:gd name="connsiteY2" fmla="*/ 112060 h 569745"/>
              <a:gd name="connsiteX3" fmla="*/ 606580 w 606580"/>
              <a:gd name="connsiteY3" fmla="*/ 125346 h 569745"/>
              <a:gd name="connsiteX4" fmla="*/ 601369 w 606580"/>
              <a:gd name="connsiteY4" fmla="*/ 138712 h 569745"/>
              <a:gd name="connsiteX5" fmla="*/ 295704 w 606580"/>
              <a:gd name="connsiteY5" fmla="*/ 442134 h 569745"/>
              <a:gd name="connsiteX6" fmla="*/ 281916 w 606580"/>
              <a:gd name="connsiteY6" fmla="*/ 447737 h 569745"/>
              <a:gd name="connsiteX7" fmla="*/ 279671 w 606580"/>
              <a:gd name="connsiteY7" fmla="*/ 447337 h 569745"/>
              <a:gd name="connsiteX8" fmla="*/ 268528 w 606580"/>
              <a:gd name="connsiteY8" fmla="*/ 442134 h 569745"/>
              <a:gd name="connsiteX9" fmla="*/ 117339 w 606580"/>
              <a:gd name="connsiteY9" fmla="*/ 290783 h 569745"/>
              <a:gd name="connsiteX10" fmla="*/ 112128 w 606580"/>
              <a:gd name="connsiteY10" fmla="*/ 277497 h 569745"/>
              <a:gd name="connsiteX11" fmla="*/ 117339 w 606580"/>
              <a:gd name="connsiteY11" fmla="*/ 264451 h 569745"/>
              <a:gd name="connsiteX12" fmla="*/ 162311 w 606580"/>
              <a:gd name="connsiteY12" fmla="*/ 219950 h 569745"/>
              <a:gd name="connsiteX13" fmla="*/ 175297 w 606580"/>
              <a:gd name="connsiteY13" fmla="*/ 214428 h 569745"/>
              <a:gd name="connsiteX14" fmla="*/ 188685 w 606580"/>
              <a:gd name="connsiteY14" fmla="*/ 219950 h 569745"/>
              <a:gd name="connsiteX15" fmla="*/ 282316 w 606580"/>
              <a:gd name="connsiteY15" fmla="*/ 313434 h 569745"/>
              <a:gd name="connsiteX16" fmla="*/ 530023 w 606580"/>
              <a:gd name="connsiteY16" fmla="*/ 67559 h 569745"/>
              <a:gd name="connsiteX17" fmla="*/ 543411 w 606580"/>
              <a:gd name="connsiteY17" fmla="*/ 61956 h 569745"/>
              <a:gd name="connsiteX18" fmla="*/ 285296 w 606580"/>
              <a:gd name="connsiteY18" fmla="*/ 0 h 569745"/>
              <a:gd name="connsiteX19" fmla="*/ 332832 w 606580"/>
              <a:gd name="connsiteY19" fmla="*/ 19690 h 569745"/>
              <a:gd name="connsiteX20" fmla="*/ 431271 w 606580"/>
              <a:gd name="connsiteY20" fmla="*/ 117983 h 569745"/>
              <a:gd name="connsiteX21" fmla="*/ 283452 w 606580"/>
              <a:gd name="connsiteY21" fmla="*/ 265982 h 569745"/>
              <a:gd name="connsiteX22" fmla="*/ 213631 w 606580"/>
              <a:gd name="connsiteY22" fmla="*/ 196265 h 569745"/>
              <a:gd name="connsiteX23" fmla="*/ 176837 w 606580"/>
              <a:gd name="connsiteY23" fmla="*/ 180657 h 569745"/>
              <a:gd name="connsiteX24" fmla="*/ 139642 w 606580"/>
              <a:gd name="connsiteY24" fmla="*/ 195865 h 569745"/>
              <a:gd name="connsiteX25" fmla="*/ 95072 w 606580"/>
              <a:gd name="connsiteY25" fmla="*/ 240769 h 569745"/>
              <a:gd name="connsiteX26" fmla="*/ 79521 w 606580"/>
              <a:gd name="connsiteY26" fmla="*/ 277509 h 569745"/>
              <a:gd name="connsiteX27" fmla="*/ 95072 w 606580"/>
              <a:gd name="connsiteY27" fmla="*/ 314568 h 569745"/>
              <a:gd name="connsiteX28" fmla="*/ 245937 w 606580"/>
              <a:gd name="connsiteY28" fmla="*/ 465930 h 569745"/>
              <a:gd name="connsiteX29" fmla="*/ 270787 w 606580"/>
              <a:gd name="connsiteY29" fmla="*/ 479617 h 569745"/>
              <a:gd name="connsiteX30" fmla="*/ 273031 w 606580"/>
              <a:gd name="connsiteY30" fmla="*/ 481138 h 569745"/>
              <a:gd name="connsiteX31" fmla="*/ 283452 w 606580"/>
              <a:gd name="connsiteY31" fmla="*/ 481138 h 569745"/>
              <a:gd name="connsiteX32" fmla="*/ 320247 w 606580"/>
              <a:gd name="connsiteY32" fmla="*/ 465930 h 569745"/>
              <a:gd name="connsiteX33" fmla="*/ 550151 w 606580"/>
              <a:gd name="connsiteY33" fmla="*/ 236287 h 569745"/>
              <a:gd name="connsiteX34" fmla="*/ 550872 w 606580"/>
              <a:gd name="connsiteY34" fmla="*/ 237407 h 569745"/>
              <a:gd name="connsiteX35" fmla="*/ 570592 w 606580"/>
              <a:gd name="connsiteY35" fmla="*/ 284873 h 569745"/>
              <a:gd name="connsiteX36" fmla="*/ 550872 w 606580"/>
              <a:gd name="connsiteY36" fmla="*/ 332338 h 569745"/>
              <a:gd name="connsiteX37" fmla="*/ 332832 w 606580"/>
              <a:gd name="connsiteY37" fmla="*/ 550135 h 569745"/>
              <a:gd name="connsiteX38" fmla="*/ 285456 w 606580"/>
              <a:gd name="connsiteY38" fmla="*/ 569745 h 569745"/>
              <a:gd name="connsiteX39" fmla="*/ 237760 w 606580"/>
              <a:gd name="connsiteY39" fmla="*/ 550135 h 569745"/>
              <a:gd name="connsiteX40" fmla="*/ 19720 w 606580"/>
              <a:gd name="connsiteY40" fmla="*/ 332338 h 569745"/>
              <a:gd name="connsiteX41" fmla="*/ 0 w 606580"/>
              <a:gd name="connsiteY41" fmla="*/ 284873 h 569745"/>
              <a:gd name="connsiteX42" fmla="*/ 19720 w 606580"/>
              <a:gd name="connsiteY42" fmla="*/ 237407 h 569745"/>
              <a:gd name="connsiteX43" fmla="*/ 237760 w 606580"/>
              <a:gd name="connsiteY43" fmla="*/ 19690 h 569745"/>
              <a:gd name="connsiteX44" fmla="*/ 285296 w 606580"/>
              <a:gd name="connsiteY44" fmla="*/ 0 h 56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6580" h="569745">
                <a:moveTo>
                  <a:pt x="543411" y="61956"/>
                </a:moveTo>
                <a:cubicBezTo>
                  <a:pt x="548621" y="61956"/>
                  <a:pt x="553030" y="63797"/>
                  <a:pt x="556798" y="67559"/>
                </a:cubicBezTo>
                <a:lnTo>
                  <a:pt x="601369" y="112060"/>
                </a:lnTo>
                <a:cubicBezTo>
                  <a:pt x="604816" y="115741"/>
                  <a:pt x="606580" y="120223"/>
                  <a:pt x="606580" y="125346"/>
                </a:cubicBezTo>
                <a:cubicBezTo>
                  <a:pt x="606580" y="130548"/>
                  <a:pt x="604816" y="135030"/>
                  <a:pt x="601369" y="138712"/>
                </a:cubicBezTo>
                <a:lnTo>
                  <a:pt x="295704" y="442134"/>
                </a:lnTo>
                <a:cubicBezTo>
                  <a:pt x="291455" y="445896"/>
                  <a:pt x="286886" y="447737"/>
                  <a:pt x="281916" y="447737"/>
                </a:cubicBezTo>
                <a:cubicBezTo>
                  <a:pt x="280954" y="447737"/>
                  <a:pt x="280232" y="447577"/>
                  <a:pt x="279671" y="447337"/>
                </a:cubicBezTo>
                <a:cubicBezTo>
                  <a:pt x="275262" y="446857"/>
                  <a:pt x="271494" y="445096"/>
                  <a:pt x="268528" y="442134"/>
                </a:cubicBezTo>
                <a:lnTo>
                  <a:pt x="117339" y="290783"/>
                </a:lnTo>
                <a:cubicBezTo>
                  <a:pt x="113892" y="287102"/>
                  <a:pt x="112128" y="282700"/>
                  <a:pt x="112128" y="277497"/>
                </a:cubicBezTo>
                <a:cubicBezTo>
                  <a:pt x="112128" y="272295"/>
                  <a:pt x="113892" y="267973"/>
                  <a:pt x="117339" y="264451"/>
                </a:cubicBezTo>
                <a:lnTo>
                  <a:pt x="162311" y="219950"/>
                </a:lnTo>
                <a:cubicBezTo>
                  <a:pt x="165517" y="216268"/>
                  <a:pt x="169846" y="214428"/>
                  <a:pt x="175297" y="214428"/>
                </a:cubicBezTo>
                <a:cubicBezTo>
                  <a:pt x="180748" y="214428"/>
                  <a:pt x="185238" y="216268"/>
                  <a:pt x="188685" y="219950"/>
                </a:cubicBezTo>
                <a:lnTo>
                  <a:pt x="282316" y="313434"/>
                </a:lnTo>
                <a:lnTo>
                  <a:pt x="530023" y="67559"/>
                </a:lnTo>
                <a:cubicBezTo>
                  <a:pt x="533711" y="63797"/>
                  <a:pt x="538200" y="61956"/>
                  <a:pt x="543411" y="61956"/>
                </a:cubicBezTo>
                <a:close/>
                <a:moveTo>
                  <a:pt x="285296" y="0"/>
                </a:moveTo>
                <a:cubicBezTo>
                  <a:pt x="303894" y="0"/>
                  <a:pt x="319685" y="6563"/>
                  <a:pt x="332832" y="19690"/>
                </a:cubicBezTo>
                <a:lnTo>
                  <a:pt x="431271" y="117983"/>
                </a:lnTo>
                <a:lnTo>
                  <a:pt x="283452" y="265982"/>
                </a:lnTo>
                <a:lnTo>
                  <a:pt x="213631" y="196265"/>
                </a:lnTo>
                <a:cubicBezTo>
                  <a:pt x="203210" y="185860"/>
                  <a:pt x="190946" y="180657"/>
                  <a:pt x="176837" y="180657"/>
                </a:cubicBezTo>
                <a:cubicBezTo>
                  <a:pt x="162248" y="180657"/>
                  <a:pt x="149822" y="185780"/>
                  <a:pt x="139642" y="195865"/>
                </a:cubicBezTo>
                <a:lnTo>
                  <a:pt x="95072" y="240769"/>
                </a:lnTo>
                <a:cubicBezTo>
                  <a:pt x="84731" y="250694"/>
                  <a:pt x="79521" y="262861"/>
                  <a:pt x="79521" y="277509"/>
                </a:cubicBezTo>
                <a:cubicBezTo>
                  <a:pt x="79521" y="291836"/>
                  <a:pt x="84731" y="304163"/>
                  <a:pt x="95072" y="314568"/>
                </a:cubicBezTo>
                <a:lnTo>
                  <a:pt x="245937" y="465930"/>
                </a:lnTo>
                <a:cubicBezTo>
                  <a:pt x="253311" y="472813"/>
                  <a:pt x="261648" y="477376"/>
                  <a:pt x="270787" y="479617"/>
                </a:cubicBezTo>
                <a:lnTo>
                  <a:pt x="273031" y="481138"/>
                </a:lnTo>
                <a:lnTo>
                  <a:pt x="283452" y="481138"/>
                </a:lnTo>
                <a:cubicBezTo>
                  <a:pt x="298282" y="481138"/>
                  <a:pt x="310547" y="476015"/>
                  <a:pt x="320247" y="465930"/>
                </a:cubicBezTo>
                <a:lnTo>
                  <a:pt x="550151" y="236287"/>
                </a:lnTo>
                <a:lnTo>
                  <a:pt x="550872" y="237407"/>
                </a:lnTo>
                <a:cubicBezTo>
                  <a:pt x="564019" y="250534"/>
                  <a:pt x="570592" y="266303"/>
                  <a:pt x="570592" y="284873"/>
                </a:cubicBezTo>
                <a:cubicBezTo>
                  <a:pt x="570592" y="303443"/>
                  <a:pt x="564019" y="319291"/>
                  <a:pt x="550872" y="332338"/>
                </a:cubicBezTo>
                <a:lnTo>
                  <a:pt x="332832" y="550135"/>
                </a:lnTo>
                <a:cubicBezTo>
                  <a:pt x="319926" y="563182"/>
                  <a:pt x="304134" y="569745"/>
                  <a:pt x="285456" y="569745"/>
                </a:cubicBezTo>
                <a:cubicBezTo>
                  <a:pt x="266779" y="569745"/>
                  <a:pt x="250826" y="563182"/>
                  <a:pt x="237760" y="550135"/>
                </a:cubicBezTo>
                <a:lnTo>
                  <a:pt x="19720" y="332338"/>
                </a:lnTo>
                <a:cubicBezTo>
                  <a:pt x="6573" y="319291"/>
                  <a:pt x="0" y="303443"/>
                  <a:pt x="0" y="284873"/>
                </a:cubicBezTo>
                <a:cubicBezTo>
                  <a:pt x="0" y="266383"/>
                  <a:pt x="6573" y="250534"/>
                  <a:pt x="19720" y="237407"/>
                </a:cubicBezTo>
                <a:lnTo>
                  <a:pt x="237760" y="19690"/>
                </a:lnTo>
                <a:cubicBezTo>
                  <a:pt x="250907" y="6563"/>
                  <a:pt x="266698" y="0"/>
                  <a:pt x="285296" y="0"/>
                </a:cubicBezTo>
                <a:close/>
              </a:path>
            </a:pathLst>
          </a:custGeom>
          <a:solidFill>
            <a:schemeClr val="bg1"/>
          </a:solidFill>
          <a:ln>
            <a:noFill/>
          </a:ln>
        </p:spPr>
        <p:txBody>
          <a:bodyPr/>
          <a:lstStyle/>
          <a:p>
            <a:endParaRPr lang="zh-CN" altLang="en-US"/>
          </a:p>
        </p:txBody>
      </p:sp>
    </p:spTree>
    <p:extLst>
      <p:ext uri="{BB962C8B-B14F-4D97-AF65-F5344CB8AC3E}">
        <p14:creationId xmlns:p14="http://schemas.microsoft.com/office/powerpoint/2010/main" val="21919561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6" name="文本框 5">
            <a:extLst>
              <a:ext uri="{FF2B5EF4-FFF2-40B4-BE49-F238E27FC236}">
                <a16:creationId xmlns:a16="http://schemas.microsoft.com/office/drawing/2014/main" id="{F525740A-7C73-406A-8AA9-D6EBB4D07FC6}"/>
              </a:ext>
            </a:extLst>
          </p:cNvPr>
          <p:cNvSpPr txBox="1"/>
          <p:nvPr/>
        </p:nvSpPr>
        <p:spPr>
          <a:xfrm>
            <a:off x="1813430" y="1607906"/>
            <a:ext cx="2762046"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7" name="文本框 6">
            <a:extLst>
              <a:ext uri="{FF2B5EF4-FFF2-40B4-BE49-F238E27FC236}">
                <a16:creationId xmlns:a16="http://schemas.microsoft.com/office/drawing/2014/main" id="{1A3B4EA8-1EFB-4E92-8166-628939320805}"/>
              </a:ext>
            </a:extLst>
          </p:cNvPr>
          <p:cNvSpPr txBox="1"/>
          <p:nvPr/>
        </p:nvSpPr>
        <p:spPr>
          <a:xfrm>
            <a:off x="488539" y="2153598"/>
            <a:ext cx="4086937" cy="2053896"/>
          </a:xfrm>
          <a:prstGeom prst="rect">
            <a:avLst/>
          </a:prstGeom>
          <a:noFill/>
        </p:spPr>
        <p:txBody>
          <a:bodyPr wrap="square"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r" defTabSz="914400" rtl="0" eaLnBrk="1" fontAlgn="auto" latinLnBrk="0" hangingPunct="1">
              <a:lnSpc>
                <a:spcPct val="13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B46EFA00-A204-4F33-928E-220312A2DEBD}"/>
              </a:ext>
            </a:extLst>
          </p:cNvPr>
          <p:cNvSpPr txBox="1"/>
          <p:nvPr/>
        </p:nvSpPr>
        <p:spPr>
          <a:xfrm>
            <a:off x="1813430" y="4217431"/>
            <a:ext cx="2762046"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9" name="文本框 8">
            <a:extLst>
              <a:ext uri="{FF2B5EF4-FFF2-40B4-BE49-F238E27FC236}">
                <a16:creationId xmlns:a16="http://schemas.microsoft.com/office/drawing/2014/main" id="{D65642FE-1407-4348-B78C-39608A129396}"/>
              </a:ext>
            </a:extLst>
          </p:cNvPr>
          <p:cNvSpPr txBox="1"/>
          <p:nvPr/>
        </p:nvSpPr>
        <p:spPr>
          <a:xfrm>
            <a:off x="407368" y="4763123"/>
            <a:ext cx="4168107" cy="1653786"/>
          </a:xfrm>
          <a:prstGeom prst="rect">
            <a:avLst/>
          </a:prstGeom>
          <a:noFill/>
        </p:spPr>
        <p:txBody>
          <a:bodyPr wrap="square"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10" name="文本框 9">
            <a:extLst>
              <a:ext uri="{FF2B5EF4-FFF2-40B4-BE49-F238E27FC236}">
                <a16:creationId xmlns:a16="http://schemas.microsoft.com/office/drawing/2014/main" id="{3F143923-EE71-472E-9670-805A28B1C7E7}"/>
              </a:ext>
            </a:extLst>
          </p:cNvPr>
          <p:cNvSpPr txBox="1"/>
          <p:nvPr/>
        </p:nvSpPr>
        <p:spPr>
          <a:xfrm>
            <a:off x="7480883" y="1607906"/>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1" name="文本框 10">
            <a:extLst>
              <a:ext uri="{FF2B5EF4-FFF2-40B4-BE49-F238E27FC236}">
                <a16:creationId xmlns:a16="http://schemas.microsoft.com/office/drawing/2014/main" id="{EC5FDE64-00AE-456E-B4ED-7DADA931A9CE}"/>
              </a:ext>
            </a:extLst>
          </p:cNvPr>
          <p:cNvSpPr txBox="1"/>
          <p:nvPr/>
        </p:nvSpPr>
        <p:spPr>
          <a:xfrm>
            <a:off x="7462091" y="2153598"/>
            <a:ext cx="4096547" cy="165378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12" name="文本框 11">
            <a:extLst>
              <a:ext uri="{FF2B5EF4-FFF2-40B4-BE49-F238E27FC236}">
                <a16:creationId xmlns:a16="http://schemas.microsoft.com/office/drawing/2014/main" id="{7776D2FB-D3FB-4FB0-BFEF-BDC94E7D1537}"/>
              </a:ext>
            </a:extLst>
          </p:cNvPr>
          <p:cNvSpPr txBox="1"/>
          <p:nvPr/>
        </p:nvSpPr>
        <p:spPr>
          <a:xfrm>
            <a:off x="7480883" y="4217431"/>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3" name="文本框 12">
            <a:extLst>
              <a:ext uri="{FF2B5EF4-FFF2-40B4-BE49-F238E27FC236}">
                <a16:creationId xmlns:a16="http://schemas.microsoft.com/office/drawing/2014/main" id="{4DB38418-ECC9-4D4F-9461-367ECF4E98EB}"/>
              </a:ext>
            </a:extLst>
          </p:cNvPr>
          <p:cNvSpPr txBox="1"/>
          <p:nvPr/>
        </p:nvSpPr>
        <p:spPr>
          <a:xfrm>
            <a:off x="7480884" y="4763123"/>
            <a:ext cx="4096546" cy="165378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cxnSp>
        <p:nvCxnSpPr>
          <p:cNvPr id="14" name="直接连接符 13">
            <a:extLst>
              <a:ext uri="{FF2B5EF4-FFF2-40B4-BE49-F238E27FC236}">
                <a16:creationId xmlns:a16="http://schemas.microsoft.com/office/drawing/2014/main" id="{E928F29D-BDCF-4EE5-BF59-4DC95F83A437}"/>
              </a:ext>
            </a:extLst>
          </p:cNvPr>
          <p:cNvCxnSpPr>
            <a:cxnSpLocks/>
          </p:cNvCxnSpPr>
          <p:nvPr/>
        </p:nvCxnSpPr>
        <p:spPr>
          <a:xfrm flipH="1">
            <a:off x="595105" y="3854337"/>
            <a:ext cx="4149494" cy="0"/>
          </a:xfrm>
          <a:prstGeom prst="line">
            <a:avLst/>
          </a:prstGeom>
          <a:ln w="12700">
            <a:solidFill>
              <a:schemeClr val="accent2"/>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9F22FFB-4633-461A-912D-D53B1F23A700}"/>
              </a:ext>
            </a:extLst>
          </p:cNvPr>
          <p:cNvCxnSpPr>
            <a:cxnSpLocks/>
          </p:cNvCxnSpPr>
          <p:nvPr/>
        </p:nvCxnSpPr>
        <p:spPr>
          <a:xfrm flipH="1">
            <a:off x="7352807" y="3854337"/>
            <a:ext cx="4127039" cy="0"/>
          </a:xfrm>
          <a:prstGeom prst="line">
            <a:avLst/>
          </a:prstGeom>
          <a:ln w="12700">
            <a:solidFill>
              <a:schemeClr val="accent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BD577F9-95D3-4123-9DCA-B06109F533B9}"/>
              </a:ext>
            </a:extLst>
          </p:cNvPr>
          <p:cNvCxnSpPr>
            <a:cxnSpLocks/>
          </p:cNvCxnSpPr>
          <p:nvPr/>
        </p:nvCxnSpPr>
        <p:spPr>
          <a:xfrm>
            <a:off x="6028179" y="1694918"/>
            <a:ext cx="0" cy="858293"/>
          </a:xfrm>
          <a:prstGeom prst="line">
            <a:avLst/>
          </a:prstGeom>
          <a:ln w="12700">
            <a:solidFill>
              <a:schemeClr val="accent2"/>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448ED46D-74B3-402D-9EA1-F30CAC62219F}"/>
              </a:ext>
            </a:extLst>
          </p:cNvPr>
          <p:cNvSpPr/>
          <p:nvPr/>
        </p:nvSpPr>
        <p:spPr>
          <a:xfrm>
            <a:off x="4960619" y="2787599"/>
            <a:ext cx="2164080" cy="2164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8" name="earth-tool-for-education-with-maps_45166">
            <a:extLst>
              <a:ext uri="{FF2B5EF4-FFF2-40B4-BE49-F238E27FC236}">
                <a16:creationId xmlns:a16="http://schemas.microsoft.com/office/drawing/2014/main" id="{ECEB1AED-6476-4C78-8EF2-00213BCFB8F0}"/>
              </a:ext>
            </a:extLst>
          </p:cNvPr>
          <p:cNvSpPr>
            <a:spLocks noChangeAspect="1"/>
          </p:cNvSpPr>
          <p:nvPr/>
        </p:nvSpPr>
        <p:spPr bwMode="auto">
          <a:xfrm>
            <a:off x="5287217" y="3097640"/>
            <a:ext cx="1510882" cy="1507022"/>
          </a:xfrm>
          <a:custGeom>
            <a:avLst/>
            <a:gdLst>
              <a:gd name="connsiteX0" fmla="*/ 353905 w 608133"/>
              <a:gd name="connsiteY0" fmla="*/ 372216 h 606580"/>
              <a:gd name="connsiteX1" fmla="*/ 357698 w 608133"/>
              <a:gd name="connsiteY1" fmla="*/ 373425 h 606580"/>
              <a:gd name="connsiteX2" fmla="*/ 354188 w 608133"/>
              <a:gd name="connsiteY2" fmla="*/ 382408 h 606580"/>
              <a:gd name="connsiteX3" fmla="*/ 333146 w 608133"/>
              <a:gd name="connsiteY3" fmla="*/ 392715 h 606580"/>
              <a:gd name="connsiteX4" fmla="*/ 333146 w 608133"/>
              <a:gd name="connsiteY4" fmla="*/ 400756 h 606580"/>
              <a:gd name="connsiteX5" fmla="*/ 341831 w 608133"/>
              <a:gd name="connsiteY5" fmla="*/ 400756 h 606580"/>
              <a:gd name="connsiteX6" fmla="*/ 341831 w 608133"/>
              <a:gd name="connsiteY6" fmla="*/ 406245 h 606580"/>
              <a:gd name="connsiteX7" fmla="*/ 319097 w 608133"/>
              <a:gd name="connsiteY7" fmla="*/ 406245 h 606580"/>
              <a:gd name="connsiteX8" fmla="*/ 319097 w 608133"/>
              <a:gd name="connsiteY8" fmla="*/ 400756 h 606580"/>
              <a:gd name="connsiteX9" fmla="*/ 329187 w 608133"/>
              <a:gd name="connsiteY9" fmla="*/ 400756 h 606580"/>
              <a:gd name="connsiteX10" fmla="*/ 329187 w 608133"/>
              <a:gd name="connsiteY10" fmla="*/ 392715 h 606580"/>
              <a:gd name="connsiteX11" fmla="*/ 329187 w 608133"/>
              <a:gd name="connsiteY11" fmla="*/ 390162 h 606580"/>
              <a:gd name="connsiteX12" fmla="*/ 329187 w 608133"/>
              <a:gd name="connsiteY12" fmla="*/ 388631 h 606580"/>
              <a:gd name="connsiteX13" fmla="*/ 330464 w 608133"/>
              <a:gd name="connsiteY13" fmla="*/ 388758 h 606580"/>
              <a:gd name="connsiteX14" fmla="*/ 350484 w 608133"/>
              <a:gd name="connsiteY14" fmla="*/ 380430 h 606580"/>
              <a:gd name="connsiteX15" fmla="*/ 154231 w 608133"/>
              <a:gd name="connsiteY15" fmla="*/ 365050 h 606580"/>
              <a:gd name="connsiteX16" fmla="*/ 154668 w 608133"/>
              <a:gd name="connsiteY16" fmla="*/ 366964 h 606580"/>
              <a:gd name="connsiteX17" fmla="*/ 155372 w 608133"/>
              <a:gd name="connsiteY17" fmla="*/ 370090 h 606580"/>
              <a:gd name="connsiteX18" fmla="*/ 153754 w 608133"/>
              <a:gd name="connsiteY18" fmla="*/ 367178 h 606580"/>
              <a:gd name="connsiteX19" fmla="*/ 153213 w 608133"/>
              <a:gd name="connsiteY19" fmla="*/ 366194 h 606580"/>
              <a:gd name="connsiteX20" fmla="*/ 154228 w 608133"/>
              <a:gd name="connsiteY20" fmla="*/ 365035 h 606580"/>
              <a:gd name="connsiteX21" fmla="*/ 153198 w 608133"/>
              <a:gd name="connsiteY21" fmla="*/ 366178 h 606580"/>
              <a:gd name="connsiteX22" fmla="*/ 153754 w 608133"/>
              <a:gd name="connsiteY22" fmla="*/ 367178 h 606580"/>
              <a:gd name="connsiteX23" fmla="*/ 155385 w 608133"/>
              <a:gd name="connsiteY23" fmla="*/ 370149 h 606580"/>
              <a:gd name="connsiteX24" fmla="*/ 155372 w 608133"/>
              <a:gd name="connsiteY24" fmla="*/ 370090 h 606580"/>
              <a:gd name="connsiteX25" fmla="*/ 155386 w 608133"/>
              <a:gd name="connsiteY25" fmla="*/ 370116 h 606580"/>
              <a:gd name="connsiteX26" fmla="*/ 154668 w 608133"/>
              <a:gd name="connsiteY26" fmla="*/ 366964 h 606580"/>
              <a:gd name="connsiteX27" fmla="*/ 154235 w 608133"/>
              <a:gd name="connsiteY27" fmla="*/ 365045 h 606580"/>
              <a:gd name="connsiteX28" fmla="*/ 154231 w 608133"/>
              <a:gd name="connsiteY28" fmla="*/ 365050 h 606580"/>
              <a:gd name="connsiteX29" fmla="*/ 129357 w 608133"/>
              <a:gd name="connsiteY29" fmla="*/ 298669 h 606580"/>
              <a:gd name="connsiteX30" fmla="*/ 136291 w 608133"/>
              <a:gd name="connsiteY30" fmla="*/ 312738 h 606580"/>
              <a:gd name="connsiteX31" fmla="*/ 136471 w 608133"/>
              <a:gd name="connsiteY31" fmla="*/ 313109 h 606580"/>
              <a:gd name="connsiteX32" fmla="*/ 133402 w 608133"/>
              <a:gd name="connsiteY32" fmla="*/ 312982 h 606580"/>
              <a:gd name="connsiteX33" fmla="*/ 127529 w 608133"/>
              <a:gd name="connsiteY33" fmla="*/ 313873 h 606580"/>
              <a:gd name="connsiteX34" fmla="*/ 127529 w 608133"/>
              <a:gd name="connsiteY34" fmla="*/ 300738 h 606580"/>
              <a:gd name="connsiteX35" fmla="*/ 129305 w 608133"/>
              <a:gd name="connsiteY35" fmla="*/ 298562 h 606580"/>
              <a:gd name="connsiteX36" fmla="*/ 127512 w 608133"/>
              <a:gd name="connsiteY36" fmla="*/ 300731 h 606580"/>
              <a:gd name="connsiteX37" fmla="*/ 127512 w 608133"/>
              <a:gd name="connsiteY37" fmla="*/ 313875 h 606580"/>
              <a:gd name="connsiteX38" fmla="*/ 127529 w 608133"/>
              <a:gd name="connsiteY38" fmla="*/ 313873 h 606580"/>
              <a:gd name="connsiteX39" fmla="*/ 127529 w 608133"/>
              <a:gd name="connsiteY39" fmla="*/ 313880 h 606580"/>
              <a:gd name="connsiteX40" fmla="*/ 133407 w 608133"/>
              <a:gd name="connsiteY40" fmla="*/ 312987 h 606580"/>
              <a:gd name="connsiteX41" fmla="*/ 136473 w 608133"/>
              <a:gd name="connsiteY41" fmla="*/ 313115 h 606580"/>
              <a:gd name="connsiteX42" fmla="*/ 136471 w 608133"/>
              <a:gd name="connsiteY42" fmla="*/ 313109 h 606580"/>
              <a:gd name="connsiteX43" fmla="*/ 136474 w 608133"/>
              <a:gd name="connsiteY43" fmla="*/ 313109 h 606580"/>
              <a:gd name="connsiteX44" fmla="*/ 136291 w 608133"/>
              <a:gd name="connsiteY44" fmla="*/ 312738 h 606580"/>
              <a:gd name="connsiteX45" fmla="*/ 129445 w 608133"/>
              <a:gd name="connsiteY45" fmla="*/ 298569 h 606580"/>
              <a:gd name="connsiteX46" fmla="*/ 129357 w 608133"/>
              <a:gd name="connsiteY46" fmla="*/ 298669 h 606580"/>
              <a:gd name="connsiteX47" fmla="*/ 70350 w 608133"/>
              <a:gd name="connsiteY47" fmla="*/ 249152 h 606580"/>
              <a:gd name="connsiteX48" fmla="*/ 73599 w 608133"/>
              <a:gd name="connsiteY48" fmla="*/ 253747 h 606580"/>
              <a:gd name="connsiteX49" fmla="*/ 73003 w 608133"/>
              <a:gd name="connsiteY49" fmla="*/ 254932 h 606580"/>
              <a:gd name="connsiteX50" fmla="*/ 69753 w 608133"/>
              <a:gd name="connsiteY50" fmla="*/ 254932 h 606580"/>
              <a:gd name="connsiteX51" fmla="*/ 68611 w 608133"/>
              <a:gd name="connsiteY51" fmla="*/ 254900 h 606580"/>
              <a:gd name="connsiteX52" fmla="*/ 67343 w 608133"/>
              <a:gd name="connsiteY52" fmla="*/ 250596 h 606580"/>
              <a:gd name="connsiteX53" fmla="*/ 67374 w 608133"/>
              <a:gd name="connsiteY53" fmla="*/ 250579 h 606580"/>
              <a:gd name="connsiteX54" fmla="*/ 12543 w 608133"/>
              <a:gd name="connsiteY54" fmla="*/ 235433 h 606580"/>
              <a:gd name="connsiteX55" fmla="*/ 14960 w 608133"/>
              <a:gd name="connsiteY55" fmla="*/ 247257 h 606580"/>
              <a:gd name="connsiteX56" fmla="*/ 20187 w 608133"/>
              <a:gd name="connsiteY56" fmla="*/ 255668 h 606580"/>
              <a:gd name="connsiteX57" fmla="*/ 23757 w 608133"/>
              <a:gd name="connsiteY57" fmla="*/ 259618 h 606580"/>
              <a:gd name="connsiteX58" fmla="*/ 30131 w 608133"/>
              <a:gd name="connsiteY58" fmla="*/ 262039 h 606580"/>
              <a:gd name="connsiteX59" fmla="*/ 24139 w 608133"/>
              <a:gd name="connsiteY59" fmla="*/ 269048 h 606580"/>
              <a:gd name="connsiteX60" fmla="*/ 12537 w 608133"/>
              <a:gd name="connsiteY60" fmla="*/ 270195 h 606580"/>
              <a:gd name="connsiteX61" fmla="*/ 3740 w 608133"/>
              <a:gd name="connsiteY61" fmla="*/ 270195 h 606580"/>
              <a:gd name="connsiteX62" fmla="*/ 4760 w 608133"/>
              <a:gd name="connsiteY62" fmla="*/ 260001 h 606580"/>
              <a:gd name="connsiteX63" fmla="*/ 10311 w 608133"/>
              <a:gd name="connsiteY63" fmla="*/ 258832 h 606580"/>
              <a:gd name="connsiteX64" fmla="*/ 12012 w 608133"/>
              <a:gd name="connsiteY64" fmla="*/ 258505 h 606580"/>
              <a:gd name="connsiteX65" fmla="*/ 12008 w 608133"/>
              <a:gd name="connsiteY65" fmla="*/ 258475 h 606580"/>
              <a:gd name="connsiteX66" fmla="*/ 12027 w 608133"/>
              <a:gd name="connsiteY66" fmla="*/ 258471 h 606580"/>
              <a:gd name="connsiteX67" fmla="*/ 11390 w 608133"/>
              <a:gd name="connsiteY67" fmla="*/ 253756 h 606580"/>
              <a:gd name="connsiteX68" fmla="*/ 11386 w 608133"/>
              <a:gd name="connsiteY68" fmla="*/ 253754 h 606580"/>
              <a:gd name="connsiteX69" fmla="*/ 11373 w 608133"/>
              <a:gd name="connsiteY69" fmla="*/ 253656 h 606580"/>
              <a:gd name="connsiteX70" fmla="*/ 7285 w 608133"/>
              <a:gd name="connsiteY70" fmla="*/ 251138 h 606580"/>
              <a:gd name="connsiteX71" fmla="*/ 5398 w 608133"/>
              <a:gd name="connsiteY71" fmla="*/ 249933 h 606580"/>
              <a:gd name="connsiteX72" fmla="*/ 4888 w 608133"/>
              <a:gd name="connsiteY72" fmla="*/ 249679 h 606580"/>
              <a:gd name="connsiteX73" fmla="*/ 7565 w 608133"/>
              <a:gd name="connsiteY73" fmla="*/ 236426 h 606580"/>
              <a:gd name="connsiteX74" fmla="*/ 8330 w 608133"/>
              <a:gd name="connsiteY74" fmla="*/ 236298 h 606580"/>
              <a:gd name="connsiteX75" fmla="*/ 8443 w 608133"/>
              <a:gd name="connsiteY75" fmla="*/ 236274 h 606580"/>
              <a:gd name="connsiteX76" fmla="*/ 8434 w 608133"/>
              <a:gd name="connsiteY76" fmla="*/ 236304 h 606580"/>
              <a:gd name="connsiteX77" fmla="*/ 606846 w 608133"/>
              <a:gd name="connsiteY77" fmla="*/ 233360 h 606580"/>
              <a:gd name="connsiteX78" fmla="*/ 608133 w 608133"/>
              <a:gd name="connsiteY78" fmla="*/ 238441 h 606580"/>
              <a:gd name="connsiteX79" fmla="*/ 605945 w 608133"/>
              <a:gd name="connsiteY79" fmla="*/ 234376 h 606580"/>
              <a:gd name="connsiteX80" fmla="*/ 204076 w 608133"/>
              <a:gd name="connsiteY80" fmla="*/ 166111 h 606580"/>
              <a:gd name="connsiteX81" fmla="*/ 204076 w 608133"/>
              <a:gd name="connsiteY81" fmla="*/ 171954 h 606580"/>
              <a:gd name="connsiteX82" fmla="*/ 199732 w 608133"/>
              <a:gd name="connsiteY82" fmla="*/ 176272 h 606580"/>
              <a:gd name="connsiteX83" fmla="*/ 189892 w 608133"/>
              <a:gd name="connsiteY83" fmla="*/ 176272 h 606580"/>
              <a:gd name="connsiteX84" fmla="*/ 191426 w 608133"/>
              <a:gd name="connsiteY84" fmla="*/ 169668 h 606580"/>
              <a:gd name="connsiteX85" fmla="*/ 196026 w 608133"/>
              <a:gd name="connsiteY85" fmla="*/ 169286 h 606580"/>
              <a:gd name="connsiteX86" fmla="*/ 197048 w 608133"/>
              <a:gd name="connsiteY86" fmla="*/ 167000 h 606580"/>
              <a:gd name="connsiteX87" fmla="*/ 581533 w 608133"/>
              <a:gd name="connsiteY87" fmla="*/ 165335 h 606580"/>
              <a:gd name="connsiteX88" fmla="*/ 588657 w 608133"/>
              <a:gd name="connsiteY88" fmla="*/ 180163 h 606580"/>
              <a:gd name="connsiteX89" fmla="*/ 585604 w 608133"/>
              <a:gd name="connsiteY89" fmla="*/ 180035 h 606580"/>
              <a:gd name="connsiteX90" fmla="*/ 579625 w 608133"/>
              <a:gd name="connsiteY90" fmla="*/ 180930 h 606580"/>
              <a:gd name="connsiteX91" fmla="*/ 579625 w 608133"/>
              <a:gd name="connsiteY91" fmla="*/ 167380 h 606580"/>
              <a:gd name="connsiteX92" fmla="*/ 208944 w 608133"/>
              <a:gd name="connsiteY92" fmla="*/ 160607 h 606580"/>
              <a:gd name="connsiteX93" fmla="*/ 209708 w 608133"/>
              <a:gd name="connsiteY93" fmla="*/ 160607 h 606580"/>
              <a:gd name="connsiteX94" fmla="*/ 221293 w 608133"/>
              <a:gd name="connsiteY94" fmla="*/ 164052 h 606580"/>
              <a:gd name="connsiteX95" fmla="*/ 221293 w 608133"/>
              <a:gd name="connsiteY95" fmla="*/ 169922 h 606580"/>
              <a:gd name="connsiteX96" fmla="*/ 211618 w 608133"/>
              <a:gd name="connsiteY96" fmla="*/ 169922 h 606580"/>
              <a:gd name="connsiteX97" fmla="*/ 208944 w 608133"/>
              <a:gd name="connsiteY97" fmla="*/ 166094 h 606580"/>
              <a:gd name="connsiteX98" fmla="*/ 179788 w 608133"/>
              <a:gd name="connsiteY98" fmla="*/ 153974 h 606580"/>
              <a:gd name="connsiteX99" fmla="*/ 189892 w 608133"/>
              <a:gd name="connsiteY99" fmla="*/ 153974 h 606580"/>
              <a:gd name="connsiteX100" fmla="*/ 176846 w 608133"/>
              <a:gd name="connsiteY100" fmla="*/ 171968 h 606580"/>
              <a:gd name="connsiteX101" fmla="*/ 171474 w 608133"/>
              <a:gd name="connsiteY101" fmla="*/ 169161 h 606580"/>
              <a:gd name="connsiteX102" fmla="*/ 172625 w 608133"/>
              <a:gd name="connsiteY102" fmla="*/ 161504 h 606580"/>
              <a:gd name="connsiteX103" fmla="*/ 196031 w 608133"/>
              <a:gd name="connsiteY103" fmla="*/ 153974 h 606580"/>
              <a:gd name="connsiteX104" fmla="*/ 206334 w 608133"/>
              <a:gd name="connsiteY104" fmla="*/ 153974 h 606580"/>
              <a:gd name="connsiteX105" fmla="*/ 206334 w 608133"/>
              <a:gd name="connsiteY105" fmla="*/ 159972 h 606580"/>
              <a:gd name="connsiteX106" fmla="*/ 201747 w 608133"/>
              <a:gd name="connsiteY106" fmla="*/ 162936 h 606580"/>
              <a:gd name="connsiteX107" fmla="*/ 196031 w 608133"/>
              <a:gd name="connsiteY107" fmla="*/ 164065 h 606580"/>
              <a:gd name="connsiteX108" fmla="*/ 215085 w 608133"/>
              <a:gd name="connsiteY108" fmla="*/ 152986 h 606580"/>
              <a:gd name="connsiteX109" fmla="*/ 219811 w 608133"/>
              <a:gd name="connsiteY109" fmla="*/ 155921 h 606580"/>
              <a:gd name="connsiteX110" fmla="*/ 216107 w 608133"/>
              <a:gd name="connsiteY110" fmla="*/ 158984 h 606580"/>
              <a:gd name="connsiteX111" fmla="*/ 212402 w 608133"/>
              <a:gd name="connsiteY111" fmla="*/ 155921 h 606580"/>
              <a:gd name="connsiteX112" fmla="*/ 201253 w 608133"/>
              <a:gd name="connsiteY112" fmla="*/ 144306 h 606580"/>
              <a:gd name="connsiteX113" fmla="*/ 207533 w 608133"/>
              <a:gd name="connsiteY113" fmla="*/ 150044 h 606580"/>
              <a:gd name="connsiteX114" fmla="*/ 201253 w 608133"/>
              <a:gd name="connsiteY114" fmla="*/ 151574 h 606580"/>
              <a:gd name="connsiteX115" fmla="*/ 48012 w 608133"/>
              <a:gd name="connsiteY115" fmla="*/ 142895 h 606580"/>
              <a:gd name="connsiteX116" fmla="*/ 48267 w 608133"/>
              <a:gd name="connsiteY116" fmla="*/ 146335 h 606580"/>
              <a:gd name="connsiteX117" fmla="*/ 39587 w 608133"/>
              <a:gd name="connsiteY117" fmla="*/ 156655 h 606580"/>
              <a:gd name="connsiteX118" fmla="*/ 48012 w 608133"/>
              <a:gd name="connsiteY118" fmla="*/ 142895 h 606580"/>
              <a:gd name="connsiteX119" fmla="*/ 183223 w 608133"/>
              <a:gd name="connsiteY119" fmla="*/ 141625 h 606580"/>
              <a:gd name="connsiteX120" fmla="*/ 195249 w 608133"/>
              <a:gd name="connsiteY120" fmla="*/ 141625 h 606580"/>
              <a:gd name="connsiteX121" fmla="*/ 195249 w 608133"/>
              <a:gd name="connsiteY121" fmla="*/ 145325 h 606580"/>
              <a:gd name="connsiteX122" fmla="*/ 197936 w 608133"/>
              <a:gd name="connsiteY122" fmla="*/ 145325 h 606580"/>
              <a:gd name="connsiteX123" fmla="*/ 197936 w 608133"/>
              <a:gd name="connsiteY123" fmla="*/ 151575 h 606580"/>
              <a:gd name="connsiteX124" fmla="*/ 179512 w 608133"/>
              <a:gd name="connsiteY124" fmla="*/ 151575 h 606580"/>
              <a:gd name="connsiteX125" fmla="*/ 172603 w 608133"/>
              <a:gd name="connsiteY125" fmla="*/ 149662 h 606580"/>
              <a:gd name="connsiteX126" fmla="*/ 174394 w 608133"/>
              <a:gd name="connsiteY126" fmla="*/ 145325 h 606580"/>
              <a:gd name="connsiteX127" fmla="*/ 163284 w 608133"/>
              <a:gd name="connsiteY127" fmla="*/ 118762 h 606580"/>
              <a:gd name="connsiteX128" fmla="*/ 170557 w 608133"/>
              <a:gd name="connsiteY128" fmla="*/ 120418 h 606580"/>
              <a:gd name="connsiteX129" fmla="*/ 168005 w 608133"/>
              <a:gd name="connsiteY129" fmla="*/ 130101 h 606580"/>
              <a:gd name="connsiteX130" fmla="*/ 160221 w 608133"/>
              <a:gd name="connsiteY130" fmla="*/ 132522 h 606580"/>
              <a:gd name="connsiteX131" fmla="*/ 155244 w 608133"/>
              <a:gd name="connsiteY131" fmla="*/ 122584 h 606580"/>
              <a:gd name="connsiteX132" fmla="*/ 531175 w 608133"/>
              <a:gd name="connsiteY132" fmla="*/ 94910 h 606580"/>
              <a:gd name="connsiteX133" fmla="*/ 546388 w 608133"/>
              <a:gd name="connsiteY133" fmla="*/ 112005 h 606580"/>
              <a:gd name="connsiteX134" fmla="*/ 540380 w 608133"/>
              <a:gd name="connsiteY134" fmla="*/ 120807 h 606580"/>
              <a:gd name="connsiteX135" fmla="*/ 519286 w 608133"/>
              <a:gd name="connsiteY135" fmla="*/ 120679 h 606580"/>
              <a:gd name="connsiteX136" fmla="*/ 517880 w 608133"/>
              <a:gd name="connsiteY136" fmla="*/ 116342 h 606580"/>
              <a:gd name="connsiteX137" fmla="*/ 531175 w 608133"/>
              <a:gd name="connsiteY137" fmla="*/ 109708 h 606580"/>
              <a:gd name="connsiteX138" fmla="*/ 144924 w 608133"/>
              <a:gd name="connsiteY138" fmla="*/ 86584 h 606580"/>
              <a:gd name="connsiteX139" fmla="*/ 144924 w 608133"/>
              <a:gd name="connsiteY139" fmla="*/ 93238 h 606580"/>
              <a:gd name="connsiteX140" fmla="*/ 129693 w 608133"/>
              <a:gd name="connsiteY140" fmla="*/ 94134 h 606580"/>
              <a:gd name="connsiteX141" fmla="*/ 126877 w 608133"/>
              <a:gd name="connsiteY141" fmla="*/ 90807 h 606580"/>
              <a:gd name="connsiteX142" fmla="*/ 137629 w 608133"/>
              <a:gd name="connsiteY142" fmla="*/ 87736 h 606580"/>
              <a:gd name="connsiteX143" fmla="*/ 144924 w 608133"/>
              <a:gd name="connsiteY143" fmla="*/ 86584 h 606580"/>
              <a:gd name="connsiteX144" fmla="*/ 134155 w 608133"/>
              <a:gd name="connsiteY144" fmla="*/ 70142 h 606580"/>
              <a:gd name="connsiteX145" fmla="*/ 145154 w 608133"/>
              <a:gd name="connsiteY145" fmla="*/ 70142 h 606580"/>
              <a:gd name="connsiteX146" fmla="*/ 145154 w 608133"/>
              <a:gd name="connsiteY146" fmla="*/ 74879 h 606580"/>
              <a:gd name="connsiteX147" fmla="*/ 141957 w 608133"/>
              <a:gd name="connsiteY147" fmla="*/ 79104 h 606580"/>
              <a:gd name="connsiteX148" fmla="*/ 126736 w 608133"/>
              <a:gd name="connsiteY148" fmla="*/ 79104 h 606580"/>
              <a:gd name="connsiteX149" fmla="*/ 126736 w 608133"/>
              <a:gd name="connsiteY149" fmla="*/ 72959 h 606580"/>
              <a:gd name="connsiteX150" fmla="*/ 126736 w 608133"/>
              <a:gd name="connsiteY150" fmla="*/ 72447 h 606580"/>
              <a:gd name="connsiteX151" fmla="*/ 133515 w 608133"/>
              <a:gd name="connsiteY151" fmla="*/ 72447 h 606580"/>
              <a:gd name="connsiteX152" fmla="*/ 310515 w 608133"/>
              <a:gd name="connsiteY152" fmla="*/ 0 h 606580"/>
              <a:gd name="connsiteX153" fmla="*/ 345017 w 608133"/>
              <a:gd name="connsiteY153" fmla="*/ 2042 h 606580"/>
              <a:gd name="connsiteX154" fmla="*/ 362268 w 608133"/>
              <a:gd name="connsiteY154" fmla="*/ 4338 h 606580"/>
              <a:gd name="connsiteX155" fmla="*/ 365973 w 608133"/>
              <a:gd name="connsiteY155" fmla="*/ 5104 h 606580"/>
              <a:gd name="connsiteX156" fmla="*/ 510625 w 608133"/>
              <a:gd name="connsiteY156" fmla="*/ 75408 h 606580"/>
              <a:gd name="connsiteX157" fmla="*/ 507047 w 608133"/>
              <a:gd name="connsiteY157" fmla="*/ 81788 h 606580"/>
              <a:gd name="connsiteX158" fmla="*/ 492863 w 608133"/>
              <a:gd name="connsiteY158" fmla="*/ 87274 h 606580"/>
              <a:gd name="connsiteX159" fmla="*/ 486857 w 608133"/>
              <a:gd name="connsiteY159" fmla="*/ 93654 h 606580"/>
              <a:gd name="connsiteX160" fmla="*/ 488263 w 608133"/>
              <a:gd name="connsiteY160" fmla="*/ 101182 h 606580"/>
              <a:gd name="connsiteX161" fmla="*/ 495546 w 608133"/>
              <a:gd name="connsiteY161" fmla="*/ 102203 h 606580"/>
              <a:gd name="connsiteX162" fmla="*/ 500019 w 608133"/>
              <a:gd name="connsiteY162" fmla="*/ 113048 h 606580"/>
              <a:gd name="connsiteX163" fmla="*/ 512542 w 608133"/>
              <a:gd name="connsiteY163" fmla="*/ 108072 h 606580"/>
              <a:gd name="connsiteX164" fmla="*/ 514714 w 608133"/>
              <a:gd name="connsiteY164" fmla="*/ 122618 h 606580"/>
              <a:gd name="connsiteX165" fmla="*/ 510880 w 608133"/>
              <a:gd name="connsiteY165" fmla="*/ 122618 h 606580"/>
              <a:gd name="connsiteX166" fmla="*/ 500530 w 608133"/>
              <a:gd name="connsiteY166" fmla="*/ 121086 h 606580"/>
              <a:gd name="connsiteX167" fmla="*/ 489029 w 608133"/>
              <a:gd name="connsiteY167" fmla="*/ 123000 h 606580"/>
              <a:gd name="connsiteX168" fmla="*/ 477912 w 608133"/>
              <a:gd name="connsiteY168" fmla="*/ 138439 h 606580"/>
              <a:gd name="connsiteX169" fmla="*/ 461939 w 608133"/>
              <a:gd name="connsiteY169" fmla="*/ 140991 h 606580"/>
              <a:gd name="connsiteX170" fmla="*/ 459639 w 608133"/>
              <a:gd name="connsiteY170" fmla="*/ 154388 h 606580"/>
              <a:gd name="connsiteX171" fmla="*/ 466412 w 608133"/>
              <a:gd name="connsiteY171" fmla="*/ 155920 h 606580"/>
              <a:gd name="connsiteX172" fmla="*/ 464495 w 608133"/>
              <a:gd name="connsiteY172" fmla="*/ 164596 h 606580"/>
              <a:gd name="connsiteX173" fmla="*/ 448650 w 608133"/>
              <a:gd name="connsiteY173" fmla="*/ 161406 h 606580"/>
              <a:gd name="connsiteX174" fmla="*/ 434210 w 608133"/>
              <a:gd name="connsiteY174" fmla="*/ 164596 h 606580"/>
              <a:gd name="connsiteX175" fmla="*/ 431143 w 608133"/>
              <a:gd name="connsiteY175" fmla="*/ 172507 h 606580"/>
              <a:gd name="connsiteX176" fmla="*/ 433571 w 608133"/>
              <a:gd name="connsiteY176" fmla="*/ 189221 h 606580"/>
              <a:gd name="connsiteX177" fmla="*/ 442133 w 608133"/>
              <a:gd name="connsiteY177" fmla="*/ 193177 h 606580"/>
              <a:gd name="connsiteX178" fmla="*/ 456444 w 608133"/>
              <a:gd name="connsiteY178" fmla="*/ 193049 h 606580"/>
              <a:gd name="connsiteX179" fmla="*/ 466028 w 608133"/>
              <a:gd name="connsiteY179" fmla="*/ 192284 h 606580"/>
              <a:gd name="connsiteX180" fmla="*/ 468967 w 608133"/>
              <a:gd name="connsiteY180" fmla="*/ 184628 h 606580"/>
              <a:gd name="connsiteX181" fmla="*/ 484046 w 608133"/>
              <a:gd name="connsiteY181" fmla="*/ 165362 h 606580"/>
              <a:gd name="connsiteX182" fmla="*/ 493885 w 608133"/>
              <a:gd name="connsiteY182" fmla="*/ 167403 h 606580"/>
              <a:gd name="connsiteX183" fmla="*/ 503724 w 608133"/>
              <a:gd name="connsiteY183" fmla="*/ 158727 h 606580"/>
              <a:gd name="connsiteX184" fmla="*/ 505513 w 608133"/>
              <a:gd name="connsiteY184" fmla="*/ 165489 h 606580"/>
              <a:gd name="connsiteX185" fmla="*/ 529537 w 608133"/>
              <a:gd name="connsiteY185" fmla="*/ 181438 h 606580"/>
              <a:gd name="connsiteX186" fmla="*/ 526598 w 608133"/>
              <a:gd name="connsiteY186" fmla="*/ 185394 h 606580"/>
              <a:gd name="connsiteX187" fmla="*/ 515736 w 608133"/>
              <a:gd name="connsiteY187" fmla="*/ 184756 h 606580"/>
              <a:gd name="connsiteX188" fmla="*/ 519953 w 608133"/>
              <a:gd name="connsiteY188" fmla="*/ 190625 h 606580"/>
              <a:gd name="connsiteX189" fmla="*/ 526598 w 608133"/>
              <a:gd name="connsiteY189" fmla="*/ 192029 h 606580"/>
              <a:gd name="connsiteX190" fmla="*/ 534393 w 608133"/>
              <a:gd name="connsiteY190" fmla="*/ 188839 h 606580"/>
              <a:gd name="connsiteX191" fmla="*/ 534265 w 608133"/>
              <a:gd name="connsiteY191" fmla="*/ 179524 h 606580"/>
              <a:gd name="connsiteX192" fmla="*/ 537715 w 608133"/>
              <a:gd name="connsiteY192" fmla="*/ 177866 h 606580"/>
              <a:gd name="connsiteX193" fmla="*/ 534904 w 608133"/>
              <a:gd name="connsiteY193" fmla="*/ 174931 h 606580"/>
              <a:gd name="connsiteX194" fmla="*/ 518931 w 608133"/>
              <a:gd name="connsiteY194" fmla="*/ 166127 h 606580"/>
              <a:gd name="connsiteX195" fmla="*/ 514714 w 608133"/>
              <a:gd name="connsiteY195" fmla="*/ 154388 h 606580"/>
              <a:gd name="connsiteX196" fmla="*/ 528003 w 608133"/>
              <a:gd name="connsiteY196" fmla="*/ 154388 h 606580"/>
              <a:gd name="connsiteX197" fmla="*/ 532220 w 608133"/>
              <a:gd name="connsiteY197" fmla="*/ 158599 h 606580"/>
              <a:gd name="connsiteX198" fmla="*/ 543721 w 608133"/>
              <a:gd name="connsiteY198" fmla="*/ 168296 h 606580"/>
              <a:gd name="connsiteX199" fmla="*/ 544232 w 608133"/>
              <a:gd name="connsiteY199" fmla="*/ 180162 h 606580"/>
              <a:gd name="connsiteX200" fmla="*/ 556116 w 608133"/>
              <a:gd name="connsiteY200" fmla="*/ 192539 h 606580"/>
              <a:gd name="connsiteX201" fmla="*/ 560588 w 608133"/>
              <a:gd name="connsiteY201" fmla="*/ 175441 h 606580"/>
              <a:gd name="connsiteX202" fmla="*/ 568766 w 608133"/>
              <a:gd name="connsiteY202" fmla="*/ 171103 h 606580"/>
              <a:gd name="connsiteX203" fmla="*/ 570300 w 608133"/>
              <a:gd name="connsiteY203" fmla="*/ 185011 h 606580"/>
              <a:gd name="connsiteX204" fmla="*/ 578350 w 608133"/>
              <a:gd name="connsiteY204" fmla="*/ 193815 h 606580"/>
              <a:gd name="connsiteX205" fmla="*/ 594323 w 608133"/>
              <a:gd name="connsiteY205" fmla="*/ 193432 h 606580"/>
              <a:gd name="connsiteX206" fmla="*/ 602629 w 608133"/>
              <a:gd name="connsiteY206" fmla="*/ 217547 h 606580"/>
              <a:gd name="connsiteX207" fmla="*/ 600968 w 608133"/>
              <a:gd name="connsiteY207" fmla="*/ 219078 h 606580"/>
              <a:gd name="connsiteX208" fmla="*/ 576434 w 608133"/>
              <a:gd name="connsiteY208" fmla="*/ 219078 h 606580"/>
              <a:gd name="connsiteX209" fmla="*/ 561483 w 608133"/>
              <a:gd name="connsiteY209" fmla="*/ 208105 h 606580"/>
              <a:gd name="connsiteX210" fmla="*/ 545765 w 608133"/>
              <a:gd name="connsiteY210" fmla="*/ 209636 h 606580"/>
              <a:gd name="connsiteX211" fmla="*/ 545765 w 608133"/>
              <a:gd name="connsiteY211" fmla="*/ 219078 h 606580"/>
              <a:gd name="connsiteX212" fmla="*/ 540782 w 608133"/>
              <a:gd name="connsiteY212" fmla="*/ 219078 h 606580"/>
              <a:gd name="connsiteX213" fmla="*/ 535415 w 608133"/>
              <a:gd name="connsiteY213" fmla="*/ 215251 h 606580"/>
              <a:gd name="connsiteX214" fmla="*/ 508197 w 608133"/>
              <a:gd name="connsiteY214" fmla="*/ 208488 h 606580"/>
              <a:gd name="connsiteX215" fmla="*/ 508197 w 608133"/>
              <a:gd name="connsiteY215" fmla="*/ 191008 h 606580"/>
              <a:gd name="connsiteX216" fmla="*/ 473567 w 608133"/>
              <a:gd name="connsiteY216" fmla="*/ 193687 h 606580"/>
              <a:gd name="connsiteX217" fmla="*/ 462961 w 608133"/>
              <a:gd name="connsiteY217" fmla="*/ 199429 h 606580"/>
              <a:gd name="connsiteX218" fmla="*/ 449161 w 608133"/>
              <a:gd name="connsiteY218" fmla="*/ 199429 h 606580"/>
              <a:gd name="connsiteX219" fmla="*/ 442516 w 608133"/>
              <a:gd name="connsiteY219" fmla="*/ 198791 h 606580"/>
              <a:gd name="connsiteX220" fmla="*/ 425904 w 608133"/>
              <a:gd name="connsiteY220" fmla="*/ 207850 h 606580"/>
              <a:gd name="connsiteX221" fmla="*/ 425904 w 608133"/>
              <a:gd name="connsiteY221" fmla="*/ 224948 h 606580"/>
              <a:gd name="connsiteX222" fmla="*/ 391914 w 608133"/>
              <a:gd name="connsiteY222" fmla="*/ 249190 h 606580"/>
              <a:gd name="connsiteX223" fmla="*/ 394725 w 608133"/>
              <a:gd name="connsiteY223" fmla="*/ 259526 h 606580"/>
              <a:gd name="connsiteX224" fmla="*/ 401625 w 608133"/>
              <a:gd name="connsiteY224" fmla="*/ 259526 h 606580"/>
              <a:gd name="connsiteX225" fmla="*/ 399836 w 608133"/>
              <a:gd name="connsiteY225" fmla="*/ 269350 h 606580"/>
              <a:gd name="connsiteX226" fmla="*/ 394853 w 608133"/>
              <a:gd name="connsiteY226" fmla="*/ 271136 h 606580"/>
              <a:gd name="connsiteX227" fmla="*/ 394725 w 608133"/>
              <a:gd name="connsiteY227" fmla="*/ 296910 h 606580"/>
              <a:gd name="connsiteX228" fmla="*/ 423987 w 608133"/>
              <a:gd name="connsiteY228" fmla="*/ 329957 h 606580"/>
              <a:gd name="connsiteX229" fmla="*/ 436893 w 608133"/>
              <a:gd name="connsiteY229" fmla="*/ 329957 h 606580"/>
              <a:gd name="connsiteX230" fmla="*/ 437660 w 608133"/>
              <a:gd name="connsiteY230" fmla="*/ 327916 h 606580"/>
              <a:gd name="connsiteX231" fmla="*/ 460661 w 608133"/>
              <a:gd name="connsiteY231" fmla="*/ 327916 h 606580"/>
              <a:gd name="connsiteX232" fmla="*/ 467306 w 608133"/>
              <a:gd name="connsiteY232" fmla="*/ 321791 h 606580"/>
              <a:gd name="connsiteX233" fmla="*/ 480340 w 608133"/>
              <a:gd name="connsiteY233" fmla="*/ 321791 h 606580"/>
              <a:gd name="connsiteX234" fmla="*/ 487496 w 608133"/>
              <a:gd name="connsiteY234" fmla="*/ 328936 h 606580"/>
              <a:gd name="connsiteX235" fmla="*/ 506919 w 608133"/>
              <a:gd name="connsiteY235" fmla="*/ 330850 h 606580"/>
              <a:gd name="connsiteX236" fmla="*/ 504363 w 608133"/>
              <a:gd name="connsiteY236" fmla="*/ 356369 h 606580"/>
              <a:gd name="connsiteX237" fmla="*/ 525959 w 608133"/>
              <a:gd name="connsiteY237" fmla="*/ 394009 h 606580"/>
              <a:gd name="connsiteX238" fmla="*/ 514586 w 608133"/>
              <a:gd name="connsiteY238" fmla="*/ 415445 h 606580"/>
              <a:gd name="connsiteX239" fmla="*/ 515353 w 608133"/>
              <a:gd name="connsiteY239" fmla="*/ 425525 h 606580"/>
              <a:gd name="connsiteX240" fmla="*/ 524298 w 608133"/>
              <a:gd name="connsiteY240" fmla="*/ 434329 h 606580"/>
              <a:gd name="connsiteX241" fmla="*/ 524298 w 608133"/>
              <a:gd name="connsiteY241" fmla="*/ 458571 h 606580"/>
              <a:gd name="connsiteX242" fmla="*/ 536054 w 608133"/>
              <a:gd name="connsiteY242" fmla="*/ 474265 h 606580"/>
              <a:gd name="connsiteX243" fmla="*/ 536054 w 608133"/>
              <a:gd name="connsiteY243" fmla="*/ 494425 h 606580"/>
              <a:gd name="connsiteX244" fmla="*/ 546149 w 608133"/>
              <a:gd name="connsiteY244" fmla="*/ 494425 h 606580"/>
              <a:gd name="connsiteX245" fmla="*/ 307576 w 608133"/>
              <a:gd name="connsiteY245" fmla="*/ 606580 h 606580"/>
              <a:gd name="connsiteX246" fmla="*/ 0 w 608133"/>
              <a:gd name="connsiteY246" fmla="*/ 304694 h 606580"/>
              <a:gd name="connsiteX247" fmla="*/ 5367 w 608133"/>
              <a:gd name="connsiteY247" fmla="*/ 249956 h 606580"/>
              <a:gd name="connsiteX248" fmla="*/ 7285 w 608133"/>
              <a:gd name="connsiteY248" fmla="*/ 251138 h 606580"/>
              <a:gd name="connsiteX249" fmla="*/ 11386 w 608133"/>
              <a:gd name="connsiteY249" fmla="*/ 253754 h 606580"/>
              <a:gd name="connsiteX250" fmla="*/ 12008 w 608133"/>
              <a:gd name="connsiteY250" fmla="*/ 258475 h 606580"/>
              <a:gd name="connsiteX251" fmla="*/ 10311 w 608133"/>
              <a:gd name="connsiteY251" fmla="*/ 258832 h 606580"/>
              <a:gd name="connsiteX252" fmla="*/ 4728 w 608133"/>
              <a:gd name="connsiteY252" fmla="*/ 259908 h 606580"/>
              <a:gd name="connsiteX253" fmla="*/ 3705 w 608133"/>
              <a:gd name="connsiteY253" fmla="*/ 270243 h 606580"/>
              <a:gd name="connsiteX254" fmla="*/ 12651 w 608133"/>
              <a:gd name="connsiteY254" fmla="*/ 270243 h 606580"/>
              <a:gd name="connsiteX255" fmla="*/ 24279 w 608133"/>
              <a:gd name="connsiteY255" fmla="*/ 269095 h 606580"/>
              <a:gd name="connsiteX256" fmla="*/ 30285 w 608133"/>
              <a:gd name="connsiteY256" fmla="*/ 262077 h 606580"/>
              <a:gd name="connsiteX257" fmla="*/ 23896 w 608133"/>
              <a:gd name="connsiteY257" fmla="*/ 259653 h 606580"/>
              <a:gd name="connsiteX258" fmla="*/ 20446 w 608133"/>
              <a:gd name="connsiteY258" fmla="*/ 255570 h 606580"/>
              <a:gd name="connsiteX259" fmla="*/ 15079 w 608133"/>
              <a:gd name="connsiteY259" fmla="*/ 247277 h 606580"/>
              <a:gd name="connsiteX260" fmla="*/ 12651 w 608133"/>
              <a:gd name="connsiteY260" fmla="*/ 235410 h 606580"/>
              <a:gd name="connsiteX261" fmla="*/ 12543 w 608133"/>
              <a:gd name="connsiteY261" fmla="*/ 235433 h 606580"/>
              <a:gd name="connsiteX262" fmla="*/ 12537 w 608133"/>
              <a:gd name="connsiteY262" fmla="*/ 235406 h 606580"/>
              <a:gd name="connsiteX263" fmla="*/ 8443 w 608133"/>
              <a:gd name="connsiteY263" fmla="*/ 236274 h 606580"/>
              <a:gd name="connsiteX264" fmla="*/ 24663 w 608133"/>
              <a:gd name="connsiteY264" fmla="*/ 186925 h 606580"/>
              <a:gd name="connsiteX265" fmla="*/ 24663 w 608133"/>
              <a:gd name="connsiteY265" fmla="*/ 201470 h 606580"/>
              <a:gd name="connsiteX266" fmla="*/ 37441 w 608133"/>
              <a:gd name="connsiteY266" fmla="*/ 207595 h 606580"/>
              <a:gd name="connsiteX267" fmla="*/ 37441 w 608133"/>
              <a:gd name="connsiteY267" fmla="*/ 231583 h 606580"/>
              <a:gd name="connsiteX268" fmla="*/ 49708 w 608133"/>
              <a:gd name="connsiteY268" fmla="*/ 252253 h 606580"/>
              <a:gd name="connsiteX269" fmla="*/ 59675 w 608133"/>
              <a:gd name="connsiteY269" fmla="*/ 253784 h 606580"/>
              <a:gd name="connsiteX270" fmla="*/ 60953 w 608133"/>
              <a:gd name="connsiteY270" fmla="*/ 246639 h 606580"/>
              <a:gd name="connsiteX271" fmla="*/ 49197 w 608133"/>
              <a:gd name="connsiteY271" fmla="*/ 228775 h 606580"/>
              <a:gd name="connsiteX272" fmla="*/ 46897 w 608133"/>
              <a:gd name="connsiteY272" fmla="*/ 211295 h 606580"/>
              <a:gd name="connsiteX273" fmla="*/ 53797 w 608133"/>
              <a:gd name="connsiteY273" fmla="*/ 211295 h 606580"/>
              <a:gd name="connsiteX274" fmla="*/ 56736 w 608133"/>
              <a:gd name="connsiteY274" fmla="*/ 229286 h 606580"/>
              <a:gd name="connsiteX275" fmla="*/ 70537 w 608133"/>
              <a:gd name="connsiteY275" fmla="*/ 249063 h 606580"/>
              <a:gd name="connsiteX276" fmla="*/ 70350 w 608133"/>
              <a:gd name="connsiteY276" fmla="*/ 249152 h 606580"/>
              <a:gd name="connsiteX277" fmla="*/ 70260 w 608133"/>
              <a:gd name="connsiteY277" fmla="*/ 249025 h 606580"/>
              <a:gd name="connsiteX278" fmla="*/ 67374 w 608133"/>
              <a:gd name="connsiteY278" fmla="*/ 250579 h 606580"/>
              <a:gd name="connsiteX279" fmla="*/ 67342 w 608133"/>
              <a:gd name="connsiteY279" fmla="*/ 250594 h 606580"/>
              <a:gd name="connsiteX280" fmla="*/ 67343 w 608133"/>
              <a:gd name="connsiteY280" fmla="*/ 250596 h 606580"/>
              <a:gd name="connsiteX281" fmla="*/ 67178 w 608133"/>
              <a:gd name="connsiteY281" fmla="*/ 250684 h 606580"/>
              <a:gd name="connsiteX282" fmla="*/ 68462 w 608133"/>
              <a:gd name="connsiteY282" fmla="*/ 254896 h 606580"/>
              <a:gd name="connsiteX283" fmla="*/ 68611 w 608133"/>
              <a:gd name="connsiteY283" fmla="*/ 254900 h 606580"/>
              <a:gd name="connsiteX284" fmla="*/ 68620 w 608133"/>
              <a:gd name="connsiteY284" fmla="*/ 254932 h 606580"/>
              <a:gd name="connsiteX285" fmla="*/ 69753 w 608133"/>
              <a:gd name="connsiteY285" fmla="*/ 254932 h 606580"/>
              <a:gd name="connsiteX286" fmla="*/ 72957 w 608133"/>
              <a:gd name="connsiteY286" fmla="*/ 255023 h 606580"/>
              <a:gd name="connsiteX287" fmla="*/ 73003 w 608133"/>
              <a:gd name="connsiteY287" fmla="*/ 254932 h 606580"/>
              <a:gd name="connsiteX288" fmla="*/ 73093 w 608133"/>
              <a:gd name="connsiteY288" fmla="*/ 254932 h 606580"/>
              <a:gd name="connsiteX289" fmla="*/ 69387 w 608133"/>
              <a:gd name="connsiteY289" fmla="*/ 261695 h 606580"/>
              <a:gd name="connsiteX290" fmla="*/ 80121 w 608133"/>
              <a:gd name="connsiteY290" fmla="*/ 277899 h 606580"/>
              <a:gd name="connsiteX291" fmla="*/ 106955 w 608133"/>
              <a:gd name="connsiteY291" fmla="*/ 284534 h 606580"/>
              <a:gd name="connsiteX292" fmla="*/ 106955 w 608133"/>
              <a:gd name="connsiteY292" fmla="*/ 280196 h 606580"/>
              <a:gd name="connsiteX293" fmla="*/ 117689 w 608133"/>
              <a:gd name="connsiteY293" fmla="*/ 281727 h 606580"/>
              <a:gd name="connsiteX294" fmla="*/ 116667 w 608133"/>
              <a:gd name="connsiteY294" fmla="*/ 289255 h 606580"/>
              <a:gd name="connsiteX295" fmla="*/ 125101 w 608133"/>
              <a:gd name="connsiteY295" fmla="*/ 290786 h 606580"/>
              <a:gd name="connsiteX296" fmla="*/ 138135 w 608133"/>
              <a:gd name="connsiteY296" fmla="*/ 294358 h 606580"/>
              <a:gd name="connsiteX297" fmla="*/ 156536 w 608133"/>
              <a:gd name="connsiteY297" fmla="*/ 315029 h 606580"/>
              <a:gd name="connsiteX298" fmla="*/ 180048 w 608133"/>
              <a:gd name="connsiteY298" fmla="*/ 316815 h 606580"/>
              <a:gd name="connsiteX299" fmla="*/ 182348 w 608133"/>
              <a:gd name="connsiteY299" fmla="*/ 335699 h 606580"/>
              <a:gd name="connsiteX300" fmla="*/ 166247 w 608133"/>
              <a:gd name="connsiteY300" fmla="*/ 346799 h 606580"/>
              <a:gd name="connsiteX301" fmla="*/ 165480 w 608133"/>
              <a:gd name="connsiteY301" fmla="*/ 363769 h 606580"/>
              <a:gd name="connsiteX302" fmla="*/ 163180 w 608133"/>
              <a:gd name="connsiteY302" fmla="*/ 374104 h 606580"/>
              <a:gd name="connsiteX303" fmla="*/ 186437 w 608133"/>
              <a:gd name="connsiteY303" fmla="*/ 402813 h 606580"/>
              <a:gd name="connsiteX304" fmla="*/ 188226 w 608133"/>
              <a:gd name="connsiteY304" fmla="*/ 412638 h 606580"/>
              <a:gd name="connsiteX305" fmla="*/ 197682 w 608133"/>
              <a:gd name="connsiteY305" fmla="*/ 414934 h 606580"/>
              <a:gd name="connsiteX306" fmla="*/ 216722 w 608133"/>
              <a:gd name="connsiteY306" fmla="*/ 428332 h 606580"/>
              <a:gd name="connsiteX307" fmla="*/ 216722 w 608133"/>
              <a:gd name="connsiteY307" fmla="*/ 480262 h 606580"/>
              <a:gd name="connsiteX308" fmla="*/ 222983 w 608133"/>
              <a:gd name="connsiteY308" fmla="*/ 482049 h 606580"/>
              <a:gd name="connsiteX309" fmla="*/ 218639 w 608133"/>
              <a:gd name="connsiteY309" fmla="*/ 506036 h 606580"/>
              <a:gd name="connsiteX310" fmla="*/ 229372 w 608133"/>
              <a:gd name="connsiteY310" fmla="*/ 520199 h 606580"/>
              <a:gd name="connsiteX311" fmla="*/ 227456 w 608133"/>
              <a:gd name="connsiteY311" fmla="*/ 543932 h 606580"/>
              <a:gd name="connsiteX312" fmla="*/ 241640 w 608133"/>
              <a:gd name="connsiteY312" fmla="*/ 568557 h 606580"/>
              <a:gd name="connsiteX313" fmla="*/ 259785 w 608133"/>
              <a:gd name="connsiteY313" fmla="*/ 584251 h 606580"/>
              <a:gd name="connsiteX314" fmla="*/ 278058 w 608133"/>
              <a:gd name="connsiteY314" fmla="*/ 584506 h 606580"/>
              <a:gd name="connsiteX315" fmla="*/ 279847 w 608133"/>
              <a:gd name="connsiteY315" fmla="*/ 578765 h 606580"/>
              <a:gd name="connsiteX316" fmla="*/ 266430 w 608133"/>
              <a:gd name="connsiteY316" fmla="*/ 567536 h 606580"/>
              <a:gd name="connsiteX317" fmla="*/ 267196 w 608133"/>
              <a:gd name="connsiteY317" fmla="*/ 562050 h 606580"/>
              <a:gd name="connsiteX318" fmla="*/ 269624 w 608133"/>
              <a:gd name="connsiteY318" fmla="*/ 555287 h 606580"/>
              <a:gd name="connsiteX319" fmla="*/ 270135 w 608133"/>
              <a:gd name="connsiteY319" fmla="*/ 548270 h 606580"/>
              <a:gd name="connsiteX320" fmla="*/ 261063 w 608133"/>
              <a:gd name="connsiteY320" fmla="*/ 548015 h 606580"/>
              <a:gd name="connsiteX321" fmla="*/ 256463 w 608133"/>
              <a:gd name="connsiteY321" fmla="*/ 542273 h 606580"/>
              <a:gd name="connsiteX322" fmla="*/ 264002 w 608133"/>
              <a:gd name="connsiteY322" fmla="*/ 535128 h 606580"/>
              <a:gd name="connsiteX323" fmla="*/ 265024 w 608133"/>
              <a:gd name="connsiteY323" fmla="*/ 529769 h 606580"/>
              <a:gd name="connsiteX324" fmla="*/ 256590 w 608133"/>
              <a:gd name="connsiteY324" fmla="*/ 527344 h 606580"/>
              <a:gd name="connsiteX325" fmla="*/ 257102 w 608133"/>
              <a:gd name="connsiteY325" fmla="*/ 522241 h 606580"/>
              <a:gd name="connsiteX326" fmla="*/ 269113 w 608133"/>
              <a:gd name="connsiteY326" fmla="*/ 520454 h 606580"/>
              <a:gd name="connsiteX327" fmla="*/ 287386 w 608133"/>
              <a:gd name="connsiteY327" fmla="*/ 511778 h 606580"/>
              <a:gd name="connsiteX328" fmla="*/ 293520 w 608133"/>
              <a:gd name="connsiteY328" fmla="*/ 500677 h 606580"/>
              <a:gd name="connsiteX329" fmla="*/ 312688 w 608133"/>
              <a:gd name="connsiteY329" fmla="*/ 476562 h 606580"/>
              <a:gd name="connsiteX330" fmla="*/ 308343 w 608133"/>
              <a:gd name="connsiteY330" fmla="*/ 457551 h 606580"/>
              <a:gd name="connsiteX331" fmla="*/ 314221 w 608133"/>
              <a:gd name="connsiteY331" fmla="*/ 447471 h 606580"/>
              <a:gd name="connsiteX332" fmla="*/ 331855 w 608133"/>
              <a:gd name="connsiteY332" fmla="*/ 447981 h 606580"/>
              <a:gd name="connsiteX333" fmla="*/ 343739 w 608133"/>
              <a:gd name="connsiteY333" fmla="*/ 438667 h 606580"/>
              <a:gd name="connsiteX334" fmla="*/ 347573 w 608133"/>
              <a:gd name="connsiteY334" fmla="*/ 402175 h 606580"/>
              <a:gd name="connsiteX335" fmla="*/ 360734 w 608133"/>
              <a:gd name="connsiteY335" fmla="*/ 385715 h 606580"/>
              <a:gd name="connsiteX336" fmla="*/ 363034 w 608133"/>
              <a:gd name="connsiteY336" fmla="*/ 375125 h 606580"/>
              <a:gd name="connsiteX337" fmla="*/ 357698 w 608133"/>
              <a:gd name="connsiteY337" fmla="*/ 373425 h 606580"/>
              <a:gd name="connsiteX338" fmla="*/ 362777 w 608133"/>
              <a:gd name="connsiteY338" fmla="*/ 360422 h 606580"/>
              <a:gd name="connsiteX339" fmla="*/ 330464 w 608133"/>
              <a:gd name="connsiteY339" fmla="*/ 328129 h 606580"/>
              <a:gd name="connsiteX340" fmla="*/ 328421 w 608133"/>
              <a:gd name="connsiteY340" fmla="*/ 328257 h 606580"/>
              <a:gd name="connsiteX341" fmla="*/ 328421 w 608133"/>
              <a:gd name="connsiteY341" fmla="*/ 332341 h 606580"/>
              <a:gd name="connsiteX342" fmla="*/ 330464 w 608133"/>
              <a:gd name="connsiteY342" fmla="*/ 332214 h 606580"/>
              <a:gd name="connsiteX343" fmla="*/ 358818 w 608133"/>
              <a:gd name="connsiteY343" fmla="*/ 360422 h 606580"/>
              <a:gd name="connsiteX344" fmla="*/ 353905 w 608133"/>
              <a:gd name="connsiteY344" fmla="*/ 372216 h 606580"/>
              <a:gd name="connsiteX345" fmla="*/ 351023 w 608133"/>
              <a:gd name="connsiteY345" fmla="*/ 371297 h 606580"/>
              <a:gd name="connsiteX346" fmla="*/ 343100 w 608133"/>
              <a:gd name="connsiteY346" fmla="*/ 358410 h 606580"/>
              <a:gd name="connsiteX347" fmla="*/ 316010 w 608133"/>
              <a:gd name="connsiteY347" fmla="*/ 358155 h 606580"/>
              <a:gd name="connsiteX348" fmla="*/ 294542 w 608133"/>
              <a:gd name="connsiteY348" fmla="*/ 350117 h 606580"/>
              <a:gd name="connsiteX349" fmla="*/ 293520 w 608133"/>
              <a:gd name="connsiteY349" fmla="*/ 334933 h 606580"/>
              <a:gd name="connsiteX350" fmla="*/ 286236 w 608133"/>
              <a:gd name="connsiteY350" fmla="*/ 322557 h 606580"/>
              <a:gd name="connsiteX351" fmla="*/ 266813 w 608133"/>
              <a:gd name="connsiteY351" fmla="*/ 322301 h 606580"/>
              <a:gd name="connsiteX352" fmla="*/ 255568 w 608133"/>
              <a:gd name="connsiteY352" fmla="*/ 304949 h 606580"/>
              <a:gd name="connsiteX353" fmla="*/ 245601 w 608133"/>
              <a:gd name="connsiteY353" fmla="*/ 300100 h 606580"/>
              <a:gd name="connsiteX354" fmla="*/ 245090 w 608133"/>
              <a:gd name="connsiteY354" fmla="*/ 305459 h 606580"/>
              <a:gd name="connsiteX355" fmla="*/ 226944 w 608133"/>
              <a:gd name="connsiteY355" fmla="*/ 306480 h 606580"/>
              <a:gd name="connsiteX356" fmla="*/ 220300 w 608133"/>
              <a:gd name="connsiteY356" fmla="*/ 297421 h 606580"/>
              <a:gd name="connsiteX357" fmla="*/ 201388 w 608133"/>
              <a:gd name="connsiteY357" fmla="*/ 293593 h 606580"/>
              <a:gd name="connsiteX358" fmla="*/ 185798 w 608133"/>
              <a:gd name="connsiteY358" fmla="*/ 311328 h 606580"/>
              <a:gd name="connsiteX359" fmla="*/ 163691 w 608133"/>
              <a:gd name="connsiteY359" fmla="*/ 307628 h 606580"/>
              <a:gd name="connsiteX360" fmla="*/ 163564 w 608133"/>
              <a:gd name="connsiteY360" fmla="*/ 307628 h 606580"/>
              <a:gd name="connsiteX361" fmla="*/ 161264 w 608133"/>
              <a:gd name="connsiteY361" fmla="*/ 307245 h 606580"/>
              <a:gd name="connsiteX362" fmla="*/ 159475 w 608133"/>
              <a:gd name="connsiteY362" fmla="*/ 279940 h 606580"/>
              <a:gd name="connsiteX363" fmla="*/ 141585 w 608133"/>
              <a:gd name="connsiteY363" fmla="*/ 277006 h 606580"/>
              <a:gd name="connsiteX364" fmla="*/ 148741 w 608133"/>
              <a:gd name="connsiteY364" fmla="*/ 263608 h 606580"/>
              <a:gd name="connsiteX365" fmla="*/ 146696 w 608133"/>
              <a:gd name="connsiteY365" fmla="*/ 255825 h 606580"/>
              <a:gd name="connsiteX366" fmla="*/ 123184 w 608133"/>
              <a:gd name="connsiteY366" fmla="*/ 271392 h 606580"/>
              <a:gd name="connsiteX367" fmla="*/ 108361 w 608133"/>
              <a:gd name="connsiteY367" fmla="*/ 269605 h 606580"/>
              <a:gd name="connsiteX368" fmla="*/ 103122 w 608133"/>
              <a:gd name="connsiteY368" fmla="*/ 258250 h 606580"/>
              <a:gd name="connsiteX369" fmla="*/ 106316 w 608133"/>
              <a:gd name="connsiteY369" fmla="*/ 246383 h 606580"/>
              <a:gd name="connsiteX370" fmla="*/ 114495 w 608133"/>
              <a:gd name="connsiteY370" fmla="*/ 231583 h 606580"/>
              <a:gd name="connsiteX371" fmla="*/ 133279 w 608133"/>
              <a:gd name="connsiteY371" fmla="*/ 222268 h 606580"/>
              <a:gd name="connsiteX372" fmla="*/ 169570 w 608133"/>
              <a:gd name="connsiteY372" fmla="*/ 222268 h 606580"/>
              <a:gd name="connsiteX373" fmla="*/ 169442 w 608133"/>
              <a:gd name="connsiteY373" fmla="*/ 233114 h 606580"/>
              <a:gd name="connsiteX374" fmla="*/ 182476 w 608133"/>
              <a:gd name="connsiteY374" fmla="*/ 239111 h 606580"/>
              <a:gd name="connsiteX375" fmla="*/ 181453 w 608133"/>
              <a:gd name="connsiteY375" fmla="*/ 220482 h 606580"/>
              <a:gd name="connsiteX376" fmla="*/ 190909 w 608133"/>
              <a:gd name="connsiteY376" fmla="*/ 211168 h 606580"/>
              <a:gd name="connsiteX377" fmla="*/ 209821 w 608133"/>
              <a:gd name="connsiteY377" fmla="*/ 198791 h 606580"/>
              <a:gd name="connsiteX378" fmla="*/ 211099 w 608133"/>
              <a:gd name="connsiteY378" fmla="*/ 190242 h 606580"/>
              <a:gd name="connsiteX379" fmla="*/ 230011 w 608133"/>
              <a:gd name="connsiteY379" fmla="*/ 170720 h 606580"/>
              <a:gd name="connsiteX380" fmla="*/ 250201 w 608133"/>
              <a:gd name="connsiteY380" fmla="*/ 159747 h 606580"/>
              <a:gd name="connsiteX381" fmla="*/ 248412 w 608133"/>
              <a:gd name="connsiteY381" fmla="*/ 158344 h 606580"/>
              <a:gd name="connsiteX382" fmla="*/ 261957 w 608133"/>
              <a:gd name="connsiteY382" fmla="*/ 145712 h 606580"/>
              <a:gd name="connsiteX383" fmla="*/ 266941 w 608133"/>
              <a:gd name="connsiteY383" fmla="*/ 146988 h 606580"/>
              <a:gd name="connsiteX384" fmla="*/ 269241 w 608133"/>
              <a:gd name="connsiteY384" fmla="*/ 149795 h 606580"/>
              <a:gd name="connsiteX385" fmla="*/ 274480 w 608133"/>
              <a:gd name="connsiteY385" fmla="*/ 144181 h 606580"/>
              <a:gd name="connsiteX386" fmla="*/ 275758 w 608133"/>
              <a:gd name="connsiteY386" fmla="*/ 143543 h 606580"/>
              <a:gd name="connsiteX387" fmla="*/ 270008 w 608133"/>
              <a:gd name="connsiteY387" fmla="*/ 142777 h 606580"/>
              <a:gd name="connsiteX388" fmla="*/ 264257 w 608133"/>
              <a:gd name="connsiteY388" fmla="*/ 140991 h 606580"/>
              <a:gd name="connsiteX389" fmla="*/ 264257 w 608133"/>
              <a:gd name="connsiteY389" fmla="*/ 135505 h 606580"/>
              <a:gd name="connsiteX390" fmla="*/ 267324 w 608133"/>
              <a:gd name="connsiteY390" fmla="*/ 132953 h 606580"/>
              <a:gd name="connsiteX391" fmla="*/ 274097 w 608133"/>
              <a:gd name="connsiteY391" fmla="*/ 132953 h 606580"/>
              <a:gd name="connsiteX392" fmla="*/ 277164 w 608133"/>
              <a:gd name="connsiteY392" fmla="*/ 134356 h 606580"/>
              <a:gd name="connsiteX393" fmla="*/ 279719 w 608133"/>
              <a:gd name="connsiteY393" fmla="*/ 139588 h 606580"/>
              <a:gd name="connsiteX394" fmla="*/ 283042 w 608133"/>
              <a:gd name="connsiteY394" fmla="*/ 139077 h 606580"/>
              <a:gd name="connsiteX395" fmla="*/ 283042 w 608133"/>
              <a:gd name="connsiteY395" fmla="*/ 138694 h 606580"/>
              <a:gd name="connsiteX396" fmla="*/ 283936 w 608133"/>
              <a:gd name="connsiteY396" fmla="*/ 138950 h 606580"/>
              <a:gd name="connsiteX397" fmla="*/ 293392 w 608133"/>
              <a:gd name="connsiteY397" fmla="*/ 137546 h 606580"/>
              <a:gd name="connsiteX398" fmla="*/ 294670 w 608133"/>
              <a:gd name="connsiteY398" fmla="*/ 132953 h 606580"/>
              <a:gd name="connsiteX399" fmla="*/ 300165 w 608133"/>
              <a:gd name="connsiteY399" fmla="*/ 134356 h 606580"/>
              <a:gd name="connsiteX400" fmla="*/ 300165 w 608133"/>
              <a:gd name="connsiteY400" fmla="*/ 139205 h 606580"/>
              <a:gd name="connsiteX401" fmla="*/ 295181 w 608133"/>
              <a:gd name="connsiteY401" fmla="*/ 142650 h 606580"/>
              <a:gd name="connsiteX402" fmla="*/ 295820 w 608133"/>
              <a:gd name="connsiteY402" fmla="*/ 148009 h 606580"/>
              <a:gd name="connsiteX403" fmla="*/ 312943 w 608133"/>
              <a:gd name="connsiteY403" fmla="*/ 153240 h 606580"/>
              <a:gd name="connsiteX404" fmla="*/ 312943 w 608133"/>
              <a:gd name="connsiteY404" fmla="*/ 153495 h 606580"/>
              <a:gd name="connsiteX405" fmla="*/ 316904 w 608133"/>
              <a:gd name="connsiteY405" fmla="*/ 153113 h 606580"/>
              <a:gd name="connsiteX406" fmla="*/ 317160 w 608133"/>
              <a:gd name="connsiteY406" fmla="*/ 145840 h 606580"/>
              <a:gd name="connsiteX407" fmla="*/ 303615 w 608133"/>
              <a:gd name="connsiteY407" fmla="*/ 139715 h 606580"/>
              <a:gd name="connsiteX408" fmla="*/ 302848 w 608133"/>
              <a:gd name="connsiteY408" fmla="*/ 136270 h 606580"/>
              <a:gd name="connsiteX409" fmla="*/ 314093 w 608133"/>
              <a:gd name="connsiteY409" fmla="*/ 132442 h 606580"/>
              <a:gd name="connsiteX410" fmla="*/ 314604 w 608133"/>
              <a:gd name="connsiteY410" fmla="*/ 121852 h 606580"/>
              <a:gd name="connsiteX411" fmla="*/ 302848 w 608133"/>
              <a:gd name="connsiteY411" fmla="*/ 114834 h 606580"/>
              <a:gd name="connsiteX412" fmla="*/ 302081 w 608133"/>
              <a:gd name="connsiteY412" fmla="*/ 96844 h 606580"/>
              <a:gd name="connsiteX413" fmla="*/ 285981 w 608133"/>
              <a:gd name="connsiteY413" fmla="*/ 104754 h 606580"/>
              <a:gd name="connsiteX414" fmla="*/ 280103 w 608133"/>
              <a:gd name="connsiteY414" fmla="*/ 104754 h 606580"/>
              <a:gd name="connsiteX415" fmla="*/ 281636 w 608133"/>
              <a:gd name="connsiteY415" fmla="*/ 91102 h 606580"/>
              <a:gd name="connsiteX416" fmla="*/ 259785 w 608133"/>
              <a:gd name="connsiteY416" fmla="*/ 85998 h 606580"/>
              <a:gd name="connsiteX417" fmla="*/ 250712 w 608133"/>
              <a:gd name="connsiteY417" fmla="*/ 92761 h 606580"/>
              <a:gd name="connsiteX418" fmla="*/ 250712 w 608133"/>
              <a:gd name="connsiteY418" fmla="*/ 113303 h 606580"/>
              <a:gd name="connsiteX419" fmla="*/ 234356 w 608133"/>
              <a:gd name="connsiteY419" fmla="*/ 118407 h 606580"/>
              <a:gd name="connsiteX420" fmla="*/ 227839 w 608133"/>
              <a:gd name="connsiteY420" fmla="*/ 131932 h 606580"/>
              <a:gd name="connsiteX421" fmla="*/ 220683 w 608133"/>
              <a:gd name="connsiteY421" fmla="*/ 133080 h 606580"/>
              <a:gd name="connsiteX422" fmla="*/ 220683 w 608133"/>
              <a:gd name="connsiteY422" fmla="*/ 115855 h 606580"/>
              <a:gd name="connsiteX423" fmla="*/ 205349 w 608133"/>
              <a:gd name="connsiteY423" fmla="*/ 113686 h 606580"/>
              <a:gd name="connsiteX424" fmla="*/ 197682 w 608133"/>
              <a:gd name="connsiteY424" fmla="*/ 108837 h 606580"/>
              <a:gd name="connsiteX425" fmla="*/ 194743 w 608133"/>
              <a:gd name="connsiteY425" fmla="*/ 97609 h 606580"/>
              <a:gd name="connsiteX426" fmla="*/ 222089 w 608133"/>
              <a:gd name="connsiteY426" fmla="*/ 81788 h 606580"/>
              <a:gd name="connsiteX427" fmla="*/ 235506 w 608133"/>
              <a:gd name="connsiteY427" fmla="*/ 77832 h 606580"/>
              <a:gd name="connsiteX428" fmla="*/ 236912 w 608133"/>
              <a:gd name="connsiteY428" fmla="*/ 86636 h 606580"/>
              <a:gd name="connsiteX429" fmla="*/ 244323 w 608133"/>
              <a:gd name="connsiteY429" fmla="*/ 86253 h 606580"/>
              <a:gd name="connsiteX430" fmla="*/ 244962 w 608133"/>
              <a:gd name="connsiteY430" fmla="*/ 81788 h 606580"/>
              <a:gd name="connsiteX431" fmla="*/ 252757 w 608133"/>
              <a:gd name="connsiteY431" fmla="*/ 80767 h 606580"/>
              <a:gd name="connsiteX432" fmla="*/ 252885 w 608133"/>
              <a:gd name="connsiteY432" fmla="*/ 79108 h 606580"/>
              <a:gd name="connsiteX433" fmla="*/ 249562 w 608133"/>
              <a:gd name="connsiteY433" fmla="*/ 77832 h 606580"/>
              <a:gd name="connsiteX434" fmla="*/ 248796 w 608133"/>
              <a:gd name="connsiteY434" fmla="*/ 72984 h 606580"/>
              <a:gd name="connsiteX435" fmla="*/ 258379 w 608133"/>
              <a:gd name="connsiteY435" fmla="*/ 72218 h 606580"/>
              <a:gd name="connsiteX436" fmla="*/ 264130 w 608133"/>
              <a:gd name="connsiteY436" fmla="*/ 66221 h 606580"/>
              <a:gd name="connsiteX437" fmla="*/ 264513 w 608133"/>
              <a:gd name="connsiteY437" fmla="*/ 65838 h 606580"/>
              <a:gd name="connsiteX438" fmla="*/ 266302 w 608133"/>
              <a:gd name="connsiteY438" fmla="*/ 64052 h 606580"/>
              <a:gd name="connsiteX439" fmla="*/ 286492 w 608133"/>
              <a:gd name="connsiteY439" fmla="*/ 61500 h 606580"/>
              <a:gd name="connsiteX440" fmla="*/ 295437 w 608133"/>
              <a:gd name="connsiteY440" fmla="*/ 69028 h 606580"/>
              <a:gd name="connsiteX441" fmla="*/ 272052 w 608133"/>
              <a:gd name="connsiteY441" fmla="*/ 81405 h 606580"/>
              <a:gd name="connsiteX442" fmla="*/ 301826 w 608133"/>
              <a:gd name="connsiteY442" fmla="*/ 88295 h 606580"/>
              <a:gd name="connsiteX443" fmla="*/ 305659 w 608133"/>
              <a:gd name="connsiteY443" fmla="*/ 78470 h 606580"/>
              <a:gd name="connsiteX444" fmla="*/ 318693 w 608133"/>
              <a:gd name="connsiteY444" fmla="*/ 78470 h 606580"/>
              <a:gd name="connsiteX445" fmla="*/ 323294 w 608133"/>
              <a:gd name="connsiteY445" fmla="*/ 69921 h 606580"/>
              <a:gd name="connsiteX446" fmla="*/ 314093 w 608133"/>
              <a:gd name="connsiteY446" fmla="*/ 67625 h 606580"/>
              <a:gd name="connsiteX447" fmla="*/ 314093 w 608133"/>
              <a:gd name="connsiteY447" fmla="*/ 56779 h 606580"/>
              <a:gd name="connsiteX448" fmla="*/ 285214 w 608133"/>
              <a:gd name="connsiteY448" fmla="*/ 44147 h 606580"/>
              <a:gd name="connsiteX449" fmla="*/ 265280 w 608133"/>
              <a:gd name="connsiteY449" fmla="*/ 46444 h 606580"/>
              <a:gd name="connsiteX450" fmla="*/ 254035 w 608133"/>
              <a:gd name="connsiteY450" fmla="*/ 52186 h 606580"/>
              <a:gd name="connsiteX451" fmla="*/ 254801 w 608133"/>
              <a:gd name="connsiteY451" fmla="*/ 66349 h 606580"/>
              <a:gd name="connsiteX452" fmla="*/ 243045 w 608133"/>
              <a:gd name="connsiteY452" fmla="*/ 64562 h 606580"/>
              <a:gd name="connsiteX453" fmla="*/ 241256 w 608133"/>
              <a:gd name="connsiteY453" fmla="*/ 56779 h 606580"/>
              <a:gd name="connsiteX454" fmla="*/ 252501 w 608133"/>
              <a:gd name="connsiteY454" fmla="*/ 46572 h 606580"/>
              <a:gd name="connsiteX455" fmla="*/ 232056 w 608133"/>
              <a:gd name="connsiteY455" fmla="*/ 45679 h 606580"/>
              <a:gd name="connsiteX456" fmla="*/ 226178 w 608133"/>
              <a:gd name="connsiteY456" fmla="*/ 47337 h 606580"/>
              <a:gd name="connsiteX457" fmla="*/ 223622 w 608133"/>
              <a:gd name="connsiteY457" fmla="*/ 54227 h 606580"/>
              <a:gd name="connsiteX458" fmla="*/ 231289 w 608133"/>
              <a:gd name="connsiteY458" fmla="*/ 55503 h 606580"/>
              <a:gd name="connsiteX459" fmla="*/ 229756 w 608133"/>
              <a:gd name="connsiteY459" fmla="*/ 63031 h 606580"/>
              <a:gd name="connsiteX460" fmla="*/ 216722 w 608133"/>
              <a:gd name="connsiteY460" fmla="*/ 63797 h 606580"/>
              <a:gd name="connsiteX461" fmla="*/ 214677 w 608133"/>
              <a:gd name="connsiteY461" fmla="*/ 68773 h 606580"/>
              <a:gd name="connsiteX462" fmla="*/ 195765 w 608133"/>
              <a:gd name="connsiteY462" fmla="*/ 69283 h 606580"/>
              <a:gd name="connsiteX463" fmla="*/ 194487 w 608133"/>
              <a:gd name="connsiteY463" fmla="*/ 58693 h 606580"/>
              <a:gd name="connsiteX464" fmla="*/ 209310 w 608133"/>
              <a:gd name="connsiteY464" fmla="*/ 58438 h 606580"/>
              <a:gd name="connsiteX465" fmla="*/ 220555 w 608133"/>
              <a:gd name="connsiteY465" fmla="*/ 47593 h 606580"/>
              <a:gd name="connsiteX466" fmla="*/ 214422 w 608133"/>
              <a:gd name="connsiteY466" fmla="*/ 44658 h 606580"/>
              <a:gd name="connsiteX467" fmla="*/ 206244 w 608133"/>
              <a:gd name="connsiteY467" fmla="*/ 52441 h 606580"/>
              <a:gd name="connsiteX468" fmla="*/ 192698 w 608133"/>
              <a:gd name="connsiteY468" fmla="*/ 51676 h 606580"/>
              <a:gd name="connsiteX469" fmla="*/ 184520 w 608133"/>
              <a:gd name="connsiteY469" fmla="*/ 40575 h 606580"/>
              <a:gd name="connsiteX470" fmla="*/ 167142 w 608133"/>
              <a:gd name="connsiteY470" fmla="*/ 40575 h 606580"/>
              <a:gd name="connsiteX471" fmla="*/ 148996 w 608133"/>
              <a:gd name="connsiteY471" fmla="*/ 53972 h 606580"/>
              <a:gd name="connsiteX472" fmla="*/ 165608 w 608133"/>
              <a:gd name="connsiteY472" fmla="*/ 53972 h 606580"/>
              <a:gd name="connsiteX473" fmla="*/ 167142 w 608133"/>
              <a:gd name="connsiteY473" fmla="*/ 58693 h 606580"/>
              <a:gd name="connsiteX474" fmla="*/ 162797 w 608133"/>
              <a:gd name="connsiteY474" fmla="*/ 62776 h 606580"/>
              <a:gd name="connsiteX475" fmla="*/ 181198 w 608133"/>
              <a:gd name="connsiteY475" fmla="*/ 63287 h 606580"/>
              <a:gd name="connsiteX476" fmla="*/ 184009 w 608133"/>
              <a:gd name="connsiteY476" fmla="*/ 69794 h 606580"/>
              <a:gd name="connsiteX477" fmla="*/ 163308 w 608133"/>
              <a:gd name="connsiteY477" fmla="*/ 69028 h 606580"/>
              <a:gd name="connsiteX478" fmla="*/ 162286 w 608133"/>
              <a:gd name="connsiteY478" fmla="*/ 64052 h 606580"/>
              <a:gd name="connsiteX479" fmla="*/ 149252 w 608133"/>
              <a:gd name="connsiteY479" fmla="*/ 61245 h 606580"/>
              <a:gd name="connsiteX480" fmla="*/ 142352 w 608133"/>
              <a:gd name="connsiteY480" fmla="*/ 57545 h 606580"/>
              <a:gd name="connsiteX481" fmla="*/ 129445 w 608133"/>
              <a:gd name="connsiteY481" fmla="*/ 57545 h 606580"/>
              <a:gd name="connsiteX482" fmla="*/ 310515 w 608133"/>
              <a:gd name="connsiteY482"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Lst>
            <a:rect l="l" t="t" r="r" b="b"/>
            <a:pathLst>
              <a:path w="608133" h="606580">
                <a:moveTo>
                  <a:pt x="353905" y="372216"/>
                </a:moveTo>
                <a:lnTo>
                  <a:pt x="357698" y="373425"/>
                </a:lnTo>
                <a:lnTo>
                  <a:pt x="354188" y="382408"/>
                </a:lnTo>
                <a:cubicBezTo>
                  <a:pt x="348856" y="388184"/>
                  <a:pt x="341448" y="392013"/>
                  <a:pt x="333146" y="392715"/>
                </a:cubicBezTo>
                <a:lnTo>
                  <a:pt x="333146" y="400756"/>
                </a:lnTo>
                <a:lnTo>
                  <a:pt x="341831" y="400756"/>
                </a:lnTo>
                <a:lnTo>
                  <a:pt x="341831" y="406245"/>
                </a:lnTo>
                <a:lnTo>
                  <a:pt x="319097" y="406245"/>
                </a:lnTo>
                <a:lnTo>
                  <a:pt x="319097" y="400756"/>
                </a:lnTo>
                <a:lnTo>
                  <a:pt x="329187" y="400756"/>
                </a:lnTo>
                <a:lnTo>
                  <a:pt x="329187" y="392715"/>
                </a:lnTo>
                <a:lnTo>
                  <a:pt x="329187" y="390162"/>
                </a:lnTo>
                <a:lnTo>
                  <a:pt x="329187" y="388631"/>
                </a:lnTo>
                <a:cubicBezTo>
                  <a:pt x="329570" y="388631"/>
                  <a:pt x="330081" y="388758"/>
                  <a:pt x="330464" y="388758"/>
                </a:cubicBezTo>
                <a:cubicBezTo>
                  <a:pt x="338255" y="388758"/>
                  <a:pt x="345344" y="385567"/>
                  <a:pt x="350484" y="380430"/>
                </a:cubicBezTo>
                <a:close/>
                <a:moveTo>
                  <a:pt x="154231" y="365050"/>
                </a:moveTo>
                <a:lnTo>
                  <a:pt x="154668" y="366964"/>
                </a:lnTo>
                <a:lnTo>
                  <a:pt x="155372" y="370090"/>
                </a:lnTo>
                <a:lnTo>
                  <a:pt x="153754" y="367178"/>
                </a:lnTo>
                <a:lnTo>
                  <a:pt x="153213" y="366194"/>
                </a:lnTo>
                <a:close/>
                <a:moveTo>
                  <a:pt x="154228" y="365035"/>
                </a:moveTo>
                <a:lnTo>
                  <a:pt x="153198" y="366178"/>
                </a:lnTo>
                <a:lnTo>
                  <a:pt x="153754" y="367178"/>
                </a:lnTo>
                <a:lnTo>
                  <a:pt x="155385" y="370149"/>
                </a:lnTo>
                <a:lnTo>
                  <a:pt x="155372" y="370090"/>
                </a:lnTo>
                <a:lnTo>
                  <a:pt x="155386" y="370116"/>
                </a:lnTo>
                <a:lnTo>
                  <a:pt x="154668" y="366964"/>
                </a:lnTo>
                <a:lnTo>
                  <a:pt x="154235" y="365045"/>
                </a:lnTo>
                <a:lnTo>
                  <a:pt x="154231" y="365050"/>
                </a:lnTo>
                <a:close/>
                <a:moveTo>
                  <a:pt x="129357" y="298669"/>
                </a:moveTo>
                <a:lnTo>
                  <a:pt x="136291" y="312738"/>
                </a:lnTo>
                <a:lnTo>
                  <a:pt x="136471" y="313109"/>
                </a:lnTo>
                <a:lnTo>
                  <a:pt x="133402" y="312982"/>
                </a:lnTo>
                <a:lnTo>
                  <a:pt x="127529" y="313873"/>
                </a:lnTo>
                <a:lnTo>
                  <a:pt x="127529" y="300738"/>
                </a:lnTo>
                <a:close/>
                <a:moveTo>
                  <a:pt x="129305" y="298562"/>
                </a:moveTo>
                <a:lnTo>
                  <a:pt x="127512" y="300731"/>
                </a:lnTo>
                <a:lnTo>
                  <a:pt x="127512" y="313875"/>
                </a:lnTo>
                <a:lnTo>
                  <a:pt x="127529" y="313873"/>
                </a:lnTo>
                <a:lnTo>
                  <a:pt x="127529" y="313880"/>
                </a:lnTo>
                <a:lnTo>
                  <a:pt x="133407" y="312987"/>
                </a:lnTo>
                <a:lnTo>
                  <a:pt x="136473" y="313115"/>
                </a:lnTo>
                <a:lnTo>
                  <a:pt x="136471" y="313109"/>
                </a:lnTo>
                <a:lnTo>
                  <a:pt x="136474" y="313109"/>
                </a:lnTo>
                <a:lnTo>
                  <a:pt x="136291" y="312738"/>
                </a:lnTo>
                <a:lnTo>
                  <a:pt x="129445" y="298569"/>
                </a:lnTo>
                <a:lnTo>
                  <a:pt x="129357" y="298669"/>
                </a:lnTo>
                <a:close/>
                <a:moveTo>
                  <a:pt x="70350" y="249152"/>
                </a:moveTo>
                <a:lnTo>
                  <a:pt x="73599" y="253747"/>
                </a:lnTo>
                <a:lnTo>
                  <a:pt x="73003" y="254932"/>
                </a:lnTo>
                <a:lnTo>
                  <a:pt x="69753" y="254932"/>
                </a:lnTo>
                <a:lnTo>
                  <a:pt x="68611" y="254900"/>
                </a:lnTo>
                <a:lnTo>
                  <a:pt x="67343" y="250596"/>
                </a:lnTo>
                <a:lnTo>
                  <a:pt x="67374" y="250579"/>
                </a:lnTo>
                <a:close/>
                <a:moveTo>
                  <a:pt x="12543" y="235433"/>
                </a:moveTo>
                <a:lnTo>
                  <a:pt x="14960" y="247257"/>
                </a:lnTo>
                <a:lnTo>
                  <a:pt x="20187" y="255668"/>
                </a:lnTo>
                <a:lnTo>
                  <a:pt x="23757" y="259618"/>
                </a:lnTo>
                <a:lnTo>
                  <a:pt x="30131" y="262039"/>
                </a:lnTo>
                <a:lnTo>
                  <a:pt x="24139" y="269048"/>
                </a:lnTo>
                <a:lnTo>
                  <a:pt x="12537" y="270195"/>
                </a:lnTo>
                <a:lnTo>
                  <a:pt x="3740" y="270195"/>
                </a:lnTo>
                <a:lnTo>
                  <a:pt x="4760" y="260001"/>
                </a:lnTo>
                <a:lnTo>
                  <a:pt x="10311" y="258832"/>
                </a:lnTo>
                <a:lnTo>
                  <a:pt x="12012" y="258505"/>
                </a:lnTo>
                <a:lnTo>
                  <a:pt x="12008" y="258475"/>
                </a:lnTo>
                <a:lnTo>
                  <a:pt x="12027" y="258471"/>
                </a:lnTo>
                <a:lnTo>
                  <a:pt x="11390" y="253756"/>
                </a:lnTo>
                <a:lnTo>
                  <a:pt x="11386" y="253754"/>
                </a:lnTo>
                <a:lnTo>
                  <a:pt x="11373" y="253656"/>
                </a:lnTo>
                <a:lnTo>
                  <a:pt x="7285" y="251138"/>
                </a:lnTo>
                <a:lnTo>
                  <a:pt x="5398" y="249933"/>
                </a:lnTo>
                <a:lnTo>
                  <a:pt x="4888" y="249679"/>
                </a:lnTo>
                <a:cubicBezTo>
                  <a:pt x="5653" y="245218"/>
                  <a:pt x="6545" y="240758"/>
                  <a:pt x="7565" y="236426"/>
                </a:cubicBezTo>
                <a:lnTo>
                  <a:pt x="8330" y="236298"/>
                </a:lnTo>
                <a:lnTo>
                  <a:pt x="8443" y="236274"/>
                </a:lnTo>
                <a:lnTo>
                  <a:pt x="8434" y="236304"/>
                </a:lnTo>
                <a:close/>
                <a:moveTo>
                  <a:pt x="606846" y="233360"/>
                </a:moveTo>
                <a:cubicBezTo>
                  <a:pt x="607361" y="235011"/>
                  <a:pt x="607747" y="236663"/>
                  <a:pt x="608133" y="238441"/>
                </a:cubicBezTo>
                <a:lnTo>
                  <a:pt x="605945" y="234376"/>
                </a:lnTo>
                <a:close/>
                <a:moveTo>
                  <a:pt x="204076" y="166111"/>
                </a:moveTo>
                <a:lnTo>
                  <a:pt x="204076" y="171954"/>
                </a:lnTo>
                <a:lnTo>
                  <a:pt x="199732" y="176272"/>
                </a:lnTo>
                <a:lnTo>
                  <a:pt x="189892" y="176272"/>
                </a:lnTo>
                <a:lnTo>
                  <a:pt x="191426" y="169668"/>
                </a:lnTo>
                <a:lnTo>
                  <a:pt x="196026" y="169286"/>
                </a:lnTo>
                <a:lnTo>
                  <a:pt x="197048" y="167000"/>
                </a:lnTo>
                <a:close/>
                <a:moveTo>
                  <a:pt x="581533" y="165335"/>
                </a:moveTo>
                <a:cubicBezTo>
                  <a:pt x="584078" y="170193"/>
                  <a:pt x="586495" y="175178"/>
                  <a:pt x="588657" y="180163"/>
                </a:cubicBezTo>
                <a:lnTo>
                  <a:pt x="585604" y="180035"/>
                </a:lnTo>
                <a:lnTo>
                  <a:pt x="579625" y="180930"/>
                </a:lnTo>
                <a:lnTo>
                  <a:pt x="579625" y="167380"/>
                </a:lnTo>
                <a:close/>
                <a:moveTo>
                  <a:pt x="208944" y="160607"/>
                </a:moveTo>
                <a:lnTo>
                  <a:pt x="209708" y="160607"/>
                </a:lnTo>
                <a:lnTo>
                  <a:pt x="221293" y="164052"/>
                </a:lnTo>
                <a:lnTo>
                  <a:pt x="221293" y="169922"/>
                </a:lnTo>
                <a:lnTo>
                  <a:pt x="211618" y="169922"/>
                </a:lnTo>
                <a:lnTo>
                  <a:pt x="208944" y="166094"/>
                </a:lnTo>
                <a:close/>
                <a:moveTo>
                  <a:pt x="179788" y="153974"/>
                </a:moveTo>
                <a:lnTo>
                  <a:pt x="189892" y="153974"/>
                </a:lnTo>
                <a:lnTo>
                  <a:pt x="176846" y="171968"/>
                </a:lnTo>
                <a:lnTo>
                  <a:pt x="171474" y="169161"/>
                </a:lnTo>
                <a:lnTo>
                  <a:pt x="172625" y="161504"/>
                </a:lnTo>
                <a:close/>
                <a:moveTo>
                  <a:pt x="196031" y="153974"/>
                </a:moveTo>
                <a:lnTo>
                  <a:pt x="206334" y="153974"/>
                </a:lnTo>
                <a:lnTo>
                  <a:pt x="206334" y="159972"/>
                </a:lnTo>
                <a:lnTo>
                  <a:pt x="201747" y="162936"/>
                </a:lnTo>
                <a:lnTo>
                  <a:pt x="196031" y="164065"/>
                </a:lnTo>
                <a:close/>
                <a:moveTo>
                  <a:pt x="215085" y="152986"/>
                </a:moveTo>
                <a:lnTo>
                  <a:pt x="219811" y="155921"/>
                </a:lnTo>
                <a:lnTo>
                  <a:pt x="216107" y="158984"/>
                </a:lnTo>
                <a:lnTo>
                  <a:pt x="212402" y="155921"/>
                </a:lnTo>
                <a:close/>
                <a:moveTo>
                  <a:pt x="201253" y="144306"/>
                </a:moveTo>
                <a:lnTo>
                  <a:pt x="207533" y="150044"/>
                </a:lnTo>
                <a:lnTo>
                  <a:pt x="201253" y="151574"/>
                </a:lnTo>
                <a:close/>
                <a:moveTo>
                  <a:pt x="48012" y="142895"/>
                </a:moveTo>
                <a:lnTo>
                  <a:pt x="48267" y="146335"/>
                </a:lnTo>
                <a:lnTo>
                  <a:pt x="39587" y="156655"/>
                </a:lnTo>
                <a:cubicBezTo>
                  <a:pt x="42268" y="151941"/>
                  <a:pt x="45076" y="147354"/>
                  <a:pt x="48012" y="142895"/>
                </a:cubicBezTo>
                <a:close/>
                <a:moveTo>
                  <a:pt x="183223" y="141625"/>
                </a:moveTo>
                <a:lnTo>
                  <a:pt x="195249" y="141625"/>
                </a:lnTo>
                <a:lnTo>
                  <a:pt x="195249" y="145325"/>
                </a:lnTo>
                <a:lnTo>
                  <a:pt x="197936" y="145325"/>
                </a:lnTo>
                <a:lnTo>
                  <a:pt x="197936" y="151575"/>
                </a:lnTo>
                <a:lnTo>
                  <a:pt x="179512" y="151575"/>
                </a:lnTo>
                <a:lnTo>
                  <a:pt x="172603" y="149662"/>
                </a:lnTo>
                <a:lnTo>
                  <a:pt x="174394" y="145325"/>
                </a:lnTo>
                <a:close/>
                <a:moveTo>
                  <a:pt x="163284" y="118762"/>
                </a:moveTo>
                <a:lnTo>
                  <a:pt x="170557" y="120418"/>
                </a:lnTo>
                <a:lnTo>
                  <a:pt x="168005" y="130101"/>
                </a:lnTo>
                <a:lnTo>
                  <a:pt x="160221" y="132522"/>
                </a:lnTo>
                <a:lnTo>
                  <a:pt x="155244" y="122584"/>
                </a:lnTo>
                <a:close/>
                <a:moveTo>
                  <a:pt x="531175" y="94910"/>
                </a:moveTo>
                <a:cubicBezTo>
                  <a:pt x="536417" y="100396"/>
                  <a:pt x="541530" y="106136"/>
                  <a:pt x="546388" y="112005"/>
                </a:cubicBezTo>
                <a:lnTo>
                  <a:pt x="540380" y="120807"/>
                </a:lnTo>
                <a:lnTo>
                  <a:pt x="519286" y="120679"/>
                </a:lnTo>
                <a:lnTo>
                  <a:pt x="517880" y="116342"/>
                </a:lnTo>
                <a:lnTo>
                  <a:pt x="531175" y="109708"/>
                </a:lnTo>
                <a:close/>
                <a:moveTo>
                  <a:pt x="144924" y="86584"/>
                </a:moveTo>
                <a:cubicBezTo>
                  <a:pt x="145436" y="86584"/>
                  <a:pt x="144924" y="93238"/>
                  <a:pt x="144924" y="93238"/>
                </a:cubicBezTo>
                <a:lnTo>
                  <a:pt x="129693" y="94134"/>
                </a:lnTo>
                <a:lnTo>
                  <a:pt x="126877" y="90807"/>
                </a:lnTo>
                <a:lnTo>
                  <a:pt x="137629" y="87736"/>
                </a:lnTo>
                <a:cubicBezTo>
                  <a:pt x="137629" y="87736"/>
                  <a:pt x="144284" y="86584"/>
                  <a:pt x="144924" y="86584"/>
                </a:cubicBezTo>
                <a:close/>
                <a:moveTo>
                  <a:pt x="134155" y="70142"/>
                </a:moveTo>
                <a:lnTo>
                  <a:pt x="145154" y="70142"/>
                </a:lnTo>
                <a:lnTo>
                  <a:pt x="145154" y="74879"/>
                </a:lnTo>
                <a:lnTo>
                  <a:pt x="141957" y="79104"/>
                </a:lnTo>
                <a:lnTo>
                  <a:pt x="126736" y="79104"/>
                </a:lnTo>
                <a:lnTo>
                  <a:pt x="126736" y="72959"/>
                </a:lnTo>
                <a:lnTo>
                  <a:pt x="126736" y="72447"/>
                </a:lnTo>
                <a:lnTo>
                  <a:pt x="133515" y="72447"/>
                </a:lnTo>
                <a:close/>
                <a:moveTo>
                  <a:pt x="310515" y="0"/>
                </a:moveTo>
                <a:cubicBezTo>
                  <a:pt x="322144" y="0"/>
                  <a:pt x="333772" y="766"/>
                  <a:pt x="345017" y="2042"/>
                </a:cubicBezTo>
                <a:cubicBezTo>
                  <a:pt x="350895" y="2680"/>
                  <a:pt x="356645" y="3318"/>
                  <a:pt x="362268" y="4338"/>
                </a:cubicBezTo>
                <a:cubicBezTo>
                  <a:pt x="363546" y="4593"/>
                  <a:pt x="364696" y="4849"/>
                  <a:pt x="365973" y="5104"/>
                </a:cubicBezTo>
                <a:cubicBezTo>
                  <a:pt x="420793" y="15439"/>
                  <a:pt x="470373" y="40320"/>
                  <a:pt x="510625" y="75408"/>
                </a:cubicBezTo>
                <a:lnTo>
                  <a:pt x="507047" y="81788"/>
                </a:lnTo>
                <a:lnTo>
                  <a:pt x="492863" y="87274"/>
                </a:lnTo>
                <a:lnTo>
                  <a:pt x="486857" y="93654"/>
                </a:lnTo>
                <a:lnTo>
                  <a:pt x="488263" y="101182"/>
                </a:lnTo>
                <a:lnTo>
                  <a:pt x="495546" y="102203"/>
                </a:lnTo>
                <a:lnTo>
                  <a:pt x="500019" y="113048"/>
                </a:lnTo>
                <a:lnTo>
                  <a:pt x="512542" y="108072"/>
                </a:lnTo>
                <a:lnTo>
                  <a:pt x="514714" y="122618"/>
                </a:lnTo>
                <a:lnTo>
                  <a:pt x="510880" y="122618"/>
                </a:lnTo>
                <a:lnTo>
                  <a:pt x="500530" y="121086"/>
                </a:lnTo>
                <a:lnTo>
                  <a:pt x="489029" y="123000"/>
                </a:lnTo>
                <a:lnTo>
                  <a:pt x="477912" y="138439"/>
                </a:lnTo>
                <a:lnTo>
                  <a:pt x="461939" y="140991"/>
                </a:lnTo>
                <a:lnTo>
                  <a:pt x="459639" y="154388"/>
                </a:lnTo>
                <a:lnTo>
                  <a:pt x="466412" y="155920"/>
                </a:lnTo>
                <a:lnTo>
                  <a:pt x="464495" y="164596"/>
                </a:lnTo>
                <a:lnTo>
                  <a:pt x="448650" y="161406"/>
                </a:lnTo>
                <a:lnTo>
                  <a:pt x="434210" y="164596"/>
                </a:lnTo>
                <a:lnTo>
                  <a:pt x="431143" y="172507"/>
                </a:lnTo>
                <a:lnTo>
                  <a:pt x="433571" y="189221"/>
                </a:lnTo>
                <a:lnTo>
                  <a:pt x="442133" y="193177"/>
                </a:lnTo>
                <a:lnTo>
                  <a:pt x="456444" y="193049"/>
                </a:lnTo>
                <a:lnTo>
                  <a:pt x="466028" y="192284"/>
                </a:lnTo>
                <a:lnTo>
                  <a:pt x="468967" y="184628"/>
                </a:lnTo>
                <a:lnTo>
                  <a:pt x="484046" y="165362"/>
                </a:lnTo>
                <a:lnTo>
                  <a:pt x="493885" y="167403"/>
                </a:lnTo>
                <a:lnTo>
                  <a:pt x="503724" y="158727"/>
                </a:lnTo>
                <a:lnTo>
                  <a:pt x="505513" y="165489"/>
                </a:lnTo>
                <a:lnTo>
                  <a:pt x="529537" y="181438"/>
                </a:lnTo>
                <a:lnTo>
                  <a:pt x="526598" y="185394"/>
                </a:lnTo>
                <a:lnTo>
                  <a:pt x="515736" y="184756"/>
                </a:lnTo>
                <a:lnTo>
                  <a:pt x="519953" y="190625"/>
                </a:lnTo>
                <a:lnTo>
                  <a:pt x="526598" y="192029"/>
                </a:lnTo>
                <a:lnTo>
                  <a:pt x="534393" y="188839"/>
                </a:lnTo>
                <a:lnTo>
                  <a:pt x="534265" y="179524"/>
                </a:lnTo>
                <a:lnTo>
                  <a:pt x="537715" y="177866"/>
                </a:lnTo>
                <a:lnTo>
                  <a:pt x="534904" y="174931"/>
                </a:lnTo>
                <a:lnTo>
                  <a:pt x="518931" y="166127"/>
                </a:lnTo>
                <a:lnTo>
                  <a:pt x="514714" y="154388"/>
                </a:lnTo>
                <a:lnTo>
                  <a:pt x="528003" y="154388"/>
                </a:lnTo>
                <a:lnTo>
                  <a:pt x="532220" y="158599"/>
                </a:lnTo>
                <a:lnTo>
                  <a:pt x="543721" y="168296"/>
                </a:lnTo>
                <a:lnTo>
                  <a:pt x="544232" y="180162"/>
                </a:lnTo>
                <a:lnTo>
                  <a:pt x="556116" y="192539"/>
                </a:lnTo>
                <a:lnTo>
                  <a:pt x="560588" y="175441"/>
                </a:lnTo>
                <a:lnTo>
                  <a:pt x="568766" y="171103"/>
                </a:lnTo>
                <a:lnTo>
                  <a:pt x="570300" y="185011"/>
                </a:lnTo>
                <a:lnTo>
                  <a:pt x="578350" y="193815"/>
                </a:lnTo>
                <a:lnTo>
                  <a:pt x="594323" y="193432"/>
                </a:lnTo>
                <a:cubicBezTo>
                  <a:pt x="597518" y="201343"/>
                  <a:pt x="600201" y="209381"/>
                  <a:pt x="602629" y="217547"/>
                </a:cubicBezTo>
                <a:lnTo>
                  <a:pt x="600968" y="219078"/>
                </a:lnTo>
                <a:lnTo>
                  <a:pt x="576434" y="219078"/>
                </a:lnTo>
                <a:lnTo>
                  <a:pt x="561483" y="208105"/>
                </a:lnTo>
                <a:lnTo>
                  <a:pt x="545765" y="209636"/>
                </a:lnTo>
                <a:lnTo>
                  <a:pt x="545765" y="219078"/>
                </a:lnTo>
                <a:lnTo>
                  <a:pt x="540782" y="219078"/>
                </a:lnTo>
                <a:lnTo>
                  <a:pt x="535415" y="215251"/>
                </a:lnTo>
                <a:lnTo>
                  <a:pt x="508197" y="208488"/>
                </a:lnTo>
                <a:lnTo>
                  <a:pt x="508197" y="191008"/>
                </a:lnTo>
                <a:lnTo>
                  <a:pt x="473567" y="193687"/>
                </a:lnTo>
                <a:lnTo>
                  <a:pt x="462961" y="199429"/>
                </a:lnTo>
                <a:lnTo>
                  <a:pt x="449161" y="199429"/>
                </a:lnTo>
                <a:lnTo>
                  <a:pt x="442516" y="198791"/>
                </a:lnTo>
                <a:lnTo>
                  <a:pt x="425904" y="207850"/>
                </a:lnTo>
                <a:lnTo>
                  <a:pt x="425904" y="224948"/>
                </a:lnTo>
                <a:lnTo>
                  <a:pt x="391914" y="249190"/>
                </a:lnTo>
                <a:lnTo>
                  <a:pt x="394725" y="259526"/>
                </a:lnTo>
                <a:lnTo>
                  <a:pt x="401625" y="259526"/>
                </a:lnTo>
                <a:lnTo>
                  <a:pt x="399836" y="269350"/>
                </a:lnTo>
                <a:lnTo>
                  <a:pt x="394853" y="271136"/>
                </a:lnTo>
                <a:lnTo>
                  <a:pt x="394725" y="296910"/>
                </a:lnTo>
                <a:lnTo>
                  <a:pt x="423987" y="329957"/>
                </a:lnTo>
                <a:lnTo>
                  <a:pt x="436893" y="329957"/>
                </a:lnTo>
                <a:lnTo>
                  <a:pt x="437660" y="327916"/>
                </a:lnTo>
                <a:lnTo>
                  <a:pt x="460661" y="327916"/>
                </a:lnTo>
                <a:lnTo>
                  <a:pt x="467306" y="321791"/>
                </a:lnTo>
                <a:lnTo>
                  <a:pt x="480340" y="321791"/>
                </a:lnTo>
                <a:lnTo>
                  <a:pt x="487496" y="328936"/>
                </a:lnTo>
                <a:lnTo>
                  <a:pt x="506919" y="330850"/>
                </a:lnTo>
                <a:lnTo>
                  <a:pt x="504363" y="356369"/>
                </a:lnTo>
                <a:lnTo>
                  <a:pt x="525959" y="394009"/>
                </a:lnTo>
                <a:lnTo>
                  <a:pt x="514586" y="415445"/>
                </a:lnTo>
                <a:lnTo>
                  <a:pt x="515353" y="425525"/>
                </a:lnTo>
                <a:lnTo>
                  <a:pt x="524298" y="434329"/>
                </a:lnTo>
                <a:lnTo>
                  <a:pt x="524298" y="458571"/>
                </a:lnTo>
                <a:lnTo>
                  <a:pt x="536054" y="474265"/>
                </a:lnTo>
                <a:lnTo>
                  <a:pt x="536054" y="494425"/>
                </a:lnTo>
                <a:lnTo>
                  <a:pt x="546149" y="494425"/>
                </a:lnTo>
                <a:cubicBezTo>
                  <a:pt x="489668" y="562815"/>
                  <a:pt x="403670" y="606580"/>
                  <a:pt x="307576" y="606580"/>
                </a:cubicBezTo>
                <a:cubicBezTo>
                  <a:pt x="138518" y="606580"/>
                  <a:pt x="894" y="471331"/>
                  <a:pt x="0" y="304694"/>
                </a:cubicBezTo>
                <a:cubicBezTo>
                  <a:pt x="128" y="285937"/>
                  <a:pt x="1917" y="267691"/>
                  <a:pt x="5367" y="249956"/>
                </a:cubicBezTo>
                <a:lnTo>
                  <a:pt x="7285" y="251138"/>
                </a:lnTo>
                <a:lnTo>
                  <a:pt x="11386" y="253754"/>
                </a:lnTo>
                <a:lnTo>
                  <a:pt x="12008" y="258475"/>
                </a:lnTo>
                <a:lnTo>
                  <a:pt x="10311" y="258832"/>
                </a:lnTo>
                <a:lnTo>
                  <a:pt x="4728" y="259908"/>
                </a:lnTo>
                <a:lnTo>
                  <a:pt x="3705" y="270243"/>
                </a:lnTo>
                <a:lnTo>
                  <a:pt x="12651" y="270243"/>
                </a:lnTo>
                <a:lnTo>
                  <a:pt x="24279" y="269095"/>
                </a:lnTo>
                <a:lnTo>
                  <a:pt x="30285" y="262077"/>
                </a:lnTo>
                <a:lnTo>
                  <a:pt x="23896" y="259653"/>
                </a:lnTo>
                <a:lnTo>
                  <a:pt x="20446" y="255570"/>
                </a:lnTo>
                <a:lnTo>
                  <a:pt x="15079" y="247277"/>
                </a:lnTo>
                <a:lnTo>
                  <a:pt x="12651" y="235410"/>
                </a:lnTo>
                <a:lnTo>
                  <a:pt x="12543" y="235433"/>
                </a:lnTo>
                <a:lnTo>
                  <a:pt x="12537" y="235406"/>
                </a:lnTo>
                <a:lnTo>
                  <a:pt x="8443" y="236274"/>
                </a:lnTo>
                <a:lnTo>
                  <a:pt x="24663" y="186925"/>
                </a:lnTo>
                <a:lnTo>
                  <a:pt x="24663" y="201470"/>
                </a:lnTo>
                <a:lnTo>
                  <a:pt x="37441" y="207595"/>
                </a:lnTo>
                <a:lnTo>
                  <a:pt x="37441" y="231583"/>
                </a:lnTo>
                <a:lnTo>
                  <a:pt x="49708" y="252253"/>
                </a:lnTo>
                <a:lnTo>
                  <a:pt x="59675" y="253784"/>
                </a:lnTo>
                <a:lnTo>
                  <a:pt x="60953" y="246639"/>
                </a:lnTo>
                <a:lnTo>
                  <a:pt x="49197" y="228775"/>
                </a:lnTo>
                <a:lnTo>
                  <a:pt x="46897" y="211295"/>
                </a:lnTo>
                <a:lnTo>
                  <a:pt x="53797" y="211295"/>
                </a:lnTo>
                <a:lnTo>
                  <a:pt x="56736" y="229286"/>
                </a:lnTo>
                <a:lnTo>
                  <a:pt x="70537" y="249063"/>
                </a:lnTo>
                <a:lnTo>
                  <a:pt x="70350" y="249152"/>
                </a:lnTo>
                <a:lnTo>
                  <a:pt x="70260" y="249025"/>
                </a:lnTo>
                <a:lnTo>
                  <a:pt x="67374" y="250579"/>
                </a:lnTo>
                <a:lnTo>
                  <a:pt x="67342" y="250594"/>
                </a:lnTo>
                <a:lnTo>
                  <a:pt x="67343" y="250596"/>
                </a:lnTo>
                <a:lnTo>
                  <a:pt x="67178" y="250684"/>
                </a:lnTo>
                <a:lnTo>
                  <a:pt x="68462" y="254896"/>
                </a:lnTo>
                <a:lnTo>
                  <a:pt x="68611" y="254900"/>
                </a:lnTo>
                <a:lnTo>
                  <a:pt x="68620" y="254932"/>
                </a:lnTo>
                <a:lnTo>
                  <a:pt x="69753" y="254932"/>
                </a:lnTo>
                <a:lnTo>
                  <a:pt x="72957" y="255023"/>
                </a:lnTo>
                <a:lnTo>
                  <a:pt x="73003" y="254932"/>
                </a:lnTo>
                <a:lnTo>
                  <a:pt x="73093" y="254932"/>
                </a:lnTo>
                <a:lnTo>
                  <a:pt x="69387" y="261695"/>
                </a:lnTo>
                <a:lnTo>
                  <a:pt x="80121" y="277899"/>
                </a:lnTo>
                <a:lnTo>
                  <a:pt x="106955" y="284534"/>
                </a:lnTo>
                <a:lnTo>
                  <a:pt x="106955" y="280196"/>
                </a:lnTo>
                <a:lnTo>
                  <a:pt x="117689" y="281727"/>
                </a:lnTo>
                <a:lnTo>
                  <a:pt x="116667" y="289255"/>
                </a:lnTo>
                <a:lnTo>
                  <a:pt x="125101" y="290786"/>
                </a:lnTo>
                <a:lnTo>
                  <a:pt x="138135" y="294358"/>
                </a:lnTo>
                <a:lnTo>
                  <a:pt x="156536" y="315029"/>
                </a:lnTo>
                <a:lnTo>
                  <a:pt x="180048" y="316815"/>
                </a:lnTo>
                <a:lnTo>
                  <a:pt x="182348" y="335699"/>
                </a:lnTo>
                <a:lnTo>
                  <a:pt x="166247" y="346799"/>
                </a:lnTo>
                <a:lnTo>
                  <a:pt x="165480" y="363769"/>
                </a:lnTo>
                <a:lnTo>
                  <a:pt x="163180" y="374104"/>
                </a:lnTo>
                <a:lnTo>
                  <a:pt x="186437" y="402813"/>
                </a:lnTo>
                <a:lnTo>
                  <a:pt x="188226" y="412638"/>
                </a:lnTo>
                <a:cubicBezTo>
                  <a:pt x="188226" y="412638"/>
                  <a:pt x="196660" y="414934"/>
                  <a:pt x="197682" y="414934"/>
                </a:cubicBezTo>
                <a:cubicBezTo>
                  <a:pt x="198704" y="414934"/>
                  <a:pt x="216722" y="428332"/>
                  <a:pt x="216722" y="428332"/>
                </a:cubicBezTo>
                <a:lnTo>
                  <a:pt x="216722" y="480262"/>
                </a:lnTo>
                <a:lnTo>
                  <a:pt x="222983" y="482049"/>
                </a:lnTo>
                <a:lnTo>
                  <a:pt x="218639" y="506036"/>
                </a:lnTo>
                <a:lnTo>
                  <a:pt x="229372" y="520199"/>
                </a:lnTo>
                <a:lnTo>
                  <a:pt x="227456" y="543932"/>
                </a:lnTo>
                <a:lnTo>
                  <a:pt x="241640" y="568557"/>
                </a:lnTo>
                <a:lnTo>
                  <a:pt x="259785" y="584251"/>
                </a:lnTo>
                <a:lnTo>
                  <a:pt x="278058" y="584506"/>
                </a:lnTo>
                <a:lnTo>
                  <a:pt x="279847" y="578765"/>
                </a:lnTo>
                <a:lnTo>
                  <a:pt x="266430" y="567536"/>
                </a:lnTo>
                <a:lnTo>
                  <a:pt x="267196" y="562050"/>
                </a:lnTo>
                <a:lnTo>
                  <a:pt x="269624" y="555287"/>
                </a:lnTo>
                <a:lnTo>
                  <a:pt x="270135" y="548270"/>
                </a:lnTo>
                <a:lnTo>
                  <a:pt x="261063" y="548015"/>
                </a:lnTo>
                <a:lnTo>
                  <a:pt x="256463" y="542273"/>
                </a:lnTo>
                <a:lnTo>
                  <a:pt x="264002" y="535128"/>
                </a:lnTo>
                <a:lnTo>
                  <a:pt x="265024" y="529769"/>
                </a:lnTo>
                <a:lnTo>
                  <a:pt x="256590" y="527344"/>
                </a:lnTo>
                <a:lnTo>
                  <a:pt x="257102" y="522241"/>
                </a:lnTo>
                <a:lnTo>
                  <a:pt x="269113" y="520454"/>
                </a:lnTo>
                <a:lnTo>
                  <a:pt x="287386" y="511778"/>
                </a:lnTo>
                <a:lnTo>
                  <a:pt x="293520" y="500677"/>
                </a:lnTo>
                <a:lnTo>
                  <a:pt x="312688" y="476562"/>
                </a:lnTo>
                <a:lnTo>
                  <a:pt x="308343" y="457551"/>
                </a:lnTo>
                <a:lnTo>
                  <a:pt x="314221" y="447471"/>
                </a:lnTo>
                <a:lnTo>
                  <a:pt x="331855" y="447981"/>
                </a:lnTo>
                <a:lnTo>
                  <a:pt x="343739" y="438667"/>
                </a:lnTo>
                <a:lnTo>
                  <a:pt x="347573" y="402175"/>
                </a:lnTo>
                <a:lnTo>
                  <a:pt x="360734" y="385715"/>
                </a:lnTo>
                <a:lnTo>
                  <a:pt x="363034" y="375125"/>
                </a:lnTo>
                <a:lnTo>
                  <a:pt x="357698" y="373425"/>
                </a:lnTo>
                <a:lnTo>
                  <a:pt x="362777" y="360422"/>
                </a:lnTo>
                <a:cubicBezTo>
                  <a:pt x="362777" y="342680"/>
                  <a:pt x="348345" y="328129"/>
                  <a:pt x="330464" y="328129"/>
                </a:cubicBezTo>
                <a:cubicBezTo>
                  <a:pt x="329826" y="328129"/>
                  <a:pt x="329187" y="328129"/>
                  <a:pt x="328421" y="328257"/>
                </a:cubicBezTo>
                <a:lnTo>
                  <a:pt x="328421" y="332341"/>
                </a:lnTo>
                <a:cubicBezTo>
                  <a:pt x="329187" y="332214"/>
                  <a:pt x="329826" y="332214"/>
                  <a:pt x="330464" y="332214"/>
                </a:cubicBezTo>
                <a:cubicBezTo>
                  <a:pt x="346046" y="332214"/>
                  <a:pt x="358818" y="344850"/>
                  <a:pt x="358818" y="360422"/>
                </a:cubicBezTo>
                <a:lnTo>
                  <a:pt x="353905" y="372216"/>
                </a:lnTo>
                <a:lnTo>
                  <a:pt x="351023" y="371297"/>
                </a:lnTo>
                <a:lnTo>
                  <a:pt x="343100" y="358410"/>
                </a:lnTo>
                <a:lnTo>
                  <a:pt x="316010" y="358155"/>
                </a:lnTo>
                <a:lnTo>
                  <a:pt x="294542" y="350117"/>
                </a:lnTo>
                <a:lnTo>
                  <a:pt x="293520" y="334933"/>
                </a:lnTo>
                <a:lnTo>
                  <a:pt x="286236" y="322557"/>
                </a:lnTo>
                <a:lnTo>
                  <a:pt x="266813" y="322301"/>
                </a:lnTo>
                <a:lnTo>
                  <a:pt x="255568" y="304949"/>
                </a:lnTo>
                <a:lnTo>
                  <a:pt x="245601" y="300100"/>
                </a:lnTo>
                <a:lnTo>
                  <a:pt x="245090" y="305459"/>
                </a:lnTo>
                <a:lnTo>
                  <a:pt x="226944" y="306480"/>
                </a:lnTo>
                <a:lnTo>
                  <a:pt x="220300" y="297421"/>
                </a:lnTo>
                <a:lnTo>
                  <a:pt x="201388" y="293593"/>
                </a:lnTo>
                <a:lnTo>
                  <a:pt x="185798" y="311328"/>
                </a:lnTo>
                <a:lnTo>
                  <a:pt x="163691" y="307628"/>
                </a:lnTo>
                <a:lnTo>
                  <a:pt x="163564" y="307628"/>
                </a:lnTo>
                <a:lnTo>
                  <a:pt x="161264" y="307245"/>
                </a:lnTo>
                <a:lnTo>
                  <a:pt x="159475" y="279940"/>
                </a:lnTo>
                <a:lnTo>
                  <a:pt x="141585" y="277006"/>
                </a:lnTo>
                <a:lnTo>
                  <a:pt x="148741" y="263608"/>
                </a:lnTo>
                <a:lnTo>
                  <a:pt x="146696" y="255825"/>
                </a:lnTo>
                <a:lnTo>
                  <a:pt x="123184" y="271392"/>
                </a:lnTo>
                <a:lnTo>
                  <a:pt x="108361" y="269605"/>
                </a:lnTo>
                <a:lnTo>
                  <a:pt x="103122" y="258250"/>
                </a:lnTo>
                <a:lnTo>
                  <a:pt x="106316" y="246383"/>
                </a:lnTo>
                <a:lnTo>
                  <a:pt x="114495" y="231583"/>
                </a:lnTo>
                <a:lnTo>
                  <a:pt x="133279" y="222268"/>
                </a:lnTo>
                <a:lnTo>
                  <a:pt x="169570" y="222268"/>
                </a:lnTo>
                <a:lnTo>
                  <a:pt x="169442" y="233114"/>
                </a:lnTo>
                <a:lnTo>
                  <a:pt x="182476" y="239111"/>
                </a:lnTo>
                <a:lnTo>
                  <a:pt x="181453" y="220482"/>
                </a:lnTo>
                <a:lnTo>
                  <a:pt x="190909" y="211168"/>
                </a:lnTo>
                <a:lnTo>
                  <a:pt x="209821" y="198791"/>
                </a:lnTo>
                <a:lnTo>
                  <a:pt x="211099" y="190242"/>
                </a:lnTo>
                <a:lnTo>
                  <a:pt x="230011" y="170720"/>
                </a:lnTo>
                <a:lnTo>
                  <a:pt x="250201" y="159747"/>
                </a:lnTo>
                <a:lnTo>
                  <a:pt x="248412" y="158344"/>
                </a:lnTo>
                <a:lnTo>
                  <a:pt x="261957" y="145712"/>
                </a:lnTo>
                <a:lnTo>
                  <a:pt x="266941" y="146988"/>
                </a:lnTo>
                <a:lnTo>
                  <a:pt x="269241" y="149795"/>
                </a:lnTo>
                <a:lnTo>
                  <a:pt x="274480" y="144181"/>
                </a:lnTo>
                <a:lnTo>
                  <a:pt x="275758" y="143543"/>
                </a:lnTo>
                <a:lnTo>
                  <a:pt x="270008" y="142777"/>
                </a:lnTo>
                <a:lnTo>
                  <a:pt x="264257" y="140991"/>
                </a:lnTo>
                <a:lnTo>
                  <a:pt x="264257" y="135505"/>
                </a:lnTo>
                <a:lnTo>
                  <a:pt x="267324" y="132953"/>
                </a:lnTo>
                <a:lnTo>
                  <a:pt x="274097" y="132953"/>
                </a:lnTo>
                <a:lnTo>
                  <a:pt x="277164" y="134356"/>
                </a:lnTo>
                <a:lnTo>
                  <a:pt x="279719" y="139588"/>
                </a:lnTo>
                <a:lnTo>
                  <a:pt x="283042" y="139077"/>
                </a:lnTo>
                <a:lnTo>
                  <a:pt x="283042" y="138694"/>
                </a:lnTo>
                <a:lnTo>
                  <a:pt x="283936" y="138950"/>
                </a:lnTo>
                <a:lnTo>
                  <a:pt x="293392" y="137546"/>
                </a:lnTo>
                <a:lnTo>
                  <a:pt x="294670" y="132953"/>
                </a:lnTo>
                <a:lnTo>
                  <a:pt x="300165" y="134356"/>
                </a:lnTo>
                <a:lnTo>
                  <a:pt x="300165" y="139205"/>
                </a:lnTo>
                <a:lnTo>
                  <a:pt x="295181" y="142650"/>
                </a:lnTo>
                <a:lnTo>
                  <a:pt x="295820" y="148009"/>
                </a:lnTo>
                <a:lnTo>
                  <a:pt x="312943" y="153240"/>
                </a:lnTo>
                <a:cubicBezTo>
                  <a:pt x="312943" y="153240"/>
                  <a:pt x="312943" y="153368"/>
                  <a:pt x="312943" y="153495"/>
                </a:cubicBezTo>
                <a:lnTo>
                  <a:pt x="316904" y="153113"/>
                </a:lnTo>
                <a:lnTo>
                  <a:pt x="317160" y="145840"/>
                </a:lnTo>
                <a:lnTo>
                  <a:pt x="303615" y="139715"/>
                </a:lnTo>
                <a:lnTo>
                  <a:pt x="302848" y="136270"/>
                </a:lnTo>
                <a:lnTo>
                  <a:pt x="314093" y="132442"/>
                </a:lnTo>
                <a:lnTo>
                  <a:pt x="314604" y="121852"/>
                </a:lnTo>
                <a:lnTo>
                  <a:pt x="302848" y="114834"/>
                </a:lnTo>
                <a:lnTo>
                  <a:pt x="302081" y="96844"/>
                </a:lnTo>
                <a:lnTo>
                  <a:pt x="285981" y="104754"/>
                </a:lnTo>
                <a:lnTo>
                  <a:pt x="280103" y="104754"/>
                </a:lnTo>
                <a:lnTo>
                  <a:pt x="281636" y="91102"/>
                </a:lnTo>
                <a:lnTo>
                  <a:pt x="259785" y="85998"/>
                </a:lnTo>
                <a:lnTo>
                  <a:pt x="250712" y="92761"/>
                </a:lnTo>
                <a:lnTo>
                  <a:pt x="250712" y="113303"/>
                </a:lnTo>
                <a:lnTo>
                  <a:pt x="234356" y="118407"/>
                </a:lnTo>
                <a:lnTo>
                  <a:pt x="227839" y="131932"/>
                </a:lnTo>
                <a:lnTo>
                  <a:pt x="220683" y="133080"/>
                </a:lnTo>
                <a:lnTo>
                  <a:pt x="220683" y="115855"/>
                </a:lnTo>
                <a:lnTo>
                  <a:pt x="205349" y="113686"/>
                </a:lnTo>
                <a:lnTo>
                  <a:pt x="197682" y="108837"/>
                </a:lnTo>
                <a:lnTo>
                  <a:pt x="194743" y="97609"/>
                </a:lnTo>
                <a:lnTo>
                  <a:pt x="222089" y="81788"/>
                </a:lnTo>
                <a:lnTo>
                  <a:pt x="235506" y="77832"/>
                </a:lnTo>
                <a:lnTo>
                  <a:pt x="236912" y="86636"/>
                </a:lnTo>
                <a:lnTo>
                  <a:pt x="244323" y="86253"/>
                </a:lnTo>
                <a:lnTo>
                  <a:pt x="244962" y="81788"/>
                </a:lnTo>
                <a:lnTo>
                  <a:pt x="252757" y="80767"/>
                </a:lnTo>
                <a:lnTo>
                  <a:pt x="252885" y="79108"/>
                </a:lnTo>
                <a:lnTo>
                  <a:pt x="249562" y="77832"/>
                </a:lnTo>
                <a:lnTo>
                  <a:pt x="248796" y="72984"/>
                </a:lnTo>
                <a:lnTo>
                  <a:pt x="258379" y="72218"/>
                </a:lnTo>
                <a:lnTo>
                  <a:pt x="264130" y="66221"/>
                </a:lnTo>
                <a:lnTo>
                  <a:pt x="264513" y="65838"/>
                </a:lnTo>
                <a:lnTo>
                  <a:pt x="266302" y="64052"/>
                </a:lnTo>
                <a:lnTo>
                  <a:pt x="286492" y="61500"/>
                </a:lnTo>
                <a:lnTo>
                  <a:pt x="295437" y="69028"/>
                </a:lnTo>
                <a:lnTo>
                  <a:pt x="272052" y="81405"/>
                </a:lnTo>
                <a:lnTo>
                  <a:pt x="301826" y="88295"/>
                </a:lnTo>
                <a:lnTo>
                  <a:pt x="305659" y="78470"/>
                </a:lnTo>
                <a:lnTo>
                  <a:pt x="318693" y="78470"/>
                </a:lnTo>
                <a:lnTo>
                  <a:pt x="323294" y="69921"/>
                </a:lnTo>
                <a:lnTo>
                  <a:pt x="314093" y="67625"/>
                </a:lnTo>
                <a:lnTo>
                  <a:pt x="314093" y="56779"/>
                </a:lnTo>
                <a:lnTo>
                  <a:pt x="285214" y="44147"/>
                </a:lnTo>
                <a:lnTo>
                  <a:pt x="265280" y="46444"/>
                </a:lnTo>
                <a:lnTo>
                  <a:pt x="254035" y="52186"/>
                </a:lnTo>
                <a:lnTo>
                  <a:pt x="254801" y="66349"/>
                </a:lnTo>
                <a:lnTo>
                  <a:pt x="243045" y="64562"/>
                </a:lnTo>
                <a:lnTo>
                  <a:pt x="241256" y="56779"/>
                </a:lnTo>
                <a:lnTo>
                  <a:pt x="252501" y="46572"/>
                </a:lnTo>
                <a:lnTo>
                  <a:pt x="232056" y="45679"/>
                </a:lnTo>
                <a:lnTo>
                  <a:pt x="226178" y="47337"/>
                </a:lnTo>
                <a:lnTo>
                  <a:pt x="223622" y="54227"/>
                </a:lnTo>
                <a:lnTo>
                  <a:pt x="231289" y="55503"/>
                </a:lnTo>
                <a:lnTo>
                  <a:pt x="229756" y="63031"/>
                </a:lnTo>
                <a:lnTo>
                  <a:pt x="216722" y="63797"/>
                </a:lnTo>
                <a:lnTo>
                  <a:pt x="214677" y="68773"/>
                </a:lnTo>
                <a:lnTo>
                  <a:pt x="195765" y="69283"/>
                </a:lnTo>
                <a:cubicBezTo>
                  <a:pt x="195765" y="69283"/>
                  <a:pt x="195254" y="58693"/>
                  <a:pt x="194487" y="58693"/>
                </a:cubicBezTo>
                <a:cubicBezTo>
                  <a:pt x="193721" y="58693"/>
                  <a:pt x="209310" y="58438"/>
                  <a:pt x="209310" y="58438"/>
                </a:cubicBezTo>
                <a:lnTo>
                  <a:pt x="220555" y="47593"/>
                </a:lnTo>
                <a:lnTo>
                  <a:pt x="214422" y="44658"/>
                </a:lnTo>
                <a:lnTo>
                  <a:pt x="206244" y="52441"/>
                </a:lnTo>
                <a:lnTo>
                  <a:pt x="192698" y="51676"/>
                </a:lnTo>
                <a:lnTo>
                  <a:pt x="184520" y="40575"/>
                </a:lnTo>
                <a:lnTo>
                  <a:pt x="167142" y="40575"/>
                </a:lnTo>
                <a:lnTo>
                  <a:pt x="148996" y="53972"/>
                </a:lnTo>
                <a:lnTo>
                  <a:pt x="165608" y="53972"/>
                </a:lnTo>
                <a:lnTo>
                  <a:pt x="167142" y="58693"/>
                </a:lnTo>
                <a:lnTo>
                  <a:pt x="162797" y="62776"/>
                </a:lnTo>
                <a:lnTo>
                  <a:pt x="181198" y="63287"/>
                </a:lnTo>
                <a:lnTo>
                  <a:pt x="184009" y="69794"/>
                </a:lnTo>
                <a:lnTo>
                  <a:pt x="163308" y="69028"/>
                </a:lnTo>
                <a:lnTo>
                  <a:pt x="162286" y="64052"/>
                </a:lnTo>
                <a:lnTo>
                  <a:pt x="149252" y="61245"/>
                </a:lnTo>
                <a:lnTo>
                  <a:pt x="142352" y="57545"/>
                </a:lnTo>
                <a:lnTo>
                  <a:pt x="129445" y="57545"/>
                </a:lnTo>
                <a:cubicBezTo>
                  <a:pt x="180431" y="21436"/>
                  <a:pt x="242917" y="0"/>
                  <a:pt x="310515" y="0"/>
                </a:cubicBezTo>
                <a:close/>
              </a:path>
            </a:pathLst>
          </a:custGeom>
          <a:solidFill>
            <a:schemeClr val="bg1"/>
          </a:solidFill>
          <a:ln>
            <a:noFill/>
          </a:ln>
        </p:spPr>
        <p:txBody>
          <a:bodyPr/>
          <a:lstStyle/>
          <a:p>
            <a:endParaRPr lang="zh-CN" altLang="en-US"/>
          </a:p>
        </p:txBody>
      </p:sp>
      <p:cxnSp>
        <p:nvCxnSpPr>
          <p:cNvPr id="19" name="直接连接符 18">
            <a:extLst>
              <a:ext uri="{FF2B5EF4-FFF2-40B4-BE49-F238E27FC236}">
                <a16:creationId xmlns:a16="http://schemas.microsoft.com/office/drawing/2014/main" id="{92A9062F-8AAE-488F-A6B1-594046E8B640}"/>
              </a:ext>
            </a:extLst>
          </p:cNvPr>
          <p:cNvCxnSpPr>
            <a:cxnSpLocks/>
          </p:cNvCxnSpPr>
          <p:nvPr/>
        </p:nvCxnSpPr>
        <p:spPr>
          <a:xfrm flipV="1">
            <a:off x="6028179" y="5162995"/>
            <a:ext cx="0" cy="858293"/>
          </a:xfrm>
          <a:prstGeom prst="line">
            <a:avLst/>
          </a:prstGeom>
          <a:ln w="12700">
            <a:solidFill>
              <a:schemeClr val="accent2"/>
            </a:solidFill>
            <a:headEnd type="none"/>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4789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6" name="矩形 5">
            <a:extLst>
              <a:ext uri="{FF2B5EF4-FFF2-40B4-BE49-F238E27FC236}">
                <a16:creationId xmlns:a16="http://schemas.microsoft.com/office/drawing/2014/main" id="{BCF37209-D0C7-4E9A-B126-1BA05396D69B}"/>
              </a:ext>
            </a:extLst>
          </p:cNvPr>
          <p:cNvSpPr/>
          <p:nvPr/>
        </p:nvSpPr>
        <p:spPr>
          <a:xfrm>
            <a:off x="624255" y="1412776"/>
            <a:ext cx="3525434" cy="5003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7" name="矩形 6">
            <a:extLst>
              <a:ext uri="{FF2B5EF4-FFF2-40B4-BE49-F238E27FC236}">
                <a16:creationId xmlns:a16="http://schemas.microsoft.com/office/drawing/2014/main" id="{EE4CBD42-1601-4250-AAA0-F24EE6EBA9B0}"/>
              </a:ext>
            </a:extLst>
          </p:cNvPr>
          <p:cNvSpPr/>
          <p:nvPr/>
        </p:nvSpPr>
        <p:spPr>
          <a:xfrm>
            <a:off x="4296274" y="1412776"/>
            <a:ext cx="3525435" cy="5003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8" name="矩形 7">
            <a:extLst>
              <a:ext uri="{FF2B5EF4-FFF2-40B4-BE49-F238E27FC236}">
                <a16:creationId xmlns:a16="http://schemas.microsoft.com/office/drawing/2014/main" id="{55C7DC4B-6148-41AA-90B3-6EEE6DEB4943}"/>
              </a:ext>
            </a:extLst>
          </p:cNvPr>
          <p:cNvSpPr/>
          <p:nvPr/>
        </p:nvSpPr>
        <p:spPr>
          <a:xfrm>
            <a:off x="7968294" y="1412776"/>
            <a:ext cx="3525435" cy="5003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cxnSp>
        <p:nvCxnSpPr>
          <p:cNvPr id="9" name="直接连接符 8">
            <a:extLst>
              <a:ext uri="{FF2B5EF4-FFF2-40B4-BE49-F238E27FC236}">
                <a16:creationId xmlns:a16="http://schemas.microsoft.com/office/drawing/2014/main" id="{65709D8D-9487-4999-83E5-A943A54D57E8}"/>
              </a:ext>
            </a:extLst>
          </p:cNvPr>
          <p:cNvCxnSpPr/>
          <p:nvPr/>
        </p:nvCxnSpPr>
        <p:spPr>
          <a:xfrm>
            <a:off x="623392" y="6416576"/>
            <a:ext cx="3526297"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ED5AC66-683D-43B9-AC4C-5EA48E58E9AE}"/>
              </a:ext>
            </a:extLst>
          </p:cNvPr>
          <p:cNvCxnSpPr/>
          <p:nvPr/>
        </p:nvCxnSpPr>
        <p:spPr>
          <a:xfrm>
            <a:off x="7955595" y="6416576"/>
            <a:ext cx="3526297"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E72E3691-BD02-4364-B513-6D52F056D4D6}"/>
              </a:ext>
            </a:extLst>
          </p:cNvPr>
          <p:cNvCxnSpPr/>
          <p:nvPr/>
        </p:nvCxnSpPr>
        <p:spPr>
          <a:xfrm>
            <a:off x="4296274" y="6416576"/>
            <a:ext cx="3526297"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直角三角形 11">
            <a:extLst>
              <a:ext uri="{FF2B5EF4-FFF2-40B4-BE49-F238E27FC236}">
                <a16:creationId xmlns:a16="http://schemas.microsoft.com/office/drawing/2014/main" id="{0E46CBDD-B731-4958-B8B8-C6E84DF760CE}"/>
              </a:ext>
            </a:extLst>
          </p:cNvPr>
          <p:cNvSpPr/>
          <p:nvPr/>
        </p:nvSpPr>
        <p:spPr>
          <a:xfrm flipV="1">
            <a:off x="623393" y="1425353"/>
            <a:ext cx="801950" cy="80195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3" name="直角三角形 12">
            <a:extLst>
              <a:ext uri="{FF2B5EF4-FFF2-40B4-BE49-F238E27FC236}">
                <a16:creationId xmlns:a16="http://schemas.microsoft.com/office/drawing/2014/main" id="{8C95D524-5573-4990-9FE1-F40C4BAE909D}"/>
              </a:ext>
            </a:extLst>
          </p:cNvPr>
          <p:cNvSpPr/>
          <p:nvPr/>
        </p:nvSpPr>
        <p:spPr>
          <a:xfrm flipV="1">
            <a:off x="4295412" y="1425353"/>
            <a:ext cx="801950" cy="8019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4" name="直角三角形 13">
            <a:extLst>
              <a:ext uri="{FF2B5EF4-FFF2-40B4-BE49-F238E27FC236}">
                <a16:creationId xmlns:a16="http://schemas.microsoft.com/office/drawing/2014/main" id="{252DE84F-F978-4CDB-91EB-6ECC2B619BD0}"/>
              </a:ext>
            </a:extLst>
          </p:cNvPr>
          <p:cNvSpPr/>
          <p:nvPr/>
        </p:nvSpPr>
        <p:spPr>
          <a:xfrm flipV="1">
            <a:off x="7967432" y="1425353"/>
            <a:ext cx="801950" cy="80195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5" name="文本框 14">
            <a:extLst>
              <a:ext uri="{FF2B5EF4-FFF2-40B4-BE49-F238E27FC236}">
                <a16:creationId xmlns:a16="http://schemas.microsoft.com/office/drawing/2014/main" id="{D6F41652-5030-4254-82C2-60AA99B68131}"/>
              </a:ext>
            </a:extLst>
          </p:cNvPr>
          <p:cNvSpPr txBox="1"/>
          <p:nvPr/>
        </p:nvSpPr>
        <p:spPr>
          <a:xfrm>
            <a:off x="1027586" y="1829828"/>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6" name="文本框 15">
            <a:extLst>
              <a:ext uri="{FF2B5EF4-FFF2-40B4-BE49-F238E27FC236}">
                <a16:creationId xmlns:a16="http://schemas.microsoft.com/office/drawing/2014/main" id="{D9E39D67-25CA-441F-80B2-9682159954B6}"/>
              </a:ext>
            </a:extLst>
          </p:cNvPr>
          <p:cNvSpPr txBox="1"/>
          <p:nvPr/>
        </p:nvSpPr>
        <p:spPr>
          <a:xfrm>
            <a:off x="4809466" y="1742825"/>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074A6448-9336-4A2E-9E85-5D874AAE47A0}"/>
              </a:ext>
            </a:extLst>
          </p:cNvPr>
          <p:cNvSpPr txBox="1"/>
          <p:nvPr/>
        </p:nvSpPr>
        <p:spPr>
          <a:xfrm>
            <a:off x="8514130" y="1742825"/>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8" name="矩形 17">
            <a:extLst>
              <a:ext uri="{FF2B5EF4-FFF2-40B4-BE49-F238E27FC236}">
                <a16:creationId xmlns:a16="http://schemas.microsoft.com/office/drawing/2014/main" id="{501E1EC9-0EDA-46AF-8750-66F925365837}"/>
              </a:ext>
            </a:extLst>
          </p:cNvPr>
          <p:cNvSpPr/>
          <p:nvPr/>
        </p:nvSpPr>
        <p:spPr>
          <a:xfrm>
            <a:off x="807244" y="2636912"/>
            <a:ext cx="3139482" cy="3654334"/>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在这里输入解释说明文字在这里输入解释说明文字在这里输入解释说明文字在这里输入文字。在这里输入解释说明文字在这里输入解释说明文字在这里输入解释说明文字在这里输入文字。在这里输入文字。</a:t>
            </a:r>
          </a:p>
        </p:txBody>
      </p:sp>
      <p:cxnSp>
        <p:nvCxnSpPr>
          <p:cNvPr id="19" name="直接连接符 18">
            <a:extLst>
              <a:ext uri="{FF2B5EF4-FFF2-40B4-BE49-F238E27FC236}">
                <a16:creationId xmlns:a16="http://schemas.microsoft.com/office/drawing/2014/main" id="{532D0D52-7D16-4DCA-AD95-2D0FBCF88504}"/>
              </a:ext>
            </a:extLst>
          </p:cNvPr>
          <p:cNvCxnSpPr>
            <a:cxnSpLocks/>
          </p:cNvCxnSpPr>
          <p:nvPr/>
        </p:nvCxnSpPr>
        <p:spPr>
          <a:xfrm>
            <a:off x="2203657" y="2510831"/>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8BF77AFF-872D-4064-97A8-F04825786E7B}"/>
              </a:ext>
            </a:extLst>
          </p:cNvPr>
          <p:cNvCxnSpPr>
            <a:cxnSpLocks/>
          </p:cNvCxnSpPr>
          <p:nvPr/>
        </p:nvCxnSpPr>
        <p:spPr>
          <a:xfrm>
            <a:off x="5850371" y="2510831"/>
            <a:ext cx="3736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0CE7F89-355E-4B76-9017-BA1FE0086969}"/>
              </a:ext>
            </a:extLst>
          </p:cNvPr>
          <p:cNvCxnSpPr>
            <a:cxnSpLocks/>
          </p:cNvCxnSpPr>
          <p:nvPr/>
        </p:nvCxnSpPr>
        <p:spPr>
          <a:xfrm>
            <a:off x="9595056" y="2510831"/>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655E3EFB-D866-47BE-81F8-AE3D4C909125}"/>
              </a:ext>
            </a:extLst>
          </p:cNvPr>
          <p:cNvSpPr/>
          <p:nvPr/>
        </p:nvSpPr>
        <p:spPr>
          <a:xfrm>
            <a:off x="4432030" y="2636912"/>
            <a:ext cx="3139482" cy="3654334"/>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在这里输入解释说明文字在这里输入解释说明文字在这里输入解释说明文字在这里输入文字。在这里输入解释说明文字在这里输入解释说明文字在这里输入解释说明文字在这里输入文字。在这里输入文字。</a:t>
            </a:r>
          </a:p>
        </p:txBody>
      </p:sp>
      <p:sp>
        <p:nvSpPr>
          <p:cNvPr id="23" name="矩形 22">
            <a:extLst>
              <a:ext uri="{FF2B5EF4-FFF2-40B4-BE49-F238E27FC236}">
                <a16:creationId xmlns:a16="http://schemas.microsoft.com/office/drawing/2014/main" id="{D698C7F4-7AD4-47BB-8A3A-EFBA3BAD9C84}"/>
              </a:ext>
            </a:extLst>
          </p:cNvPr>
          <p:cNvSpPr/>
          <p:nvPr/>
        </p:nvSpPr>
        <p:spPr>
          <a:xfrm>
            <a:off x="8136694" y="2636912"/>
            <a:ext cx="3139482" cy="3654334"/>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在这里输入解释说明文字在这里输入解释说明文字在这里输入解释说明文字在这里输入文字。在这里输入解释说明文字在这里输入解释说明文字在这里输入解释说明文字在这里输入文字。在这里输入文字。</a:t>
            </a:r>
          </a:p>
        </p:txBody>
      </p:sp>
      <p:sp>
        <p:nvSpPr>
          <p:cNvPr id="24" name="ebook_274884">
            <a:extLst>
              <a:ext uri="{FF2B5EF4-FFF2-40B4-BE49-F238E27FC236}">
                <a16:creationId xmlns:a16="http://schemas.microsoft.com/office/drawing/2014/main" id="{2F957B0A-5FDE-41F8-829A-0823EA7D00E8}"/>
              </a:ext>
            </a:extLst>
          </p:cNvPr>
          <p:cNvSpPr>
            <a:spLocks noChangeAspect="1"/>
          </p:cNvSpPr>
          <p:nvPr/>
        </p:nvSpPr>
        <p:spPr bwMode="auto">
          <a:xfrm>
            <a:off x="4386945" y="1505485"/>
            <a:ext cx="317089" cy="237339"/>
          </a:xfrm>
          <a:custGeom>
            <a:avLst/>
            <a:gdLst>
              <a:gd name="connsiteX0" fmla="*/ 446710 w 607639"/>
              <a:gd name="connsiteY0" fmla="*/ 256866 h 420993"/>
              <a:gd name="connsiteX1" fmla="*/ 364838 w 607639"/>
              <a:gd name="connsiteY1" fmla="*/ 267065 h 420993"/>
              <a:gd name="connsiteX2" fmla="*/ 373738 w 607639"/>
              <a:gd name="connsiteY2" fmla="*/ 301992 h 420993"/>
              <a:gd name="connsiteX3" fmla="*/ 519615 w 607639"/>
              <a:gd name="connsiteY3" fmla="*/ 301992 h 420993"/>
              <a:gd name="connsiteX4" fmla="*/ 528515 w 607639"/>
              <a:gd name="connsiteY4" fmla="*/ 267065 h 420993"/>
              <a:gd name="connsiteX5" fmla="*/ 446710 w 607639"/>
              <a:gd name="connsiteY5" fmla="*/ 256866 h 420993"/>
              <a:gd name="connsiteX6" fmla="*/ 160918 w 607639"/>
              <a:gd name="connsiteY6" fmla="*/ 256866 h 420993"/>
              <a:gd name="connsiteX7" fmla="*/ 79035 w 607639"/>
              <a:gd name="connsiteY7" fmla="*/ 267065 h 420993"/>
              <a:gd name="connsiteX8" fmla="*/ 87936 w 607639"/>
              <a:gd name="connsiteY8" fmla="*/ 301992 h 420993"/>
              <a:gd name="connsiteX9" fmla="*/ 233901 w 607639"/>
              <a:gd name="connsiteY9" fmla="*/ 301992 h 420993"/>
              <a:gd name="connsiteX10" fmla="*/ 242801 w 607639"/>
              <a:gd name="connsiteY10" fmla="*/ 267065 h 420993"/>
              <a:gd name="connsiteX11" fmla="*/ 160918 w 607639"/>
              <a:gd name="connsiteY11" fmla="*/ 256866 h 420993"/>
              <a:gd name="connsiteX12" fmla="*/ 446710 w 607639"/>
              <a:gd name="connsiteY12" fmla="*/ 194922 h 420993"/>
              <a:gd name="connsiteX13" fmla="*/ 364838 w 607639"/>
              <a:gd name="connsiteY13" fmla="*/ 205120 h 420993"/>
              <a:gd name="connsiteX14" fmla="*/ 373738 w 607639"/>
              <a:gd name="connsiteY14" fmla="*/ 240047 h 420993"/>
              <a:gd name="connsiteX15" fmla="*/ 519615 w 607639"/>
              <a:gd name="connsiteY15" fmla="*/ 240047 h 420993"/>
              <a:gd name="connsiteX16" fmla="*/ 528515 w 607639"/>
              <a:gd name="connsiteY16" fmla="*/ 205120 h 420993"/>
              <a:gd name="connsiteX17" fmla="*/ 446710 w 607639"/>
              <a:gd name="connsiteY17" fmla="*/ 194922 h 420993"/>
              <a:gd name="connsiteX18" fmla="*/ 160918 w 607639"/>
              <a:gd name="connsiteY18" fmla="*/ 194922 h 420993"/>
              <a:gd name="connsiteX19" fmla="*/ 79035 w 607639"/>
              <a:gd name="connsiteY19" fmla="*/ 205120 h 420993"/>
              <a:gd name="connsiteX20" fmla="*/ 87936 w 607639"/>
              <a:gd name="connsiteY20" fmla="*/ 240047 h 420993"/>
              <a:gd name="connsiteX21" fmla="*/ 233901 w 607639"/>
              <a:gd name="connsiteY21" fmla="*/ 240047 h 420993"/>
              <a:gd name="connsiteX22" fmla="*/ 242801 w 607639"/>
              <a:gd name="connsiteY22" fmla="*/ 205120 h 420993"/>
              <a:gd name="connsiteX23" fmla="*/ 160918 w 607639"/>
              <a:gd name="connsiteY23" fmla="*/ 194922 h 420993"/>
              <a:gd name="connsiteX24" fmla="*/ 446710 w 607639"/>
              <a:gd name="connsiteY24" fmla="*/ 132888 h 420993"/>
              <a:gd name="connsiteX25" fmla="*/ 364838 w 607639"/>
              <a:gd name="connsiteY25" fmla="*/ 143086 h 420993"/>
              <a:gd name="connsiteX26" fmla="*/ 373738 w 607639"/>
              <a:gd name="connsiteY26" fmla="*/ 178013 h 420993"/>
              <a:gd name="connsiteX27" fmla="*/ 519615 w 607639"/>
              <a:gd name="connsiteY27" fmla="*/ 178013 h 420993"/>
              <a:gd name="connsiteX28" fmla="*/ 528515 w 607639"/>
              <a:gd name="connsiteY28" fmla="*/ 143086 h 420993"/>
              <a:gd name="connsiteX29" fmla="*/ 446710 w 607639"/>
              <a:gd name="connsiteY29" fmla="*/ 132888 h 420993"/>
              <a:gd name="connsiteX30" fmla="*/ 160918 w 607639"/>
              <a:gd name="connsiteY30" fmla="*/ 132888 h 420993"/>
              <a:gd name="connsiteX31" fmla="*/ 79035 w 607639"/>
              <a:gd name="connsiteY31" fmla="*/ 143086 h 420993"/>
              <a:gd name="connsiteX32" fmla="*/ 87936 w 607639"/>
              <a:gd name="connsiteY32" fmla="*/ 178013 h 420993"/>
              <a:gd name="connsiteX33" fmla="*/ 233901 w 607639"/>
              <a:gd name="connsiteY33" fmla="*/ 178013 h 420993"/>
              <a:gd name="connsiteX34" fmla="*/ 242801 w 607639"/>
              <a:gd name="connsiteY34" fmla="*/ 143086 h 420993"/>
              <a:gd name="connsiteX35" fmla="*/ 160918 w 607639"/>
              <a:gd name="connsiteY35" fmla="*/ 132888 h 420993"/>
              <a:gd name="connsiteX36" fmla="*/ 446710 w 607639"/>
              <a:gd name="connsiteY36" fmla="*/ 70854 h 420993"/>
              <a:gd name="connsiteX37" fmla="*/ 364838 w 607639"/>
              <a:gd name="connsiteY37" fmla="*/ 81053 h 420993"/>
              <a:gd name="connsiteX38" fmla="*/ 373738 w 607639"/>
              <a:gd name="connsiteY38" fmla="*/ 115980 h 420993"/>
              <a:gd name="connsiteX39" fmla="*/ 519615 w 607639"/>
              <a:gd name="connsiteY39" fmla="*/ 115980 h 420993"/>
              <a:gd name="connsiteX40" fmla="*/ 528515 w 607639"/>
              <a:gd name="connsiteY40" fmla="*/ 81053 h 420993"/>
              <a:gd name="connsiteX41" fmla="*/ 446710 w 607639"/>
              <a:gd name="connsiteY41" fmla="*/ 70854 h 420993"/>
              <a:gd name="connsiteX42" fmla="*/ 160918 w 607639"/>
              <a:gd name="connsiteY42" fmla="*/ 70854 h 420993"/>
              <a:gd name="connsiteX43" fmla="*/ 79035 w 607639"/>
              <a:gd name="connsiteY43" fmla="*/ 81053 h 420993"/>
              <a:gd name="connsiteX44" fmla="*/ 87936 w 607639"/>
              <a:gd name="connsiteY44" fmla="*/ 115980 h 420993"/>
              <a:gd name="connsiteX45" fmla="*/ 233901 w 607639"/>
              <a:gd name="connsiteY45" fmla="*/ 115980 h 420993"/>
              <a:gd name="connsiteX46" fmla="*/ 242801 w 607639"/>
              <a:gd name="connsiteY46" fmla="*/ 81053 h 420993"/>
              <a:gd name="connsiteX47" fmla="*/ 160918 w 607639"/>
              <a:gd name="connsiteY47" fmla="*/ 70854 h 420993"/>
              <a:gd name="connsiteX48" fmla="*/ 446721 w 607639"/>
              <a:gd name="connsiteY48" fmla="*/ 0 h 420993"/>
              <a:gd name="connsiteX49" fmla="*/ 597760 w 607639"/>
              <a:gd name="connsiteY49" fmla="*/ 36349 h 420993"/>
              <a:gd name="connsiteX50" fmla="*/ 607639 w 607639"/>
              <a:gd name="connsiteY50" fmla="*/ 41415 h 420993"/>
              <a:gd name="connsiteX51" fmla="*/ 607639 w 607639"/>
              <a:gd name="connsiteY51" fmla="*/ 420993 h 420993"/>
              <a:gd name="connsiteX52" fmla="*/ 581294 w 607639"/>
              <a:gd name="connsiteY52" fmla="*/ 407484 h 420993"/>
              <a:gd name="connsiteX53" fmla="*/ 446721 w 607639"/>
              <a:gd name="connsiteY53" fmla="*/ 375134 h 420993"/>
              <a:gd name="connsiteX54" fmla="*/ 321849 w 607639"/>
              <a:gd name="connsiteY54" fmla="*/ 402774 h 420993"/>
              <a:gd name="connsiteX55" fmla="*/ 321849 w 607639"/>
              <a:gd name="connsiteY55" fmla="*/ 24351 h 420993"/>
              <a:gd name="connsiteX56" fmla="*/ 446721 w 607639"/>
              <a:gd name="connsiteY56" fmla="*/ 0 h 420993"/>
              <a:gd name="connsiteX57" fmla="*/ 160918 w 607639"/>
              <a:gd name="connsiteY57" fmla="*/ 0 h 420993"/>
              <a:gd name="connsiteX58" fmla="*/ 285790 w 607639"/>
              <a:gd name="connsiteY58" fmla="*/ 24351 h 420993"/>
              <a:gd name="connsiteX59" fmla="*/ 285790 w 607639"/>
              <a:gd name="connsiteY59" fmla="*/ 402774 h 420993"/>
              <a:gd name="connsiteX60" fmla="*/ 160918 w 607639"/>
              <a:gd name="connsiteY60" fmla="*/ 375134 h 420993"/>
              <a:gd name="connsiteX61" fmla="*/ 26256 w 607639"/>
              <a:gd name="connsiteY61" fmla="*/ 407484 h 420993"/>
              <a:gd name="connsiteX62" fmla="*/ 0 w 607639"/>
              <a:gd name="connsiteY62" fmla="*/ 420993 h 420993"/>
              <a:gd name="connsiteX63" fmla="*/ 0 w 607639"/>
              <a:gd name="connsiteY63" fmla="*/ 41415 h 420993"/>
              <a:gd name="connsiteX64" fmla="*/ 9791 w 607639"/>
              <a:gd name="connsiteY64" fmla="*/ 36349 h 420993"/>
              <a:gd name="connsiteX65" fmla="*/ 160918 w 607639"/>
              <a:gd name="connsiteY65" fmla="*/ 0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639" h="420993">
                <a:moveTo>
                  <a:pt x="446710" y="256866"/>
                </a:moveTo>
                <a:cubicBezTo>
                  <a:pt x="419174" y="256866"/>
                  <a:pt x="391628" y="260266"/>
                  <a:pt x="364838" y="267065"/>
                </a:cubicBezTo>
                <a:lnTo>
                  <a:pt x="373738" y="301992"/>
                </a:lnTo>
                <a:cubicBezTo>
                  <a:pt x="421444" y="289905"/>
                  <a:pt x="471909" y="289905"/>
                  <a:pt x="519615" y="301992"/>
                </a:cubicBezTo>
                <a:lnTo>
                  <a:pt x="528515" y="267065"/>
                </a:lnTo>
                <a:cubicBezTo>
                  <a:pt x="501770" y="260266"/>
                  <a:pt x="474245" y="256866"/>
                  <a:pt x="446710" y="256866"/>
                </a:cubicBezTo>
                <a:close/>
                <a:moveTo>
                  <a:pt x="160918" y="256866"/>
                </a:moveTo>
                <a:cubicBezTo>
                  <a:pt x="133372" y="256866"/>
                  <a:pt x="105825" y="260266"/>
                  <a:pt x="79035" y="267065"/>
                </a:cubicBezTo>
                <a:lnTo>
                  <a:pt x="87936" y="301992"/>
                </a:lnTo>
                <a:cubicBezTo>
                  <a:pt x="135730" y="289905"/>
                  <a:pt x="186106" y="289905"/>
                  <a:pt x="233901" y="301992"/>
                </a:cubicBezTo>
                <a:lnTo>
                  <a:pt x="242801" y="267065"/>
                </a:lnTo>
                <a:cubicBezTo>
                  <a:pt x="216011" y="260266"/>
                  <a:pt x="188465" y="256866"/>
                  <a:pt x="160918" y="256866"/>
                </a:cubicBezTo>
                <a:close/>
                <a:moveTo>
                  <a:pt x="446710" y="194922"/>
                </a:moveTo>
                <a:cubicBezTo>
                  <a:pt x="419174" y="194922"/>
                  <a:pt x="391628" y="198321"/>
                  <a:pt x="364838" y="205120"/>
                </a:cubicBezTo>
                <a:lnTo>
                  <a:pt x="373738" y="240047"/>
                </a:lnTo>
                <a:cubicBezTo>
                  <a:pt x="421444" y="227871"/>
                  <a:pt x="471909" y="227871"/>
                  <a:pt x="519615" y="240047"/>
                </a:cubicBezTo>
                <a:lnTo>
                  <a:pt x="528515" y="205120"/>
                </a:lnTo>
                <a:cubicBezTo>
                  <a:pt x="501770" y="198321"/>
                  <a:pt x="474245" y="194922"/>
                  <a:pt x="446710" y="194922"/>
                </a:cubicBezTo>
                <a:close/>
                <a:moveTo>
                  <a:pt x="160918" y="194922"/>
                </a:moveTo>
                <a:cubicBezTo>
                  <a:pt x="133372" y="194922"/>
                  <a:pt x="105825" y="198321"/>
                  <a:pt x="79035" y="205120"/>
                </a:cubicBezTo>
                <a:lnTo>
                  <a:pt x="87936" y="240047"/>
                </a:lnTo>
                <a:cubicBezTo>
                  <a:pt x="135730" y="227871"/>
                  <a:pt x="186106" y="227871"/>
                  <a:pt x="233901" y="240047"/>
                </a:cubicBezTo>
                <a:lnTo>
                  <a:pt x="242801" y="205120"/>
                </a:lnTo>
                <a:cubicBezTo>
                  <a:pt x="216011" y="198321"/>
                  <a:pt x="188465" y="194922"/>
                  <a:pt x="160918" y="194922"/>
                </a:cubicBezTo>
                <a:close/>
                <a:moveTo>
                  <a:pt x="446710" y="132888"/>
                </a:moveTo>
                <a:cubicBezTo>
                  <a:pt x="419174" y="132888"/>
                  <a:pt x="391628" y="136287"/>
                  <a:pt x="364838" y="143086"/>
                </a:cubicBezTo>
                <a:lnTo>
                  <a:pt x="373738" y="178013"/>
                </a:lnTo>
                <a:cubicBezTo>
                  <a:pt x="421444" y="165927"/>
                  <a:pt x="471909" y="165927"/>
                  <a:pt x="519615" y="178013"/>
                </a:cubicBezTo>
                <a:lnTo>
                  <a:pt x="528515" y="143086"/>
                </a:lnTo>
                <a:cubicBezTo>
                  <a:pt x="501770" y="136287"/>
                  <a:pt x="474245" y="132888"/>
                  <a:pt x="446710" y="132888"/>
                </a:cubicBezTo>
                <a:close/>
                <a:moveTo>
                  <a:pt x="160918" y="132888"/>
                </a:moveTo>
                <a:cubicBezTo>
                  <a:pt x="133372" y="132888"/>
                  <a:pt x="105825" y="136287"/>
                  <a:pt x="79035" y="143086"/>
                </a:cubicBezTo>
                <a:lnTo>
                  <a:pt x="87936" y="178013"/>
                </a:lnTo>
                <a:cubicBezTo>
                  <a:pt x="135730" y="165927"/>
                  <a:pt x="186106" y="165927"/>
                  <a:pt x="233901" y="178013"/>
                </a:cubicBezTo>
                <a:lnTo>
                  <a:pt x="242801" y="143086"/>
                </a:lnTo>
                <a:cubicBezTo>
                  <a:pt x="216011" y="136287"/>
                  <a:pt x="188465" y="132888"/>
                  <a:pt x="160918" y="132888"/>
                </a:cubicBezTo>
                <a:close/>
                <a:moveTo>
                  <a:pt x="446710" y="70854"/>
                </a:moveTo>
                <a:cubicBezTo>
                  <a:pt x="419174" y="70854"/>
                  <a:pt x="391628" y="74254"/>
                  <a:pt x="364838" y="81053"/>
                </a:cubicBezTo>
                <a:lnTo>
                  <a:pt x="373738" y="115980"/>
                </a:lnTo>
                <a:cubicBezTo>
                  <a:pt x="421444" y="103893"/>
                  <a:pt x="471909" y="103893"/>
                  <a:pt x="519615" y="115980"/>
                </a:cubicBezTo>
                <a:lnTo>
                  <a:pt x="528515" y="81053"/>
                </a:lnTo>
                <a:cubicBezTo>
                  <a:pt x="501770" y="74254"/>
                  <a:pt x="474245" y="70854"/>
                  <a:pt x="446710" y="70854"/>
                </a:cubicBezTo>
                <a:close/>
                <a:moveTo>
                  <a:pt x="160918" y="70854"/>
                </a:moveTo>
                <a:cubicBezTo>
                  <a:pt x="133372" y="70854"/>
                  <a:pt x="105825" y="74254"/>
                  <a:pt x="79035" y="81053"/>
                </a:cubicBezTo>
                <a:lnTo>
                  <a:pt x="87936" y="115980"/>
                </a:lnTo>
                <a:cubicBezTo>
                  <a:pt x="135730" y="103893"/>
                  <a:pt x="186106" y="103893"/>
                  <a:pt x="233901" y="115980"/>
                </a:cubicBezTo>
                <a:lnTo>
                  <a:pt x="242801" y="81053"/>
                </a:lnTo>
                <a:cubicBezTo>
                  <a:pt x="216011" y="74254"/>
                  <a:pt x="188465" y="70854"/>
                  <a:pt x="160918" y="70854"/>
                </a:cubicBezTo>
                <a:close/>
                <a:moveTo>
                  <a:pt x="446721" y="0"/>
                </a:moveTo>
                <a:cubicBezTo>
                  <a:pt x="498966" y="0"/>
                  <a:pt x="551211" y="12620"/>
                  <a:pt x="597760" y="36349"/>
                </a:cubicBezTo>
                <a:lnTo>
                  <a:pt x="607639" y="41415"/>
                </a:lnTo>
                <a:lnTo>
                  <a:pt x="607639" y="420993"/>
                </a:lnTo>
                <a:lnTo>
                  <a:pt x="581294" y="407484"/>
                </a:lnTo>
                <a:cubicBezTo>
                  <a:pt x="539908" y="386333"/>
                  <a:pt x="493270" y="375134"/>
                  <a:pt x="446721" y="375134"/>
                </a:cubicBezTo>
                <a:cubicBezTo>
                  <a:pt x="403732" y="375134"/>
                  <a:pt x="360833" y="384644"/>
                  <a:pt x="321849" y="402774"/>
                </a:cubicBezTo>
                <a:lnTo>
                  <a:pt x="321849" y="24351"/>
                </a:lnTo>
                <a:cubicBezTo>
                  <a:pt x="361367" y="8354"/>
                  <a:pt x="403999" y="0"/>
                  <a:pt x="446721" y="0"/>
                </a:cubicBezTo>
                <a:close/>
                <a:moveTo>
                  <a:pt x="160918" y="0"/>
                </a:moveTo>
                <a:cubicBezTo>
                  <a:pt x="203640" y="0"/>
                  <a:pt x="246273" y="8354"/>
                  <a:pt x="285790" y="24351"/>
                </a:cubicBezTo>
                <a:lnTo>
                  <a:pt x="285790" y="402774"/>
                </a:lnTo>
                <a:cubicBezTo>
                  <a:pt x="246807" y="384644"/>
                  <a:pt x="203907" y="375134"/>
                  <a:pt x="160918" y="375134"/>
                </a:cubicBezTo>
                <a:cubicBezTo>
                  <a:pt x="114281" y="375134"/>
                  <a:pt x="67732" y="386333"/>
                  <a:pt x="26256" y="407484"/>
                </a:cubicBezTo>
                <a:lnTo>
                  <a:pt x="0" y="420993"/>
                </a:lnTo>
                <a:lnTo>
                  <a:pt x="0" y="41415"/>
                </a:lnTo>
                <a:lnTo>
                  <a:pt x="9791" y="36349"/>
                </a:lnTo>
                <a:cubicBezTo>
                  <a:pt x="56339" y="12620"/>
                  <a:pt x="108584" y="0"/>
                  <a:pt x="160918" y="0"/>
                </a:cubicBezTo>
                <a:close/>
              </a:path>
            </a:pathLst>
          </a:custGeom>
          <a:solidFill>
            <a:schemeClr val="bg1"/>
          </a:solidFill>
          <a:ln>
            <a:noFill/>
          </a:ln>
        </p:spPr>
        <p:txBody>
          <a:bodyPr/>
          <a:lstStyle/>
          <a:p>
            <a:endParaRPr lang="zh-CN" altLang="en-US"/>
          </a:p>
        </p:txBody>
      </p:sp>
      <p:pic>
        <p:nvPicPr>
          <p:cNvPr id="25" name="图形 24" descr="握手">
            <a:extLst>
              <a:ext uri="{FF2B5EF4-FFF2-40B4-BE49-F238E27FC236}">
                <a16:creationId xmlns:a16="http://schemas.microsoft.com/office/drawing/2014/main" id="{5CF8F416-34DA-4D39-B350-BAE922F5E8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15994" y="1437481"/>
            <a:ext cx="450436" cy="450436"/>
          </a:xfrm>
          <a:prstGeom prst="rect">
            <a:avLst/>
          </a:prstGeom>
        </p:spPr>
      </p:pic>
      <p:pic>
        <p:nvPicPr>
          <p:cNvPr id="26" name="图形 25" descr="黑板">
            <a:extLst>
              <a:ext uri="{FF2B5EF4-FFF2-40B4-BE49-F238E27FC236}">
                <a16:creationId xmlns:a16="http://schemas.microsoft.com/office/drawing/2014/main" id="{4C63A89B-14BD-4408-8B50-0B449D48CD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8561" y="1449420"/>
            <a:ext cx="369392" cy="369392"/>
          </a:xfrm>
          <a:prstGeom prst="rect">
            <a:avLst/>
          </a:prstGeom>
        </p:spPr>
      </p:pic>
    </p:spTree>
    <p:extLst>
      <p:ext uri="{BB962C8B-B14F-4D97-AF65-F5344CB8AC3E}">
        <p14:creationId xmlns:p14="http://schemas.microsoft.com/office/powerpoint/2010/main" val="14544176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6" name="矩形: 圆角 5">
            <a:extLst>
              <a:ext uri="{FF2B5EF4-FFF2-40B4-BE49-F238E27FC236}">
                <a16:creationId xmlns:a16="http://schemas.microsoft.com/office/drawing/2014/main" id="{B4EEDF7A-74F5-47BC-B9B7-EDB2EDB17F4E}"/>
              </a:ext>
            </a:extLst>
          </p:cNvPr>
          <p:cNvSpPr/>
          <p:nvPr/>
        </p:nvSpPr>
        <p:spPr>
          <a:xfrm>
            <a:off x="1292827" y="1855134"/>
            <a:ext cx="9606347" cy="3964130"/>
          </a:xfrm>
          <a:prstGeom prst="roundRect">
            <a:avLst>
              <a:gd name="adj" fmla="val 277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7" name="文本框 6">
            <a:extLst>
              <a:ext uri="{FF2B5EF4-FFF2-40B4-BE49-F238E27FC236}">
                <a16:creationId xmlns:a16="http://schemas.microsoft.com/office/drawing/2014/main" id="{36DE79CE-F731-47AA-9DBD-534B83CC826F}"/>
              </a:ext>
            </a:extLst>
          </p:cNvPr>
          <p:cNvSpPr txBox="1"/>
          <p:nvPr/>
        </p:nvSpPr>
        <p:spPr>
          <a:xfrm>
            <a:off x="4731700" y="2064319"/>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8" name="矩形 7">
            <a:extLst>
              <a:ext uri="{FF2B5EF4-FFF2-40B4-BE49-F238E27FC236}">
                <a16:creationId xmlns:a16="http://schemas.microsoft.com/office/drawing/2014/main" id="{DF407B79-5D58-4A42-97F2-8D188CF586B1}"/>
              </a:ext>
            </a:extLst>
          </p:cNvPr>
          <p:cNvSpPr/>
          <p:nvPr/>
        </p:nvSpPr>
        <p:spPr>
          <a:xfrm>
            <a:off x="2139437" y="2843651"/>
            <a:ext cx="7946571" cy="1035222"/>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Light"/>
                <a:ea typeface="微软雅黑 Light"/>
                <a:cs typeface="+mn-cs"/>
              </a:rPr>
              <a:t>单击此处编辑您要的内容，建议您在展示时采用微软雅黑字体，本模版所有图形线条及其相应素材均可自由编辑、改色、替换。</a:t>
            </a:r>
          </a:p>
        </p:txBody>
      </p:sp>
      <p:sp>
        <p:nvSpPr>
          <p:cNvPr id="9" name="quotation-mark_32371">
            <a:extLst>
              <a:ext uri="{FF2B5EF4-FFF2-40B4-BE49-F238E27FC236}">
                <a16:creationId xmlns:a16="http://schemas.microsoft.com/office/drawing/2014/main" id="{A205C486-419C-4EA0-9B4D-6B91F588A7FF}"/>
              </a:ext>
            </a:extLst>
          </p:cNvPr>
          <p:cNvSpPr>
            <a:spLocks noChangeAspect="1"/>
          </p:cNvSpPr>
          <p:nvPr/>
        </p:nvSpPr>
        <p:spPr bwMode="auto">
          <a:xfrm>
            <a:off x="1083512" y="1508778"/>
            <a:ext cx="1248905" cy="115913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10000"/>
            </a:schemeClr>
          </a:solidFill>
          <a:ln>
            <a:noFill/>
          </a:ln>
        </p:spPr>
        <p:txBody>
          <a:bodyPr/>
          <a:lstStyle/>
          <a:p>
            <a:endParaRPr lang="zh-CN" altLang="en-US"/>
          </a:p>
        </p:txBody>
      </p:sp>
      <p:sp>
        <p:nvSpPr>
          <p:cNvPr id="10" name="right-quote-sign_56826">
            <a:extLst>
              <a:ext uri="{FF2B5EF4-FFF2-40B4-BE49-F238E27FC236}">
                <a16:creationId xmlns:a16="http://schemas.microsoft.com/office/drawing/2014/main" id="{B554651F-4293-42A8-AAFC-4D26479B80C2}"/>
              </a:ext>
            </a:extLst>
          </p:cNvPr>
          <p:cNvSpPr>
            <a:spLocks noChangeAspect="1"/>
          </p:cNvSpPr>
          <p:nvPr/>
        </p:nvSpPr>
        <p:spPr bwMode="auto">
          <a:xfrm>
            <a:off x="9819841" y="4835456"/>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txBody>
          <a:bodyPr/>
          <a:lstStyle/>
          <a:p>
            <a:endParaRPr lang="zh-CN" altLang="en-US"/>
          </a:p>
        </p:txBody>
      </p:sp>
      <p:sp>
        <p:nvSpPr>
          <p:cNvPr id="11" name="矩形 10">
            <a:extLst>
              <a:ext uri="{FF2B5EF4-FFF2-40B4-BE49-F238E27FC236}">
                <a16:creationId xmlns:a16="http://schemas.microsoft.com/office/drawing/2014/main" id="{B356A62B-AE5A-41AB-80AE-921D5A12C533}"/>
              </a:ext>
            </a:extLst>
          </p:cNvPr>
          <p:cNvSpPr/>
          <p:nvPr/>
        </p:nvSpPr>
        <p:spPr>
          <a:xfrm>
            <a:off x="2139437" y="3861458"/>
            <a:ext cx="7946571" cy="1655774"/>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Light"/>
                <a:ea typeface="微软雅黑 Light"/>
                <a:cs typeface="+mn-cs"/>
              </a:rPr>
              <a:t>单击此处编辑您要的内容，建议您在展示时采用微软雅黑字体，本模版所有图形线条及其相应素材均可自由编辑、改色、替换。单击此处编辑您要的内容，建议您在展示时采用微软雅黑字体，本模版所有图形线条及其相应素材均可自由编辑、改色、替换。改色。</a:t>
            </a:r>
          </a:p>
        </p:txBody>
      </p:sp>
      <p:cxnSp>
        <p:nvCxnSpPr>
          <p:cNvPr id="12" name="直接连接符 11">
            <a:extLst>
              <a:ext uri="{FF2B5EF4-FFF2-40B4-BE49-F238E27FC236}">
                <a16:creationId xmlns:a16="http://schemas.microsoft.com/office/drawing/2014/main" id="{D280CFFE-B14E-47F8-A858-D3742B3DDCFC}"/>
              </a:ext>
            </a:extLst>
          </p:cNvPr>
          <p:cNvCxnSpPr>
            <a:cxnSpLocks/>
          </p:cNvCxnSpPr>
          <p:nvPr/>
        </p:nvCxnSpPr>
        <p:spPr>
          <a:xfrm>
            <a:off x="5909151" y="2717457"/>
            <a:ext cx="37369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010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6" name="shutter-camera_2088">
            <a:extLst>
              <a:ext uri="{FF2B5EF4-FFF2-40B4-BE49-F238E27FC236}">
                <a16:creationId xmlns:a16="http://schemas.microsoft.com/office/drawing/2014/main" id="{D31DB8C0-E125-4606-B8C5-BA15190D91BA}"/>
              </a:ext>
            </a:extLst>
          </p:cNvPr>
          <p:cNvSpPr>
            <a:spLocks noChangeAspect="1"/>
          </p:cNvSpPr>
          <p:nvPr/>
        </p:nvSpPr>
        <p:spPr bwMode="auto">
          <a:xfrm>
            <a:off x="663367" y="1413295"/>
            <a:ext cx="609685" cy="608647"/>
          </a:xfrm>
          <a:custGeom>
            <a:avLst/>
            <a:gdLst>
              <a:gd name="connsiteX0" fmla="*/ 545944 w 608908"/>
              <a:gd name="connsiteY0" fmla="*/ 393329 h 607872"/>
              <a:gd name="connsiteX1" fmla="*/ 424802 w 608908"/>
              <a:gd name="connsiteY1" fmla="*/ 528844 h 607872"/>
              <a:gd name="connsiteX2" fmla="*/ 297199 w 608908"/>
              <a:gd name="connsiteY2" fmla="*/ 441727 h 607872"/>
              <a:gd name="connsiteX3" fmla="*/ 200292 w 608908"/>
              <a:gd name="connsiteY3" fmla="*/ 393329 h 607872"/>
              <a:gd name="connsiteX4" fmla="*/ 410171 w 608908"/>
              <a:gd name="connsiteY4" fmla="*/ 535250 h 607872"/>
              <a:gd name="connsiteX5" fmla="*/ 227738 w 608908"/>
              <a:gd name="connsiteY5" fmla="*/ 546539 h 607872"/>
              <a:gd name="connsiteX6" fmla="*/ 166374 w 608908"/>
              <a:gd name="connsiteY6" fmla="*/ 293572 h 607872"/>
              <a:gd name="connsiteX7" fmla="*/ 213248 w 608908"/>
              <a:gd name="connsiteY7" fmla="*/ 541799 h 607872"/>
              <a:gd name="connsiteX8" fmla="*/ 77474 w 608908"/>
              <a:gd name="connsiteY8" fmla="*/ 420909 h 607872"/>
              <a:gd name="connsiteX9" fmla="*/ 209879 w 608908"/>
              <a:gd name="connsiteY9" fmla="*/ 200033 h 607872"/>
              <a:gd name="connsiteX10" fmla="*/ 67715 w 608908"/>
              <a:gd name="connsiteY10" fmla="*/ 409653 h 607872"/>
              <a:gd name="connsiteX11" fmla="*/ 58022 w 608908"/>
              <a:gd name="connsiteY11" fmla="*/ 229057 h 607872"/>
              <a:gd name="connsiteX12" fmla="*/ 539332 w 608908"/>
              <a:gd name="connsiteY12" fmla="*/ 196664 h 607872"/>
              <a:gd name="connsiteX13" fmla="*/ 550637 w 608908"/>
              <a:gd name="connsiteY13" fmla="*/ 378823 h 607872"/>
              <a:gd name="connsiteX14" fmla="*/ 397215 w 608908"/>
              <a:gd name="connsiteY14" fmla="*/ 407839 h 607872"/>
              <a:gd name="connsiteX15" fmla="*/ 182551 w 608908"/>
              <a:gd name="connsiteY15" fmla="*/ 77474 h 607872"/>
              <a:gd name="connsiteX16" fmla="*/ 310154 w 608908"/>
              <a:gd name="connsiteY16" fmla="*/ 166034 h 607872"/>
              <a:gd name="connsiteX17" fmla="*/ 61409 w 608908"/>
              <a:gd name="connsiteY17" fmla="*/ 212729 h 607872"/>
              <a:gd name="connsiteX18" fmla="*/ 182551 w 608908"/>
              <a:gd name="connsiteY18" fmla="*/ 77474 h 607872"/>
              <a:gd name="connsiteX19" fmla="*/ 394106 w 608908"/>
              <a:gd name="connsiteY19" fmla="*/ 64518 h 607872"/>
              <a:gd name="connsiteX20" fmla="*/ 529880 w 608908"/>
              <a:gd name="connsiteY20" fmla="*/ 186992 h 607872"/>
              <a:gd name="connsiteX21" fmla="*/ 442597 w 608908"/>
              <a:gd name="connsiteY21" fmla="*/ 314300 h 607872"/>
              <a:gd name="connsiteX22" fmla="*/ 328827 w 608908"/>
              <a:gd name="connsiteY22" fmla="*/ 49843 h 607872"/>
              <a:gd name="connsiteX23" fmla="*/ 379528 w 608908"/>
              <a:gd name="connsiteY23" fmla="*/ 61333 h 607872"/>
              <a:gd name="connsiteX24" fmla="*/ 408616 w 608908"/>
              <a:gd name="connsiteY24" fmla="*/ 214543 h 607872"/>
              <a:gd name="connsiteX25" fmla="*/ 196923 w 608908"/>
              <a:gd name="connsiteY25" fmla="*/ 71010 h 607872"/>
              <a:gd name="connsiteX26" fmla="*/ 328827 w 608908"/>
              <a:gd name="connsiteY26" fmla="*/ 49843 h 607872"/>
              <a:gd name="connsiteX27" fmla="*/ 305262 w 608908"/>
              <a:gd name="connsiteY27" fmla="*/ 24186 h 607872"/>
              <a:gd name="connsiteX28" fmla="*/ 24227 w 608908"/>
              <a:gd name="connsiteY28" fmla="*/ 304742 h 607872"/>
              <a:gd name="connsiteX29" fmla="*/ 305262 w 608908"/>
              <a:gd name="connsiteY29" fmla="*/ 585299 h 607872"/>
              <a:gd name="connsiteX30" fmla="*/ 586296 w 608908"/>
              <a:gd name="connsiteY30" fmla="*/ 304742 h 607872"/>
              <a:gd name="connsiteX31" fmla="*/ 305262 w 608908"/>
              <a:gd name="connsiteY31" fmla="*/ 24186 h 607872"/>
              <a:gd name="connsiteX32" fmla="*/ 305262 w 608908"/>
              <a:gd name="connsiteY32" fmla="*/ 0 h 607872"/>
              <a:gd name="connsiteX33" fmla="*/ 608908 w 608908"/>
              <a:gd name="connsiteY33" fmla="*/ 304742 h 607872"/>
              <a:gd name="connsiteX34" fmla="*/ 305262 w 608908"/>
              <a:gd name="connsiteY34" fmla="*/ 607872 h 607872"/>
              <a:gd name="connsiteX35" fmla="*/ 0 w 608908"/>
              <a:gd name="connsiteY35" fmla="*/ 304742 h 607872"/>
              <a:gd name="connsiteX36" fmla="*/ 305262 w 608908"/>
              <a:gd name="connsiteY36" fmla="*/ 0 h 60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908" h="607872">
                <a:moveTo>
                  <a:pt x="545944" y="393329"/>
                </a:moveTo>
                <a:cubicBezTo>
                  <a:pt x="500718" y="501418"/>
                  <a:pt x="424802" y="528844"/>
                  <a:pt x="424802" y="528844"/>
                </a:cubicBezTo>
                <a:lnTo>
                  <a:pt x="297199" y="441727"/>
                </a:lnTo>
                <a:close/>
                <a:moveTo>
                  <a:pt x="200292" y="393329"/>
                </a:moveTo>
                <a:lnTo>
                  <a:pt x="410171" y="535250"/>
                </a:lnTo>
                <a:cubicBezTo>
                  <a:pt x="302003" y="580406"/>
                  <a:pt x="227738" y="546539"/>
                  <a:pt x="227738" y="546539"/>
                </a:cubicBezTo>
                <a:close/>
                <a:moveTo>
                  <a:pt x="166374" y="293572"/>
                </a:moveTo>
                <a:lnTo>
                  <a:pt x="213248" y="541799"/>
                </a:lnTo>
                <a:cubicBezTo>
                  <a:pt x="104952" y="496667"/>
                  <a:pt x="77474" y="420909"/>
                  <a:pt x="77474" y="420909"/>
                </a:cubicBezTo>
                <a:close/>
                <a:moveTo>
                  <a:pt x="209879" y="200033"/>
                </a:moveTo>
                <a:lnTo>
                  <a:pt x="67715" y="409653"/>
                </a:lnTo>
                <a:cubicBezTo>
                  <a:pt x="24097" y="303231"/>
                  <a:pt x="58022" y="229057"/>
                  <a:pt x="58022" y="229057"/>
                </a:cubicBezTo>
                <a:close/>
                <a:moveTo>
                  <a:pt x="539332" y="196664"/>
                </a:moveTo>
                <a:cubicBezTo>
                  <a:pt x="584551" y="304670"/>
                  <a:pt x="550637" y="378823"/>
                  <a:pt x="550637" y="378823"/>
                </a:cubicBezTo>
                <a:lnTo>
                  <a:pt x="397215" y="407839"/>
                </a:lnTo>
                <a:close/>
                <a:moveTo>
                  <a:pt x="182551" y="77474"/>
                </a:moveTo>
                <a:lnTo>
                  <a:pt x="310154" y="166034"/>
                </a:lnTo>
                <a:lnTo>
                  <a:pt x="61409" y="212729"/>
                </a:lnTo>
                <a:cubicBezTo>
                  <a:pt x="106635" y="106457"/>
                  <a:pt x="182551" y="77474"/>
                  <a:pt x="182551" y="77474"/>
                </a:cubicBezTo>
                <a:close/>
                <a:moveTo>
                  <a:pt x="394106" y="64518"/>
                </a:moveTo>
                <a:cubicBezTo>
                  <a:pt x="502402" y="109640"/>
                  <a:pt x="529880" y="186992"/>
                  <a:pt x="529880" y="186992"/>
                </a:cubicBezTo>
                <a:lnTo>
                  <a:pt x="442597" y="314300"/>
                </a:lnTo>
                <a:close/>
                <a:moveTo>
                  <a:pt x="328827" y="49843"/>
                </a:moveTo>
                <a:cubicBezTo>
                  <a:pt x="360944" y="52867"/>
                  <a:pt x="379528" y="61333"/>
                  <a:pt x="379528" y="61333"/>
                </a:cubicBezTo>
                <a:lnTo>
                  <a:pt x="408616" y="214543"/>
                </a:lnTo>
                <a:lnTo>
                  <a:pt x="196923" y="71010"/>
                </a:lnTo>
                <a:cubicBezTo>
                  <a:pt x="251058" y="49238"/>
                  <a:pt x="296709" y="46819"/>
                  <a:pt x="328827" y="49843"/>
                </a:cubicBezTo>
                <a:close/>
                <a:moveTo>
                  <a:pt x="305262" y="24186"/>
                </a:moveTo>
                <a:cubicBezTo>
                  <a:pt x="150208" y="24186"/>
                  <a:pt x="24227" y="149953"/>
                  <a:pt x="24227" y="304742"/>
                </a:cubicBezTo>
                <a:cubicBezTo>
                  <a:pt x="24227" y="459532"/>
                  <a:pt x="150208" y="585299"/>
                  <a:pt x="305262" y="585299"/>
                </a:cubicBezTo>
                <a:cubicBezTo>
                  <a:pt x="460315" y="585299"/>
                  <a:pt x="586296" y="459532"/>
                  <a:pt x="586296" y="304742"/>
                </a:cubicBezTo>
                <a:cubicBezTo>
                  <a:pt x="586296" y="149953"/>
                  <a:pt x="460315" y="24186"/>
                  <a:pt x="305262" y="24186"/>
                </a:cubicBezTo>
                <a:close/>
                <a:moveTo>
                  <a:pt x="305262" y="0"/>
                </a:moveTo>
                <a:cubicBezTo>
                  <a:pt x="473236" y="0"/>
                  <a:pt x="608908" y="135441"/>
                  <a:pt x="608908" y="304742"/>
                </a:cubicBezTo>
                <a:cubicBezTo>
                  <a:pt x="608908" y="472431"/>
                  <a:pt x="473236" y="607872"/>
                  <a:pt x="305262" y="607872"/>
                </a:cubicBezTo>
                <a:cubicBezTo>
                  <a:pt x="135672" y="607872"/>
                  <a:pt x="0" y="472431"/>
                  <a:pt x="0" y="304742"/>
                </a:cubicBezTo>
                <a:cubicBezTo>
                  <a:pt x="0" y="135441"/>
                  <a:pt x="135672" y="0"/>
                  <a:pt x="305262" y="0"/>
                </a:cubicBezTo>
                <a:close/>
              </a:path>
            </a:pathLst>
          </a:custGeom>
          <a:solidFill>
            <a:schemeClr val="accent1"/>
          </a:solidFill>
          <a:ln>
            <a:noFill/>
          </a:ln>
        </p:spPr>
        <p:txBody>
          <a:bodyPr/>
          <a:lstStyle/>
          <a:p>
            <a:endParaRPr lang="zh-CN" altLang="en-US"/>
          </a:p>
        </p:txBody>
      </p:sp>
      <p:sp>
        <p:nvSpPr>
          <p:cNvPr id="7" name="sharp-paper-airplane_16959">
            <a:extLst>
              <a:ext uri="{FF2B5EF4-FFF2-40B4-BE49-F238E27FC236}">
                <a16:creationId xmlns:a16="http://schemas.microsoft.com/office/drawing/2014/main" id="{785EBCD7-2838-4FA6-8433-48A436D592C9}"/>
              </a:ext>
            </a:extLst>
          </p:cNvPr>
          <p:cNvSpPr>
            <a:spLocks noChangeAspect="1"/>
          </p:cNvSpPr>
          <p:nvPr/>
        </p:nvSpPr>
        <p:spPr bwMode="auto">
          <a:xfrm>
            <a:off x="2401740" y="1412776"/>
            <a:ext cx="513776" cy="609685"/>
          </a:xfrm>
          <a:custGeom>
            <a:avLst/>
            <a:gdLst>
              <a:gd name="connsiteX0" fmla="*/ 47607 w 507524"/>
              <a:gd name="connsiteY0" fmla="*/ 65836 h 602265"/>
              <a:gd name="connsiteX1" fmla="*/ 287917 w 507524"/>
              <a:gd name="connsiteY1" fmla="*/ 406303 h 602265"/>
              <a:gd name="connsiteX2" fmla="*/ 284762 w 507524"/>
              <a:gd name="connsiteY2" fmla="*/ 410169 h 602265"/>
              <a:gd name="connsiteX3" fmla="*/ 255799 w 507524"/>
              <a:gd name="connsiteY3" fmla="*/ 396424 h 602265"/>
              <a:gd name="connsiteX4" fmla="*/ 247770 w 507524"/>
              <a:gd name="connsiteY4" fmla="*/ 401865 h 602265"/>
              <a:gd name="connsiteX5" fmla="*/ 250494 w 507524"/>
              <a:gd name="connsiteY5" fmla="*/ 436656 h 602265"/>
              <a:gd name="connsiteX6" fmla="*/ 246766 w 507524"/>
              <a:gd name="connsiteY6" fmla="*/ 437801 h 602265"/>
              <a:gd name="connsiteX7" fmla="*/ 46603 w 507524"/>
              <a:gd name="connsiteY7" fmla="*/ 66552 h 602265"/>
              <a:gd name="connsiteX8" fmla="*/ 47607 w 507524"/>
              <a:gd name="connsiteY8" fmla="*/ 65836 h 602265"/>
              <a:gd name="connsiteX9" fmla="*/ 628 w 507524"/>
              <a:gd name="connsiteY9" fmla="*/ 7195 h 602265"/>
              <a:gd name="connsiteX10" fmla="*/ 3872 w 507524"/>
              <a:gd name="connsiteY10" fmla="*/ 11024 h 602265"/>
              <a:gd name="connsiteX11" fmla="*/ 240291 w 507524"/>
              <a:gd name="connsiteY11" fmla="*/ 462830 h 602265"/>
              <a:gd name="connsiteX12" fmla="*/ 236993 w 507524"/>
              <a:gd name="connsiteY12" fmla="*/ 480438 h 602265"/>
              <a:gd name="connsiteX13" fmla="*/ 102081 w 507524"/>
              <a:gd name="connsiteY13" fmla="*/ 599402 h 602265"/>
              <a:gd name="connsiteX14" fmla="*/ 85880 w 507524"/>
              <a:gd name="connsiteY14" fmla="*/ 598544 h 602265"/>
              <a:gd name="connsiteX15" fmla="*/ 287 w 507524"/>
              <a:gd name="connsiteY15" fmla="*/ 12169 h 602265"/>
              <a:gd name="connsiteX16" fmla="*/ 628 w 507524"/>
              <a:gd name="connsiteY16" fmla="*/ 7195 h 602265"/>
              <a:gd name="connsiteX17" fmla="*/ 16070 w 507524"/>
              <a:gd name="connsiteY17" fmla="*/ 173 h 602265"/>
              <a:gd name="connsiteX18" fmla="*/ 20767 w 507524"/>
              <a:gd name="connsiteY18" fmla="*/ 2033 h 602265"/>
              <a:gd name="connsiteX19" fmla="*/ 506754 w 507524"/>
              <a:gd name="connsiteY19" fmla="*/ 342130 h 602265"/>
              <a:gd name="connsiteX20" fmla="*/ 500157 w 507524"/>
              <a:gd name="connsiteY20" fmla="*/ 357016 h 602265"/>
              <a:gd name="connsiteX21" fmla="*/ 333095 w 507524"/>
              <a:gd name="connsiteY21" fmla="*/ 423719 h 602265"/>
              <a:gd name="connsiteX22" fmla="*/ 315887 w 507524"/>
              <a:gd name="connsiteY22" fmla="*/ 418852 h 602265"/>
              <a:gd name="connsiteX23" fmla="*/ 18042 w 507524"/>
              <a:gd name="connsiteY23" fmla="*/ 4753 h 602265"/>
              <a:gd name="connsiteX24" fmla="*/ 16070 w 507524"/>
              <a:gd name="connsiteY24" fmla="*/ 173 h 60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524" h="602265">
                <a:moveTo>
                  <a:pt x="47607" y="65836"/>
                </a:moveTo>
                <a:lnTo>
                  <a:pt x="287917" y="406303"/>
                </a:lnTo>
                <a:cubicBezTo>
                  <a:pt x="291071" y="410742"/>
                  <a:pt x="289637" y="412317"/>
                  <a:pt x="284762" y="410169"/>
                </a:cubicBezTo>
                <a:lnTo>
                  <a:pt x="255799" y="396424"/>
                </a:lnTo>
                <a:cubicBezTo>
                  <a:pt x="250924" y="394133"/>
                  <a:pt x="247339" y="396567"/>
                  <a:pt x="247770" y="401865"/>
                </a:cubicBezTo>
                <a:lnTo>
                  <a:pt x="250494" y="436656"/>
                </a:lnTo>
                <a:cubicBezTo>
                  <a:pt x="250924" y="441953"/>
                  <a:pt x="249347" y="442383"/>
                  <a:pt x="246766" y="437801"/>
                </a:cubicBezTo>
                <a:lnTo>
                  <a:pt x="46603" y="66552"/>
                </a:lnTo>
                <a:cubicBezTo>
                  <a:pt x="44022" y="61827"/>
                  <a:pt x="44452" y="61541"/>
                  <a:pt x="47607" y="65836"/>
                </a:cubicBezTo>
                <a:close/>
                <a:moveTo>
                  <a:pt x="628" y="7195"/>
                </a:moveTo>
                <a:cubicBezTo>
                  <a:pt x="1291" y="6980"/>
                  <a:pt x="2438" y="8233"/>
                  <a:pt x="3872" y="11024"/>
                </a:cubicBezTo>
                <a:lnTo>
                  <a:pt x="240291" y="462830"/>
                </a:lnTo>
                <a:cubicBezTo>
                  <a:pt x="243158" y="468413"/>
                  <a:pt x="241581" y="476287"/>
                  <a:pt x="236993" y="480438"/>
                </a:cubicBezTo>
                <a:lnTo>
                  <a:pt x="102081" y="599402"/>
                </a:lnTo>
                <a:cubicBezTo>
                  <a:pt x="97350" y="603554"/>
                  <a:pt x="90181" y="603125"/>
                  <a:pt x="85880" y="598544"/>
                </a:cubicBezTo>
                <a:lnTo>
                  <a:pt x="287" y="12169"/>
                </a:lnTo>
                <a:cubicBezTo>
                  <a:pt x="-214" y="9092"/>
                  <a:pt x="-35" y="7409"/>
                  <a:pt x="628" y="7195"/>
                </a:cubicBezTo>
                <a:close/>
                <a:moveTo>
                  <a:pt x="16070" y="173"/>
                </a:moveTo>
                <a:cubicBezTo>
                  <a:pt x="16572" y="-328"/>
                  <a:pt x="18186" y="244"/>
                  <a:pt x="20767" y="2033"/>
                </a:cubicBezTo>
                <a:lnTo>
                  <a:pt x="506754" y="342130"/>
                </a:lnTo>
                <a:cubicBezTo>
                  <a:pt x="509048" y="347999"/>
                  <a:pt x="506037" y="354726"/>
                  <a:pt x="500157" y="357016"/>
                </a:cubicBezTo>
                <a:lnTo>
                  <a:pt x="333095" y="423719"/>
                </a:lnTo>
                <a:cubicBezTo>
                  <a:pt x="327359" y="426152"/>
                  <a:pt x="319615" y="423862"/>
                  <a:pt x="315887" y="418852"/>
                </a:cubicBezTo>
                <a:lnTo>
                  <a:pt x="18042" y="4753"/>
                </a:lnTo>
                <a:cubicBezTo>
                  <a:pt x="16178" y="2248"/>
                  <a:pt x="15569" y="674"/>
                  <a:pt x="16070" y="173"/>
                </a:cubicBezTo>
                <a:close/>
              </a:path>
            </a:pathLst>
          </a:custGeom>
          <a:solidFill>
            <a:schemeClr val="accent1"/>
          </a:solidFill>
          <a:ln>
            <a:noFill/>
          </a:ln>
        </p:spPr>
        <p:txBody>
          <a:bodyPr/>
          <a:lstStyle/>
          <a:p>
            <a:endParaRPr lang="zh-CN" altLang="en-US"/>
          </a:p>
        </p:txBody>
      </p:sp>
      <p:sp>
        <p:nvSpPr>
          <p:cNvPr id="8" name="rostrum-with-microphones_74163">
            <a:extLst>
              <a:ext uri="{FF2B5EF4-FFF2-40B4-BE49-F238E27FC236}">
                <a16:creationId xmlns:a16="http://schemas.microsoft.com/office/drawing/2014/main" id="{BCD217D8-F580-4F33-9EDC-8F8F5623A51C}"/>
              </a:ext>
            </a:extLst>
          </p:cNvPr>
          <p:cNvSpPr>
            <a:spLocks noChangeAspect="1"/>
          </p:cNvSpPr>
          <p:nvPr/>
        </p:nvSpPr>
        <p:spPr bwMode="auto">
          <a:xfrm>
            <a:off x="3176512" y="1412776"/>
            <a:ext cx="523702" cy="609684"/>
          </a:xfrm>
          <a:custGeom>
            <a:avLst/>
            <a:gdLst>
              <a:gd name="T0" fmla="*/ 1715 w 2339"/>
              <a:gd name="T1" fmla="*/ 965 h 2727"/>
              <a:gd name="T2" fmla="*/ 1715 w 2339"/>
              <a:gd name="T3" fmla="*/ 2727 h 2727"/>
              <a:gd name="T4" fmla="*/ 624 w 2339"/>
              <a:gd name="T5" fmla="*/ 2727 h 2727"/>
              <a:gd name="T6" fmla="*/ 624 w 2339"/>
              <a:gd name="T7" fmla="*/ 965 h 2727"/>
              <a:gd name="T8" fmla="*/ 1715 w 2339"/>
              <a:gd name="T9" fmla="*/ 965 h 2727"/>
              <a:gd name="T10" fmla="*/ 2321 w 2339"/>
              <a:gd name="T11" fmla="*/ 574 h 2727"/>
              <a:gd name="T12" fmla="*/ 2267 w 2339"/>
              <a:gd name="T13" fmla="*/ 548 h 2727"/>
              <a:gd name="T14" fmla="*/ 1822 w 2339"/>
              <a:gd name="T15" fmla="*/ 548 h 2727"/>
              <a:gd name="T16" fmla="*/ 1692 w 2339"/>
              <a:gd name="T17" fmla="*/ 219 h 2727"/>
              <a:gd name="T18" fmla="*/ 1712 w 2339"/>
              <a:gd name="T19" fmla="*/ 145 h 2727"/>
              <a:gd name="T20" fmla="*/ 1567 w 2339"/>
              <a:gd name="T21" fmla="*/ 0 h 2727"/>
              <a:gd name="T22" fmla="*/ 1422 w 2339"/>
              <a:gd name="T23" fmla="*/ 145 h 2727"/>
              <a:gd name="T24" fmla="*/ 1567 w 2339"/>
              <a:gd name="T25" fmla="*/ 290 h 2727"/>
              <a:gd name="T26" fmla="*/ 1578 w 2339"/>
              <a:gd name="T27" fmla="*/ 289 h 2727"/>
              <a:gd name="T28" fmla="*/ 1688 w 2339"/>
              <a:gd name="T29" fmla="*/ 548 h 2727"/>
              <a:gd name="T30" fmla="*/ 1236 w 2339"/>
              <a:gd name="T31" fmla="*/ 548 h 2727"/>
              <a:gd name="T32" fmla="*/ 1236 w 2339"/>
              <a:gd name="T33" fmla="*/ 390 h 2727"/>
              <a:gd name="T34" fmla="*/ 1315 w 2339"/>
              <a:gd name="T35" fmla="*/ 261 h 2727"/>
              <a:gd name="T36" fmla="*/ 1170 w 2339"/>
              <a:gd name="T37" fmla="*/ 116 h 2727"/>
              <a:gd name="T38" fmla="*/ 1025 w 2339"/>
              <a:gd name="T39" fmla="*/ 261 h 2727"/>
              <a:gd name="T40" fmla="*/ 1103 w 2339"/>
              <a:gd name="T41" fmla="*/ 390 h 2727"/>
              <a:gd name="T42" fmla="*/ 1103 w 2339"/>
              <a:gd name="T43" fmla="*/ 548 h 2727"/>
              <a:gd name="T44" fmla="*/ 652 w 2339"/>
              <a:gd name="T45" fmla="*/ 548 h 2727"/>
              <a:gd name="T46" fmla="*/ 761 w 2339"/>
              <a:gd name="T47" fmla="*/ 290 h 2727"/>
              <a:gd name="T48" fmla="*/ 768 w 2339"/>
              <a:gd name="T49" fmla="*/ 290 h 2727"/>
              <a:gd name="T50" fmla="*/ 913 w 2339"/>
              <a:gd name="T51" fmla="*/ 145 h 2727"/>
              <a:gd name="T52" fmla="*/ 768 w 2339"/>
              <a:gd name="T53" fmla="*/ 0 h 2727"/>
              <a:gd name="T54" fmla="*/ 623 w 2339"/>
              <a:gd name="T55" fmla="*/ 145 h 2727"/>
              <a:gd name="T56" fmla="*/ 646 w 2339"/>
              <a:gd name="T57" fmla="*/ 222 h 2727"/>
              <a:gd name="T58" fmla="*/ 517 w 2339"/>
              <a:gd name="T59" fmla="*/ 548 h 2727"/>
              <a:gd name="T60" fmla="*/ 72 w 2339"/>
              <a:gd name="T61" fmla="*/ 548 h 2727"/>
              <a:gd name="T62" fmla="*/ 18 w 2339"/>
              <a:gd name="T63" fmla="*/ 574 h 2727"/>
              <a:gd name="T64" fmla="*/ 4 w 2339"/>
              <a:gd name="T65" fmla="*/ 632 h 2727"/>
              <a:gd name="T66" fmla="*/ 156 w 2339"/>
              <a:gd name="T67" fmla="*/ 1353 h 2727"/>
              <a:gd name="T68" fmla="*/ 224 w 2339"/>
              <a:gd name="T69" fmla="*/ 1408 h 2727"/>
              <a:gd name="T70" fmla="*/ 491 w 2339"/>
              <a:gd name="T71" fmla="*/ 1408 h 2727"/>
              <a:gd name="T72" fmla="*/ 491 w 2339"/>
              <a:gd name="T73" fmla="*/ 899 h 2727"/>
              <a:gd name="T74" fmla="*/ 558 w 2339"/>
              <a:gd name="T75" fmla="*/ 832 h 2727"/>
              <a:gd name="T76" fmla="*/ 1782 w 2339"/>
              <a:gd name="T77" fmla="*/ 832 h 2727"/>
              <a:gd name="T78" fmla="*/ 1848 w 2339"/>
              <a:gd name="T79" fmla="*/ 899 h 2727"/>
              <a:gd name="T80" fmla="*/ 1848 w 2339"/>
              <a:gd name="T81" fmla="*/ 1408 h 2727"/>
              <a:gd name="T82" fmla="*/ 2115 w 2339"/>
              <a:gd name="T83" fmla="*/ 1408 h 2727"/>
              <a:gd name="T84" fmla="*/ 2183 w 2339"/>
              <a:gd name="T85" fmla="*/ 1353 h 2727"/>
              <a:gd name="T86" fmla="*/ 2335 w 2339"/>
              <a:gd name="T87" fmla="*/ 632 h 2727"/>
              <a:gd name="T88" fmla="*/ 2321 w 2339"/>
              <a:gd name="T89" fmla="*/ 574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39" h="2727">
                <a:moveTo>
                  <a:pt x="1715" y="965"/>
                </a:moveTo>
                <a:lnTo>
                  <a:pt x="1715" y="2727"/>
                </a:lnTo>
                <a:lnTo>
                  <a:pt x="624" y="2727"/>
                </a:lnTo>
                <a:lnTo>
                  <a:pt x="624" y="965"/>
                </a:lnTo>
                <a:lnTo>
                  <a:pt x="1715" y="965"/>
                </a:lnTo>
                <a:close/>
                <a:moveTo>
                  <a:pt x="2321" y="574"/>
                </a:moveTo>
                <a:cubicBezTo>
                  <a:pt x="2308" y="557"/>
                  <a:pt x="2288" y="548"/>
                  <a:pt x="2267" y="548"/>
                </a:cubicBezTo>
                <a:lnTo>
                  <a:pt x="1822" y="548"/>
                </a:lnTo>
                <a:cubicBezTo>
                  <a:pt x="1816" y="477"/>
                  <a:pt x="1789" y="362"/>
                  <a:pt x="1692" y="219"/>
                </a:cubicBezTo>
                <a:cubicBezTo>
                  <a:pt x="1705" y="197"/>
                  <a:pt x="1712" y="172"/>
                  <a:pt x="1712" y="145"/>
                </a:cubicBezTo>
                <a:cubicBezTo>
                  <a:pt x="1712" y="65"/>
                  <a:pt x="1647" y="0"/>
                  <a:pt x="1567" y="0"/>
                </a:cubicBezTo>
                <a:cubicBezTo>
                  <a:pt x="1487" y="0"/>
                  <a:pt x="1422" y="65"/>
                  <a:pt x="1422" y="145"/>
                </a:cubicBezTo>
                <a:cubicBezTo>
                  <a:pt x="1422" y="225"/>
                  <a:pt x="1487" y="290"/>
                  <a:pt x="1567" y="290"/>
                </a:cubicBezTo>
                <a:cubicBezTo>
                  <a:pt x="1571" y="290"/>
                  <a:pt x="1575" y="290"/>
                  <a:pt x="1578" y="289"/>
                </a:cubicBezTo>
                <a:cubicBezTo>
                  <a:pt x="1657" y="405"/>
                  <a:pt x="1681" y="495"/>
                  <a:pt x="1688" y="548"/>
                </a:cubicBezTo>
                <a:lnTo>
                  <a:pt x="1236" y="548"/>
                </a:lnTo>
                <a:lnTo>
                  <a:pt x="1236" y="390"/>
                </a:lnTo>
                <a:cubicBezTo>
                  <a:pt x="1283" y="365"/>
                  <a:pt x="1315" y="317"/>
                  <a:pt x="1315" y="261"/>
                </a:cubicBezTo>
                <a:cubicBezTo>
                  <a:pt x="1315" y="181"/>
                  <a:pt x="1250" y="116"/>
                  <a:pt x="1170" y="116"/>
                </a:cubicBezTo>
                <a:cubicBezTo>
                  <a:pt x="1090" y="116"/>
                  <a:pt x="1025" y="181"/>
                  <a:pt x="1025" y="261"/>
                </a:cubicBezTo>
                <a:cubicBezTo>
                  <a:pt x="1025" y="317"/>
                  <a:pt x="1057" y="365"/>
                  <a:pt x="1103" y="390"/>
                </a:cubicBezTo>
                <a:lnTo>
                  <a:pt x="1103" y="548"/>
                </a:lnTo>
                <a:lnTo>
                  <a:pt x="652" y="548"/>
                </a:lnTo>
                <a:cubicBezTo>
                  <a:pt x="658" y="495"/>
                  <a:pt x="682" y="405"/>
                  <a:pt x="761" y="290"/>
                </a:cubicBezTo>
                <a:cubicBezTo>
                  <a:pt x="763" y="290"/>
                  <a:pt x="766" y="290"/>
                  <a:pt x="768" y="290"/>
                </a:cubicBezTo>
                <a:cubicBezTo>
                  <a:pt x="848" y="290"/>
                  <a:pt x="913" y="225"/>
                  <a:pt x="913" y="145"/>
                </a:cubicBezTo>
                <a:cubicBezTo>
                  <a:pt x="913" y="65"/>
                  <a:pt x="848" y="0"/>
                  <a:pt x="768" y="0"/>
                </a:cubicBezTo>
                <a:cubicBezTo>
                  <a:pt x="688" y="0"/>
                  <a:pt x="623" y="65"/>
                  <a:pt x="623" y="145"/>
                </a:cubicBezTo>
                <a:cubicBezTo>
                  <a:pt x="623" y="173"/>
                  <a:pt x="632" y="200"/>
                  <a:pt x="646" y="222"/>
                </a:cubicBezTo>
                <a:cubicBezTo>
                  <a:pt x="550" y="364"/>
                  <a:pt x="523" y="477"/>
                  <a:pt x="517" y="548"/>
                </a:cubicBezTo>
                <a:lnTo>
                  <a:pt x="72" y="548"/>
                </a:lnTo>
                <a:cubicBezTo>
                  <a:pt x="51" y="548"/>
                  <a:pt x="32" y="557"/>
                  <a:pt x="18" y="574"/>
                </a:cubicBezTo>
                <a:cubicBezTo>
                  <a:pt x="5" y="590"/>
                  <a:pt x="0" y="611"/>
                  <a:pt x="4" y="632"/>
                </a:cubicBezTo>
                <a:lnTo>
                  <a:pt x="156" y="1353"/>
                </a:lnTo>
                <a:cubicBezTo>
                  <a:pt x="163" y="1385"/>
                  <a:pt x="191" y="1408"/>
                  <a:pt x="224" y="1408"/>
                </a:cubicBezTo>
                <a:lnTo>
                  <a:pt x="491" y="1408"/>
                </a:lnTo>
                <a:lnTo>
                  <a:pt x="491" y="899"/>
                </a:lnTo>
                <a:cubicBezTo>
                  <a:pt x="491" y="862"/>
                  <a:pt x="521" y="832"/>
                  <a:pt x="558" y="832"/>
                </a:cubicBezTo>
                <a:lnTo>
                  <a:pt x="1782" y="832"/>
                </a:lnTo>
                <a:cubicBezTo>
                  <a:pt x="1818" y="832"/>
                  <a:pt x="1848" y="862"/>
                  <a:pt x="1848" y="899"/>
                </a:cubicBezTo>
                <a:lnTo>
                  <a:pt x="1848" y="1408"/>
                </a:lnTo>
                <a:lnTo>
                  <a:pt x="2115" y="1408"/>
                </a:lnTo>
                <a:cubicBezTo>
                  <a:pt x="2148" y="1408"/>
                  <a:pt x="2177" y="1385"/>
                  <a:pt x="2183" y="1353"/>
                </a:cubicBezTo>
                <a:lnTo>
                  <a:pt x="2335" y="632"/>
                </a:lnTo>
                <a:cubicBezTo>
                  <a:pt x="2339" y="611"/>
                  <a:pt x="2334" y="590"/>
                  <a:pt x="2321" y="574"/>
                </a:cubicBezTo>
                <a:close/>
              </a:path>
            </a:pathLst>
          </a:custGeom>
          <a:solidFill>
            <a:schemeClr val="accent1"/>
          </a:solidFill>
          <a:ln>
            <a:noFill/>
          </a:ln>
        </p:spPr>
        <p:txBody>
          <a:bodyPr/>
          <a:lstStyle/>
          <a:p>
            <a:endParaRPr lang="zh-CN" altLang="en-US"/>
          </a:p>
        </p:txBody>
      </p:sp>
      <p:sp>
        <p:nvSpPr>
          <p:cNvPr id="9" name="magnifier-and-open-book_65775">
            <a:extLst>
              <a:ext uri="{FF2B5EF4-FFF2-40B4-BE49-F238E27FC236}">
                <a16:creationId xmlns:a16="http://schemas.microsoft.com/office/drawing/2014/main" id="{ED2A3CD4-CC18-4099-9273-535A3A4A7ED5}"/>
              </a:ext>
            </a:extLst>
          </p:cNvPr>
          <p:cNvSpPr>
            <a:spLocks noChangeAspect="1"/>
          </p:cNvSpPr>
          <p:nvPr/>
        </p:nvSpPr>
        <p:spPr bwMode="auto">
          <a:xfrm>
            <a:off x="3988803" y="1430120"/>
            <a:ext cx="609685" cy="574997"/>
          </a:xfrm>
          <a:custGeom>
            <a:avLst/>
            <a:gdLst>
              <a:gd name="connsiteX0" fmla="*/ 541910 w 607785"/>
              <a:gd name="connsiteY0" fmla="*/ 465873 h 573206"/>
              <a:gd name="connsiteX1" fmla="*/ 566339 w 607785"/>
              <a:gd name="connsiteY1" fmla="*/ 544203 h 573206"/>
              <a:gd name="connsiteX2" fmla="*/ 556199 w 607785"/>
              <a:gd name="connsiteY2" fmla="*/ 563441 h 573206"/>
              <a:gd name="connsiteX3" fmla="*/ 526791 w 607785"/>
              <a:gd name="connsiteY3" fmla="*/ 572507 h 573206"/>
              <a:gd name="connsiteX4" fmla="*/ 507570 w 607785"/>
              <a:gd name="connsiteY4" fmla="*/ 562382 h 573206"/>
              <a:gd name="connsiteX5" fmla="*/ 483232 w 607785"/>
              <a:gd name="connsiteY5" fmla="*/ 484006 h 573206"/>
              <a:gd name="connsiteX6" fmla="*/ 513470 w 607785"/>
              <a:gd name="connsiteY6" fmla="*/ 477747 h 573206"/>
              <a:gd name="connsiteX7" fmla="*/ 541910 w 607785"/>
              <a:gd name="connsiteY7" fmla="*/ 465873 h 573206"/>
              <a:gd name="connsiteX8" fmla="*/ 466195 w 607785"/>
              <a:gd name="connsiteY8" fmla="*/ 232668 h 573206"/>
              <a:gd name="connsiteX9" fmla="*/ 384154 w 607785"/>
              <a:gd name="connsiteY9" fmla="*/ 282004 h 573206"/>
              <a:gd name="connsiteX10" fmla="*/ 377747 w 607785"/>
              <a:gd name="connsiteY10" fmla="*/ 297330 h 573206"/>
              <a:gd name="connsiteX11" fmla="*/ 375166 w 607785"/>
              <a:gd name="connsiteY11" fmla="*/ 307455 h 573206"/>
              <a:gd name="connsiteX12" fmla="*/ 373830 w 607785"/>
              <a:gd name="connsiteY12" fmla="*/ 317580 h 573206"/>
              <a:gd name="connsiteX13" fmla="*/ 422916 w 607785"/>
              <a:gd name="connsiteY13" fmla="*/ 406771 h 573206"/>
              <a:gd name="connsiteX14" fmla="*/ 462508 w 607785"/>
              <a:gd name="connsiteY14" fmla="*/ 417310 h 573206"/>
              <a:gd name="connsiteX15" fmla="*/ 465872 w 607785"/>
              <a:gd name="connsiteY15" fmla="*/ 417356 h 573206"/>
              <a:gd name="connsiteX16" fmla="*/ 521181 w 607785"/>
              <a:gd name="connsiteY16" fmla="*/ 399131 h 573206"/>
              <a:gd name="connsiteX17" fmla="*/ 547867 w 607785"/>
              <a:gd name="connsiteY17" fmla="*/ 368020 h 573206"/>
              <a:gd name="connsiteX18" fmla="*/ 509151 w 607785"/>
              <a:gd name="connsiteY18" fmla="*/ 243299 h 573206"/>
              <a:gd name="connsiteX19" fmla="*/ 499933 w 607785"/>
              <a:gd name="connsiteY19" fmla="*/ 239065 h 573206"/>
              <a:gd name="connsiteX20" fmla="*/ 489701 w 607785"/>
              <a:gd name="connsiteY20" fmla="*/ 235752 h 573206"/>
              <a:gd name="connsiteX21" fmla="*/ 479515 w 607785"/>
              <a:gd name="connsiteY21" fmla="*/ 233635 h 573206"/>
              <a:gd name="connsiteX22" fmla="*/ 466195 w 607785"/>
              <a:gd name="connsiteY22" fmla="*/ 232668 h 573206"/>
              <a:gd name="connsiteX23" fmla="*/ 466195 w 607785"/>
              <a:gd name="connsiteY23" fmla="*/ 183470 h 573206"/>
              <a:gd name="connsiteX24" fmla="*/ 479515 w 607785"/>
              <a:gd name="connsiteY24" fmla="*/ 184115 h 573206"/>
              <a:gd name="connsiteX25" fmla="*/ 489701 w 607785"/>
              <a:gd name="connsiteY25" fmla="*/ 185495 h 573206"/>
              <a:gd name="connsiteX26" fmla="*/ 499933 w 607785"/>
              <a:gd name="connsiteY26" fmla="*/ 187566 h 573206"/>
              <a:gd name="connsiteX27" fmla="*/ 532058 w 607785"/>
              <a:gd name="connsiteY27" fmla="*/ 199854 h 573206"/>
              <a:gd name="connsiteX28" fmla="*/ 601378 w 607785"/>
              <a:gd name="connsiteY28" fmla="*/ 283109 h 573206"/>
              <a:gd name="connsiteX29" fmla="*/ 591469 w 607785"/>
              <a:gd name="connsiteY29" fmla="*/ 390939 h 573206"/>
              <a:gd name="connsiteX30" fmla="*/ 536437 w 607785"/>
              <a:gd name="connsiteY30" fmla="*/ 447869 h 573206"/>
              <a:gd name="connsiteX31" fmla="*/ 508045 w 607785"/>
              <a:gd name="connsiteY31" fmla="*/ 460157 h 573206"/>
              <a:gd name="connsiteX32" fmla="*/ 477671 w 607785"/>
              <a:gd name="connsiteY32" fmla="*/ 466048 h 573206"/>
              <a:gd name="connsiteX33" fmla="*/ 465872 w 607785"/>
              <a:gd name="connsiteY33" fmla="*/ 466508 h 573206"/>
              <a:gd name="connsiteX34" fmla="*/ 400009 w 607785"/>
              <a:gd name="connsiteY34" fmla="*/ 450124 h 573206"/>
              <a:gd name="connsiteX35" fmla="*/ 330689 w 607785"/>
              <a:gd name="connsiteY35" fmla="*/ 366870 h 573206"/>
              <a:gd name="connsiteX36" fmla="*/ 324421 w 607785"/>
              <a:gd name="connsiteY36" fmla="*/ 318270 h 573206"/>
              <a:gd name="connsiteX37" fmla="*/ 325250 w 607785"/>
              <a:gd name="connsiteY37" fmla="*/ 308007 h 573206"/>
              <a:gd name="connsiteX38" fmla="*/ 326910 w 607785"/>
              <a:gd name="connsiteY38" fmla="*/ 297790 h 573206"/>
              <a:gd name="connsiteX39" fmla="*/ 340691 w 607785"/>
              <a:gd name="connsiteY39" fmla="*/ 259039 h 573206"/>
              <a:gd name="connsiteX40" fmla="*/ 424068 w 607785"/>
              <a:gd name="connsiteY40" fmla="*/ 189821 h 573206"/>
              <a:gd name="connsiteX41" fmla="*/ 466195 w 607785"/>
              <a:gd name="connsiteY41" fmla="*/ 183470 h 573206"/>
              <a:gd name="connsiteX42" fmla="*/ 359639 w 607785"/>
              <a:gd name="connsiteY42" fmla="*/ 0 h 573206"/>
              <a:gd name="connsiteX43" fmla="*/ 468802 w 607785"/>
              <a:gd name="connsiteY43" fmla="*/ 17118 h 573206"/>
              <a:gd name="connsiteX44" fmla="*/ 479492 w 607785"/>
              <a:gd name="connsiteY44" fmla="*/ 31705 h 573206"/>
              <a:gd name="connsiteX45" fmla="*/ 479492 w 607785"/>
              <a:gd name="connsiteY45" fmla="*/ 165611 h 573206"/>
              <a:gd name="connsiteX46" fmla="*/ 466175 w 607785"/>
              <a:gd name="connsiteY46" fmla="*/ 165059 h 573206"/>
              <a:gd name="connsiteX47" fmla="*/ 418621 w 607785"/>
              <a:gd name="connsiteY47" fmla="*/ 172283 h 573206"/>
              <a:gd name="connsiteX48" fmla="*/ 324342 w 607785"/>
              <a:gd name="connsiteY48" fmla="*/ 250511 h 573206"/>
              <a:gd name="connsiteX49" fmla="*/ 307937 w 607785"/>
              <a:gd name="connsiteY49" fmla="*/ 298919 h 573206"/>
              <a:gd name="connsiteX50" fmla="*/ 248955 w 607785"/>
              <a:gd name="connsiteY50" fmla="*/ 307524 h 573206"/>
              <a:gd name="connsiteX51" fmla="*/ 248955 w 607785"/>
              <a:gd name="connsiteY51" fmla="*/ 17624 h 573206"/>
              <a:gd name="connsiteX52" fmla="*/ 359639 w 607785"/>
              <a:gd name="connsiteY52" fmla="*/ 0 h 573206"/>
              <a:gd name="connsiteX53" fmla="*/ 119890 w 607785"/>
              <a:gd name="connsiteY53" fmla="*/ 0 h 573206"/>
              <a:gd name="connsiteX54" fmla="*/ 230608 w 607785"/>
              <a:gd name="connsiteY54" fmla="*/ 17624 h 573206"/>
              <a:gd name="connsiteX55" fmla="*/ 230608 w 607785"/>
              <a:gd name="connsiteY55" fmla="*/ 307524 h 573206"/>
              <a:gd name="connsiteX56" fmla="*/ 119890 w 607785"/>
              <a:gd name="connsiteY56" fmla="*/ 297079 h 573206"/>
              <a:gd name="connsiteX57" fmla="*/ 18437 w 607785"/>
              <a:gd name="connsiteY57" fmla="*/ 305315 h 573206"/>
              <a:gd name="connsiteX58" fmla="*/ 15303 w 607785"/>
              <a:gd name="connsiteY58" fmla="*/ 305592 h 573206"/>
              <a:gd name="connsiteX59" fmla="*/ 0 w 607785"/>
              <a:gd name="connsiteY59" fmla="*/ 290268 h 573206"/>
              <a:gd name="connsiteX60" fmla="*/ 0 w 607785"/>
              <a:gd name="connsiteY60" fmla="*/ 31705 h 573206"/>
              <a:gd name="connsiteX61" fmla="*/ 10694 w 607785"/>
              <a:gd name="connsiteY61" fmla="*/ 17118 h 573206"/>
              <a:gd name="connsiteX62" fmla="*/ 119890 w 607785"/>
              <a:gd name="connsiteY62" fmla="*/ 0 h 57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785" h="573206">
                <a:moveTo>
                  <a:pt x="541910" y="465873"/>
                </a:moveTo>
                <a:lnTo>
                  <a:pt x="566339" y="544203"/>
                </a:lnTo>
                <a:cubicBezTo>
                  <a:pt x="568828" y="552303"/>
                  <a:pt x="564311" y="560909"/>
                  <a:pt x="556199" y="563441"/>
                </a:cubicBezTo>
                <a:lnTo>
                  <a:pt x="526791" y="572507"/>
                </a:lnTo>
                <a:cubicBezTo>
                  <a:pt x="518678" y="575038"/>
                  <a:pt x="510105" y="570482"/>
                  <a:pt x="507570" y="562382"/>
                </a:cubicBezTo>
                <a:lnTo>
                  <a:pt x="483232" y="484006"/>
                </a:lnTo>
                <a:cubicBezTo>
                  <a:pt x="493419" y="482902"/>
                  <a:pt x="503560" y="480831"/>
                  <a:pt x="513470" y="477747"/>
                </a:cubicBezTo>
                <a:cubicBezTo>
                  <a:pt x="523426" y="474617"/>
                  <a:pt x="532967" y="470660"/>
                  <a:pt x="541910" y="465873"/>
                </a:cubicBezTo>
                <a:close/>
                <a:moveTo>
                  <a:pt x="466195" y="232668"/>
                </a:moveTo>
                <a:cubicBezTo>
                  <a:pt x="432872" y="232668"/>
                  <a:pt x="400654" y="250663"/>
                  <a:pt x="384154" y="282004"/>
                </a:cubicBezTo>
                <a:cubicBezTo>
                  <a:pt x="381481" y="286975"/>
                  <a:pt x="379407" y="292129"/>
                  <a:pt x="377747" y="297330"/>
                </a:cubicBezTo>
                <a:cubicBezTo>
                  <a:pt x="376641" y="300735"/>
                  <a:pt x="375858" y="304095"/>
                  <a:pt x="375166" y="307455"/>
                </a:cubicBezTo>
                <a:cubicBezTo>
                  <a:pt x="374567" y="310860"/>
                  <a:pt x="374060" y="314220"/>
                  <a:pt x="373830" y="317580"/>
                </a:cubicBezTo>
                <a:cubicBezTo>
                  <a:pt x="370972" y="353293"/>
                  <a:pt x="389178" y="389006"/>
                  <a:pt x="422916" y="406771"/>
                </a:cubicBezTo>
                <a:cubicBezTo>
                  <a:pt x="435591" y="413398"/>
                  <a:pt x="449095" y="416804"/>
                  <a:pt x="462508" y="417310"/>
                </a:cubicBezTo>
                <a:cubicBezTo>
                  <a:pt x="463660" y="417356"/>
                  <a:pt x="464766" y="417356"/>
                  <a:pt x="465872" y="417356"/>
                </a:cubicBezTo>
                <a:cubicBezTo>
                  <a:pt x="485737" y="417356"/>
                  <a:pt x="505187" y="411005"/>
                  <a:pt x="521181" y="399131"/>
                </a:cubicBezTo>
                <a:cubicBezTo>
                  <a:pt x="532012" y="391123"/>
                  <a:pt x="541138" y="380676"/>
                  <a:pt x="547867" y="368020"/>
                </a:cubicBezTo>
                <a:cubicBezTo>
                  <a:pt x="571650" y="323010"/>
                  <a:pt x="554228" y="266955"/>
                  <a:pt x="509151" y="243299"/>
                </a:cubicBezTo>
                <a:cubicBezTo>
                  <a:pt x="506109" y="241689"/>
                  <a:pt x="503067" y="240262"/>
                  <a:pt x="499933" y="239065"/>
                </a:cubicBezTo>
                <a:cubicBezTo>
                  <a:pt x="496522" y="237777"/>
                  <a:pt x="493158" y="236672"/>
                  <a:pt x="489701" y="235752"/>
                </a:cubicBezTo>
                <a:cubicBezTo>
                  <a:pt x="486336" y="234877"/>
                  <a:pt x="482880" y="234141"/>
                  <a:pt x="479515" y="233635"/>
                </a:cubicBezTo>
                <a:cubicBezTo>
                  <a:pt x="475090" y="232990"/>
                  <a:pt x="470620" y="232668"/>
                  <a:pt x="466195" y="232668"/>
                </a:cubicBezTo>
                <a:close/>
                <a:moveTo>
                  <a:pt x="466195" y="183470"/>
                </a:moveTo>
                <a:cubicBezTo>
                  <a:pt x="470620" y="183470"/>
                  <a:pt x="475090" y="183700"/>
                  <a:pt x="479515" y="184115"/>
                </a:cubicBezTo>
                <a:cubicBezTo>
                  <a:pt x="482972" y="184437"/>
                  <a:pt x="486336" y="184943"/>
                  <a:pt x="489701" y="185495"/>
                </a:cubicBezTo>
                <a:cubicBezTo>
                  <a:pt x="493158" y="186048"/>
                  <a:pt x="496522" y="186692"/>
                  <a:pt x="499933" y="187566"/>
                </a:cubicBezTo>
                <a:cubicBezTo>
                  <a:pt x="510903" y="190328"/>
                  <a:pt x="521734" y="194378"/>
                  <a:pt x="532058" y="199854"/>
                </a:cubicBezTo>
                <a:cubicBezTo>
                  <a:pt x="565566" y="217435"/>
                  <a:pt x="590178" y="247027"/>
                  <a:pt x="601378" y="283109"/>
                </a:cubicBezTo>
                <a:cubicBezTo>
                  <a:pt x="612578" y="319190"/>
                  <a:pt x="608983" y="357481"/>
                  <a:pt x="591469" y="390939"/>
                </a:cubicBezTo>
                <a:cubicBezTo>
                  <a:pt x="578702" y="415101"/>
                  <a:pt x="559666" y="434661"/>
                  <a:pt x="536437" y="447869"/>
                </a:cubicBezTo>
                <a:cubicBezTo>
                  <a:pt x="527495" y="452886"/>
                  <a:pt x="518047" y="457074"/>
                  <a:pt x="508045" y="460157"/>
                </a:cubicBezTo>
                <a:cubicBezTo>
                  <a:pt x="497997" y="463195"/>
                  <a:pt x="487857" y="465174"/>
                  <a:pt x="477671" y="466048"/>
                </a:cubicBezTo>
                <a:cubicBezTo>
                  <a:pt x="473754" y="466324"/>
                  <a:pt x="469790" y="466508"/>
                  <a:pt x="465872" y="466508"/>
                </a:cubicBezTo>
                <a:cubicBezTo>
                  <a:pt x="443150" y="466508"/>
                  <a:pt x="420658" y="460986"/>
                  <a:pt x="400009" y="450124"/>
                </a:cubicBezTo>
                <a:cubicBezTo>
                  <a:pt x="366501" y="432544"/>
                  <a:pt x="341843" y="402951"/>
                  <a:pt x="330689" y="366870"/>
                </a:cubicBezTo>
                <a:cubicBezTo>
                  <a:pt x="325711" y="350900"/>
                  <a:pt x="323683" y="334470"/>
                  <a:pt x="324421" y="318270"/>
                </a:cubicBezTo>
                <a:cubicBezTo>
                  <a:pt x="324605" y="314818"/>
                  <a:pt x="324836" y="311413"/>
                  <a:pt x="325250" y="308007"/>
                </a:cubicBezTo>
                <a:cubicBezTo>
                  <a:pt x="325711" y="304601"/>
                  <a:pt x="326264" y="301150"/>
                  <a:pt x="326910" y="297790"/>
                </a:cubicBezTo>
                <a:cubicBezTo>
                  <a:pt x="329583" y="284443"/>
                  <a:pt x="334192" y="271465"/>
                  <a:pt x="340691" y="259039"/>
                </a:cubicBezTo>
                <a:cubicBezTo>
                  <a:pt x="358343" y="225627"/>
                  <a:pt x="387933" y="201005"/>
                  <a:pt x="424068" y="189821"/>
                </a:cubicBezTo>
                <a:cubicBezTo>
                  <a:pt x="437895" y="185587"/>
                  <a:pt x="452091" y="183470"/>
                  <a:pt x="466195" y="183470"/>
                </a:cubicBezTo>
                <a:close/>
                <a:moveTo>
                  <a:pt x="359639" y="0"/>
                </a:moveTo>
                <a:cubicBezTo>
                  <a:pt x="408161" y="0"/>
                  <a:pt x="449955" y="11182"/>
                  <a:pt x="468802" y="17118"/>
                </a:cubicBezTo>
                <a:cubicBezTo>
                  <a:pt x="475115" y="19142"/>
                  <a:pt x="479492" y="25032"/>
                  <a:pt x="479492" y="31705"/>
                </a:cubicBezTo>
                <a:lnTo>
                  <a:pt x="479492" y="165611"/>
                </a:lnTo>
                <a:cubicBezTo>
                  <a:pt x="475069" y="165243"/>
                  <a:pt x="470599" y="165059"/>
                  <a:pt x="466175" y="165059"/>
                </a:cubicBezTo>
                <a:cubicBezTo>
                  <a:pt x="450139" y="165059"/>
                  <a:pt x="434104" y="167497"/>
                  <a:pt x="418621" y="172283"/>
                </a:cubicBezTo>
                <a:cubicBezTo>
                  <a:pt x="377748" y="184938"/>
                  <a:pt x="344248" y="212732"/>
                  <a:pt x="324342" y="250511"/>
                </a:cubicBezTo>
                <a:cubicBezTo>
                  <a:pt x="316185" y="265926"/>
                  <a:pt x="310702" y="282216"/>
                  <a:pt x="307937" y="298919"/>
                </a:cubicBezTo>
                <a:cubicBezTo>
                  <a:pt x="283745" y="300714"/>
                  <a:pt x="263239" y="303705"/>
                  <a:pt x="248955" y="307524"/>
                </a:cubicBezTo>
                <a:lnTo>
                  <a:pt x="248955" y="17624"/>
                </a:lnTo>
                <a:cubicBezTo>
                  <a:pt x="267018" y="11780"/>
                  <a:pt x="309780" y="0"/>
                  <a:pt x="359639" y="0"/>
                </a:cubicBezTo>
                <a:close/>
                <a:moveTo>
                  <a:pt x="119890" y="0"/>
                </a:moveTo>
                <a:cubicBezTo>
                  <a:pt x="169764" y="0"/>
                  <a:pt x="212539" y="11780"/>
                  <a:pt x="230608" y="17624"/>
                </a:cubicBezTo>
                <a:lnTo>
                  <a:pt x="230608" y="307524"/>
                </a:lnTo>
                <a:cubicBezTo>
                  <a:pt x="207008" y="301266"/>
                  <a:pt x="166261" y="297079"/>
                  <a:pt x="119890" y="297079"/>
                </a:cubicBezTo>
                <a:cubicBezTo>
                  <a:pt x="79097" y="297079"/>
                  <a:pt x="42637" y="300254"/>
                  <a:pt x="18437" y="305315"/>
                </a:cubicBezTo>
                <a:cubicBezTo>
                  <a:pt x="17377" y="305500"/>
                  <a:pt x="16363" y="305592"/>
                  <a:pt x="15303" y="305592"/>
                </a:cubicBezTo>
                <a:cubicBezTo>
                  <a:pt x="7052" y="305592"/>
                  <a:pt x="0" y="298919"/>
                  <a:pt x="0" y="290268"/>
                </a:cubicBezTo>
                <a:lnTo>
                  <a:pt x="0" y="31705"/>
                </a:lnTo>
                <a:cubicBezTo>
                  <a:pt x="0" y="25032"/>
                  <a:pt x="4379" y="19142"/>
                  <a:pt x="10694" y="17118"/>
                </a:cubicBezTo>
                <a:cubicBezTo>
                  <a:pt x="29638" y="11182"/>
                  <a:pt x="71353" y="0"/>
                  <a:pt x="119890" y="0"/>
                </a:cubicBezTo>
                <a:close/>
              </a:path>
            </a:pathLst>
          </a:custGeom>
          <a:solidFill>
            <a:schemeClr val="accent1"/>
          </a:solidFill>
          <a:ln>
            <a:noFill/>
          </a:ln>
        </p:spPr>
        <p:txBody>
          <a:bodyPr/>
          <a:lstStyle/>
          <a:p>
            <a:endParaRPr lang="zh-CN" altLang="en-US"/>
          </a:p>
        </p:txBody>
      </p:sp>
      <p:sp>
        <p:nvSpPr>
          <p:cNvPr id="10" name="graduate-boy_77312">
            <a:extLst>
              <a:ext uri="{FF2B5EF4-FFF2-40B4-BE49-F238E27FC236}">
                <a16:creationId xmlns:a16="http://schemas.microsoft.com/office/drawing/2014/main" id="{93C24508-D458-42B3-9104-C0DEC54394AB}"/>
              </a:ext>
            </a:extLst>
          </p:cNvPr>
          <p:cNvSpPr>
            <a:spLocks noChangeAspect="1"/>
          </p:cNvSpPr>
          <p:nvPr/>
        </p:nvSpPr>
        <p:spPr bwMode="auto">
          <a:xfrm>
            <a:off x="4881446" y="1418237"/>
            <a:ext cx="609685" cy="598762"/>
          </a:xfrm>
          <a:custGeom>
            <a:avLst/>
            <a:gdLst>
              <a:gd name="connsiteX0" fmla="*/ 216882 w 606580"/>
              <a:gd name="connsiteY0" fmla="*/ 548999 h 595713"/>
              <a:gd name="connsiteX1" fmla="*/ 389698 w 606580"/>
              <a:gd name="connsiteY1" fmla="*/ 548999 h 595713"/>
              <a:gd name="connsiteX2" fmla="*/ 426286 w 606580"/>
              <a:gd name="connsiteY2" fmla="*/ 595713 h 595713"/>
              <a:gd name="connsiteX3" fmla="*/ 180295 w 606580"/>
              <a:gd name="connsiteY3" fmla="*/ 595713 h 595713"/>
              <a:gd name="connsiteX4" fmla="*/ 216882 w 606580"/>
              <a:gd name="connsiteY4" fmla="*/ 548999 h 595713"/>
              <a:gd name="connsiteX5" fmla="*/ 266632 w 606580"/>
              <a:gd name="connsiteY5" fmla="*/ 465526 h 595713"/>
              <a:gd name="connsiteX6" fmla="*/ 279907 w 606580"/>
              <a:gd name="connsiteY6" fmla="*/ 468863 h 595713"/>
              <a:gd name="connsiteX7" fmla="*/ 303301 w 606580"/>
              <a:gd name="connsiteY7" fmla="*/ 478133 h 595713"/>
              <a:gd name="connsiteX8" fmla="*/ 326603 w 606580"/>
              <a:gd name="connsiteY8" fmla="*/ 468863 h 595713"/>
              <a:gd name="connsiteX9" fmla="*/ 339878 w 606580"/>
              <a:gd name="connsiteY9" fmla="*/ 465526 h 595713"/>
              <a:gd name="connsiteX10" fmla="*/ 343220 w 606580"/>
              <a:gd name="connsiteY10" fmla="*/ 478782 h 595713"/>
              <a:gd name="connsiteX11" fmla="*/ 303301 w 606580"/>
              <a:gd name="connsiteY11" fmla="*/ 497415 h 595713"/>
              <a:gd name="connsiteX12" fmla="*/ 263383 w 606580"/>
              <a:gd name="connsiteY12" fmla="*/ 478782 h 595713"/>
              <a:gd name="connsiteX13" fmla="*/ 266632 w 606580"/>
              <a:gd name="connsiteY13" fmla="*/ 465526 h 595713"/>
              <a:gd name="connsiteX14" fmla="*/ 377736 w 606580"/>
              <a:gd name="connsiteY14" fmla="*/ 368140 h 595713"/>
              <a:gd name="connsiteX15" fmla="*/ 397212 w 606580"/>
              <a:gd name="connsiteY15" fmla="*/ 387546 h 595713"/>
              <a:gd name="connsiteX16" fmla="*/ 377736 w 606580"/>
              <a:gd name="connsiteY16" fmla="*/ 406952 h 595713"/>
              <a:gd name="connsiteX17" fmla="*/ 358260 w 606580"/>
              <a:gd name="connsiteY17" fmla="*/ 387546 h 595713"/>
              <a:gd name="connsiteX18" fmla="*/ 377736 w 606580"/>
              <a:gd name="connsiteY18" fmla="*/ 368140 h 595713"/>
              <a:gd name="connsiteX19" fmla="*/ 228808 w 606580"/>
              <a:gd name="connsiteY19" fmla="*/ 368140 h 595713"/>
              <a:gd name="connsiteX20" fmla="*/ 248249 w 606580"/>
              <a:gd name="connsiteY20" fmla="*/ 387546 h 595713"/>
              <a:gd name="connsiteX21" fmla="*/ 228808 w 606580"/>
              <a:gd name="connsiteY21" fmla="*/ 406952 h 595713"/>
              <a:gd name="connsiteX22" fmla="*/ 209367 w 606580"/>
              <a:gd name="connsiteY22" fmla="*/ 387546 h 595713"/>
              <a:gd name="connsiteX23" fmla="*/ 228808 w 606580"/>
              <a:gd name="connsiteY23" fmla="*/ 368140 h 595713"/>
              <a:gd name="connsiteX24" fmla="*/ 150892 w 606580"/>
              <a:gd name="connsiteY24" fmla="*/ 303074 h 595713"/>
              <a:gd name="connsiteX25" fmla="*/ 138637 w 606580"/>
              <a:gd name="connsiteY25" fmla="*/ 365366 h 595713"/>
              <a:gd name="connsiteX26" fmla="*/ 303336 w 606580"/>
              <a:gd name="connsiteY26" fmla="*/ 529718 h 595713"/>
              <a:gd name="connsiteX27" fmla="*/ 467943 w 606580"/>
              <a:gd name="connsiteY27" fmla="*/ 365366 h 595713"/>
              <a:gd name="connsiteX28" fmla="*/ 455781 w 606580"/>
              <a:gd name="connsiteY28" fmla="*/ 303259 h 595713"/>
              <a:gd name="connsiteX29" fmla="*/ 318376 w 606580"/>
              <a:gd name="connsiteY29" fmla="*/ 343212 h 595713"/>
              <a:gd name="connsiteX30" fmla="*/ 303336 w 606580"/>
              <a:gd name="connsiteY30" fmla="*/ 344788 h 595713"/>
              <a:gd name="connsiteX31" fmla="*/ 288296 w 606580"/>
              <a:gd name="connsiteY31" fmla="*/ 343212 h 595713"/>
              <a:gd name="connsiteX32" fmla="*/ 542107 w 606580"/>
              <a:gd name="connsiteY32" fmla="*/ 263209 h 595713"/>
              <a:gd name="connsiteX33" fmla="*/ 569321 w 606580"/>
              <a:gd name="connsiteY33" fmla="*/ 285647 h 595713"/>
              <a:gd name="connsiteX34" fmla="*/ 569321 w 606580"/>
              <a:gd name="connsiteY34" fmla="*/ 353980 h 595713"/>
              <a:gd name="connsiteX35" fmla="*/ 542107 w 606580"/>
              <a:gd name="connsiteY35" fmla="*/ 376325 h 595713"/>
              <a:gd name="connsiteX36" fmla="*/ 514986 w 606580"/>
              <a:gd name="connsiteY36" fmla="*/ 353980 h 595713"/>
              <a:gd name="connsiteX37" fmla="*/ 514986 w 606580"/>
              <a:gd name="connsiteY37" fmla="*/ 285647 h 595713"/>
              <a:gd name="connsiteX38" fmla="*/ 542107 w 606580"/>
              <a:gd name="connsiteY38" fmla="*/ 263209 h 595713"/>
              <a:gd name="connsiteX39" fmla="*/ 123782 w 606580"/>
              <a:gd name="connsiteY39" fmla="*/ 180436 h 595713"/>
              <a:gd name="connsiteX40" fmla="*/ 281333 w 606580"/>
              <a:gd name="connsiteY40" fmla="*/ 226414 h 595713"/>
              <a:gd name="connsiteX41" fmla="*/ 282076 w 606580"/>
              <a:gd name="connsiteY41" fmla="*/ 226599 h 595713"/>
              <a:gd name="connsiteX42" fmla="*/ 282818 w 606580"/>
              <a:gd name="connsiteY42" fmla="*/ 226784 h 595713"/>
              <a:gd name="connsiteX43" fmla="*/ 303336 w 606580"/>
              <a:gd name="connsiteY43" fmla="*/ 229009 h 595713"/>
              <a:gd name="connsiteX44" fmla="*/ 323854 w 606580"/>
              <a:gd name="connsiteY44" fmla="*/ 226784 h 595713"/>
              <a:gd name="connsiteX45" fmla="*/ 324597 w 606580"/>
              <a:gd name="connsiteY45" fmla="*/ 226599 h 595713"/>
              <a:gd name="connsiteX46" fmla="*/ 325340 w 606580"/>
              <a:gd name="connsiteY46" fmla="*/ 226414 h 595713"/>
              <a:gd name="connsiteX47" fmla="*/ 482798 w 606580"/>
              <a:gd name="connsiteY47" fmla="*/ 180436 h 595713"/>
              <a:gd name="connsiteX48" fmla="*/ 482798 w 606580"/>
              <a:gd name="connsiteY48" fmla="*/ 190262 h 595713"/>
              <a:gd name="connsiteX49" fmla="*/ 482798 w 606580"/>
              <a:gd name="connsiteY49" fmla="*/ 295473 h 595713"/>
              <a:gd name="connsiteX50" fmla="*/ 474442 w 606580"/>
              <a:gd name="connsiteY50" fmla="*/ 297883 h 595713"/>
              <a:gd name="connsiteX51" fmla="*/ 487254 w 606580"/>
              <a:gd name="connsiteY51" fmla="*/ 365366 h 595713"/>
              <a:gd name="connsiteX52" fmla="*/ 303336 w 606580"/>
              <a:gd name="connsiteY52" fmla="*/ 548999 h 595713"/>
              <a:gd name="connsiteX53" fmla="*/ 119326 w 606580"/>
              <a:gd name="connsiteY53" fmla="*/ 365366 h 595713"/>
              <a:gd name="connsiteX54" fmla="*/ 132324 w 606580"/>
              <a:gd name="connsiteY54" fmla="*/ 297605 h 595713"/>
              <a:gd name="connsiteX55" fmla="*/ 124896 w 606580"/>
              <a:gd name="connsiteY55" fmla="*/ 295473 h 595713"/>
              <a:gd name="connsiteX56" fmla="*/ 123782 w 606580"/>
              <a:gd name="connsiteY56" fmla="*/ 295195 h 595713"/>
              <a:gd name="connsiteX57" fmla="*/ 123782 w 606580"/>
              <a:gd name="connsiteY57" fmla="*/ 190262 h 595713"/>
              <a:gd name="connsiteX58" fmla="*/ 554573 w 606580"/>
              <a:gd name="connsiteY58" fmla="*/ 159478 h 595713"/>
              <a:gd name="connsiteX59" fmla="*/ 554573 w 606580"/>
              <a:gd name="connsiteY59" fmla="*/ 239852 h 595713"/>
              <a:gd name="connsiteX60" fmla="*/ 542143 w 606580"/>
              <a:gd name="connsiteY60" fmla="*/ 238554 h 595713"/>
              <a:gd name="connsiteX61" fmla="*/ 529805 w 606580"/>
              <a:gd name="connsiteY61" fmla="*/ 239852 h 595713"/>
              <a:gd name="connsiteX62" fmla="*/ 529805 w 606580"/>
              <a:gd name="connsiteY62" fmla="*/ 166709 h 595713"/>
              <a:gd name="connsiteX63" fmla="*/ 303336 w 606580"/>
              <a:gd name="connsiteY63" fmla="*/ 0 h 595713"/>
              <a:gd name="connsiteX64" fmla="*/ 317356 w 606580"/>
              <a:gd name="connsiteY64" fmla="*/ 1390 h 595713"/>
              <a:gd name="connsiteX65" fmla="*/ 587268 w 606580"/>
              <a:gd name="connsiteY65" fmla="*/ 80260 h 595713"/>
              <a:gd name="connsiteX66" fmla="*/ 606580 w 606580"/>
              <a:gd name="connsiteY66" fmla="*/ 102132 h 595713"/>
              <a:gd name="connsiteX67" fmla="*/ 586153 w 606580"/>
              <a:gd name="connsiteY67" fmla="*/ 124468 h 595713"/>
              <a:gd name="connsiteX68" fmla="*/ 318378 w 606580"/>
              <a:gd name="connsiteY68" fmla="*/ 202689 h 595713"/>
              <a:gd name="connsiteX69" fmla="*/ 303336 w 606580"/>
              <a:gd name="connsiteY69" fmla="*/ 204357 h 595713"/>
              <a:gd name="connsiteX70" fmla="*/ 288295 w 606580"/>
              <a:gd name="connsiteY70" fmla="*/ 202689 h 595713"/>
              <a:gd name="connsiteX71" fmla="*/ 20427 w 606580"/>
              <a:gd name="connsiteY71" fmla="*/ 124468 h 595713"/>
              <a:gd name="connsiteX72" fmla="*/ 0 w 606580"/>
              <a:gd name="connsiteY72" fmla="*/ 102132 h 595713"/>
              <a:gd name="connsiteX73" fmla="*/ 19312 w 606580"/>
              <a:gd name="connsiteY73" fmla="*/ 80260 h 595713"/>
              <a:gd name="connsiteX74" fmla="*/ 289316 w 606580"/>
              <a:gd name="connsiteY74" fmla="*/ 1390 h 595713"/>
              <a:gd name="connsiteX75" fmla="*/ 303336 w 606580"/>
              <a:gd name="connsiteY75" fmla="*/ 0 h 595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580" h="595713">
                <a:moveTo>
                  <a:pt x="216882" y="548999"/>
                </a:moveTo>
                <a:cubicBezTo>
                  <a:pt x="271485" y="574673"/>
                  <a:pt x="335188" y="574673"/>
                  <a:pt x="389698" y="548999"/>
                </a:cubicBezTo>
                <a:cubicBezTo>
                  <a:pt x="405113" y="561604"/>
                  <a:pt x="417650" y="577546"/>
                  <a:pt x="426286" y="595713"/>
                </a:cubicBezTo>
                <a:lnTo>
                  <a:pt x="180295" y="595713"/>
                </a:lnTo>
                <a:cubicBezTo>
                  <a:pt x="188931" y="577546"/>
                  <a:pt x="201467" y="561604"/>
                  <a:pt x="216882" y="548999"/>
                </a:cubicBezTo>
                <a:close/>
                <a:moveTo>
                  <a:pt x="266632" y="465526"/>
                </a:moveTo>
                <a:cubicBezTo>
                  <a:pt x="271181" y="462838"/>
                  <a:pt x="277122" y="464321"/>
                  <a:pt x="279907" y="468863"/>
                </a:cubicBezTo>
                <a:cubicBezTo>
                  <a:pt x="282599" y="473313"/>
                  <a:pt x="291047" y="478133"/>
                  <a:pt x="303301" y="478133"/>
                </a:cubicBezTo>
                <a:cubicBezTo>
                  <a:pt x="315462" y="478133"/>
                  <a:pt x="323910" y="473313"/>
                  <a:pt x="326603" y="468863"/>
                </a:cubicBezTo>
                <a:cubicBezTo>
                  <a:pt x="329388" y="464321"/>
                  <a:pt x="335329" y="462838"/>
                  <a:pt x="339878" y="465526"/>
                </a:cubicBezTo>
                <a:cubicBezTo>
                  <a:pt x="344427" y="468307"/>
                  <a:pt x="345912" y="474240"/>
                  <a:pt x="343220" y="478782"/>
                </a:cubicBezTo>
                <a:cubicBezTo>
                  <a:pt x="336350" y="490092"/>
                  <a:pt x="320661" y="497415"/>
                  <a:pt x="303301" y="497415"/>
                </a:cubicBezTo>
                <a:cubicBezTo>
                  <a:pt x="285849" y="497415"/>
                  <a:pt x="270253" y="490092"/>
                  <a:pt x="263383" y="478782"/>
                </a:cubicBezTo>
                <a:cubicBezTo>
                  <a:pt x="260598" y="474240"/>
                  <a:pt x="262083" y="468307"/>
                  <a:pt x="266632" y="465526"/>
                </a:cubicBezTo>
                <a:close/>
                <a:moveTo>
                  <a:pt x="377736" y="368140"/>
                </a:moveTo>
                <a:cubicBezTo>
                  <a:pt x="388492" y="368140"/>
                  <a:pt x="397212" y="376828"/>
                  <a:pt x="397212" y="387546"/>
                </a:cubicBezTo>
                <a:cubicBezTo>
                  <a:pt x="397212" y="398264"/>
                  <a:pt x="388492" y="406952"/>
                  <a:pt x="377736" y="406952"/>
                </a:cubicBezTo>
                <a:cubicBezTo>
                  <a:pt x="366980" y="406952"/>
                  <a:pt x="358260" y="398264"/>
                  <a:pt x="358260" y="387546"/>
                </a:cubicBezTo>
                <a:cubicBezTo>
                  <a:pt x="358260" y="376828"/>
                  <a:pt x="366980" y="368140"/>
                  <a:pt x="377736" y="368140"/>
                </a:cubicBezTo>
                <a:close/>
                <a:moveTo>
                  <a:pt x="228808" y="368140"/>
                </a:moveTo>
                <a:cubicBezTo>
                  <a:pt x="239545" y="368140"/>
                  <a:pt x="248249" y="376828"/>
                  <a:pt x="248249" y="387546"/>
                </a:cubicBezTo>
                <a:cubicBezTo>
                  <a:pt x="248249" y="398264"/>
                  <a:pt x="239545" y="406952"/>
                  <a:pt x="228808" y="406952"/>
                </a:cubicBezTo>
                <a:cubicBezTo>
                  <a:pt x="218071" y="406952"/>
                  <a:pt x="209367" y="398264"/>
                  <a:pt x="209367" y="387546"/>
                </a:cubicBezTo>
                <a:cubicBezTo>
                  <a:pt x="209367" y="376828"/>
                  <a:pt x="218071" y="368140"/>
                  <a:pt x="228808" y="368140"/>
                </a:cubicBezTo>
                <a:close/>
                <a:moveTo>
                  <a:pt x="150892" y="303074"/>
                </a:moveTo>
                <a:cubicBezTo>
                  <a:pt x="143000" y="322262"/>
                  <a:pt x="138637" y="343305"/>
                  <a:pt x="138637" y="365366"/>
                </a:cubicBezTo>
                <a:cubicBezTo>
                  <a:pt x="138637" y="456117"/>
                  <a:pt x="212352" y="529718"/>
                  <a:pt x="303336" y="529718"/>
                </a:cubicBezTo>
                <a:cubicBezTo>
                  <a:pt x="394227" y="529718"/>
                  <a:pt x="467943" y="456117"/>
                  <a:pt x="467943" y="365366"/>
                </a:cubicBezTo>
                <a:cubicBezTo>
                  <a:pt x="467943" y="343397"/>
                  <a:pt x="463579" y="322448"/>
                  <a:pt x="455781" y="303259"/>
                </a:cubicBezTo>
                <a:lnTo>
                  <a:pt x="318376" y="343212"/>
                </a:lnTo>
                <a:cubicBezTo>
                  <a:pt x="313734" y="344231"/>
                  <a:pt x="308628" y="344788"/>
                  <a:pt x="303336" y="344788"/>
                </a:cubicBezTo>
                <a:cubicBezTo>
                  <a:pt x="297952" y="344788"/>
                  <a:pt x="292845" y="344231"/>
                  <a:pt x="288296" y="343212"/>
                </a:cubicBezTo>
                <a:close/>
                <a:moveTo>
                  <a:pt x="542107" y="263209"/>
                </a:moveTo>
                <a:cubicBezTo>
                  <a:pt x="556968" y="263209"/>
                  <a:pt x="569042" y="273223"/>
                  <a:pt x="569321" y="285647"/>
                </a:cubicBezTo>
                <a:lnTo>
                  <a:pt x="569321" y="353980"/>
                </a:lnTo>
                <a:cubicBezTo>
                  <a:pt x="569042" y="366311"/>
                  <a:pt x="556968" y="376325"/>
                  <a:pt x="542107" y="376325"/>
                </a:cubicBezTo>
                <a:cubicBezTo>
                  <a:pt x="527339" y="376325"/>
                  <a:pt x="515265" y="366311"/>
                  <a:pt x="514986" y="353980"/>
                </a:cubicBezTo>
                <a:lnTo>
                  <a:pt x="514986" y="285647"/>
                </a:lnTo>
                <a:cubicBezTo>
                  <a:pt x="515172" y="273223"/>
                  <a:pt x="527246" y="263209"/>
                  <a:pt x="542107" y="263209"/>
                </a:cubicBezTo>
                <a:close/>
                <a:moveTo>
                  <a:pt x="123782" y="180436"/>
                </a:moveTo>
                <a:lnTo>
                  <a:pt x="281333" y="226414"/>
                </a:lnTo>
                <a:lnTo>
                  <a:pt x="282076" y="226599"/>
                </a:lnTo>
                <a:lnTo>
                  <a:pt x="282818" y="226784"/>
                </a:lnTo>
                <a:cubicBezTo>
                  <a:pt x="289410" y="228268"/>
                  <a:pt x="296280" y="229009"/>
                  <a:pt x="303336" y="229009"/>
                </a:cubicBezTo>
                <a:cubicBezTo>
                  <a:pt x="310392" y="229009"/>
                  <a:pt x="317262" y="228268"/>
                  <a:pt x="323854" y="226784"/>
                </a:cubicBezTo>
                <a:lnTo>
                  <a:pt x="324597" y="226599"/>
                </a:lnTo>
                <a:lnTo>
                  <a:pt x="325340" y="226414"/>
                </a:lnTo>
                <a:lnTo>
                  <a:pt x="482798" y="180436"/>
                </a:lnTo>
                <a:lnTo>
                  <a:pt x="482798" y="190262"/>
                </a:lnTo>
                <a:lnTo>
                  <a:pt x="482798" y="295473"/>
                </a:lnTo>
                <a:lnTo>
                  <a:pt x="474442" y="297883"/>
                </a:lnTo>
                <a:cubicBezTo>
                  <a:pt x="482705" y="318740"/>
                  <a:pt x="487254" y="341543"/>
                  <a:pt x="487254" y="365366"/>
                </a:cubicBezTo>
                <a:cubicBezTo>
                  <a:pt x="487254" y="466777"/>
                  <a:pt x="404904" y="548999"/>
                  <a:pt x="303336" y="548999"/>
                </a:cubicBezTo>
                <a:cubicBezTo>
                  <a:pt x="201676" y="548999"/>
                  <a:pt x="119326" y="466777"/>
                  <a:pt x="119326" y="365366"/>
                </a:cubicBezTo>
                <a:cubicBezTo>
                  <a:pt x="119326" y="341451"/>
                  <a:pt x="123968" y="318554"/>
                  <a:pt x="132324" y="297605"/>
                </a:cubicBezTo>
                <a:lnTo>
                  <a:pt x="124896" y="295473"/>
                </a:lnTo>
                <a:lnTo>
                  <a:pt x="123782" y="295195"/>
                </a:lnTo>
                <a:lnTo>
                  <a:pt x="123782" y="190262"/>
                </a:lnTo>
                <a:close/>
                <a:moveTo>
                  <a:pt x="554573" y="159478"/>
                </a:moveTo>
                <a:lnTo>
                  <a:pt x="554573" y="239852"/>
                </a:lnTo>
                <a:cubicBezTo>
                  <a:pt x="550492" y="239018"/>
                  <a:pt x="546410" y="238554"/>
                  <a:pt x="542143" y="238554"/>
                </a:cubicBezTo>
                <a:cubicBezTo>
                  <a:pt x="537968" y="238554"/>
                  <a:pt x="533794" y="239018"/>
                  <a:pt x="529805" y="239852"/>
                </a:cubicBezTo>
                <a:lnTo>
                  <a:pt x="529805" y="166709"/>
                </a:lnTo>
                <a:close/>
                <a:moveTo>
                  <a:pt x="303336" y="0"/>
                </a:moveTo>
                <a:cubicBezTo>
                  <a:pt x="308257" y="0"/>
                  <a:pt x="312993" y="556"/>
                  <a:pt x="317356" y="1390"/>
                </a:cubicBezTo>
                <a:lnTo>
                  <a:pt x="587268" y="80260"/>
                </a:lnTo>
                <a:cubicBezTo>
                  <a:pt x="598874" y="84801"/>
                  <a:pt x="606580" y="92864"/>
                  <a:pt x="606580" y="102132"/>
                </a:cubicBezTo>
                <a:cubicBezTo>
                  <a:pt x="606580" y="111771"/>
                  <a:pt x="598409" y="120112"/>
                  <a:pt x="586153" y="124468"/>
                </a:cubicBezTo>
                <a:lnTo>
                  <a:pt x="318378" y="202689"/>
                </a:lnTo>
                <a:cubicBezTo>
                  <a:pt x="313735" y="203708"/>
                  <a:pt x="308629" y="204357"/>
                  <a:pt x="303336" y="204357"/>
                </a:cubicBezTo>
                <a:cubicBezTo>
                  <a:pt x="297951" y="204357"/>
                  <a:pt x="292844" y="203708"/>
                  <a:pt x="288295" y="202689"/>
                </a:cubicBezTo>
                <a:lnTo>
                  <a:pt x="20427" y="124468"/>
                </a:lnTo>
                <a:cubicBezTo>
                  <a:pt x="8263" y="120112"/>
                  <a:pt x="0" y="111771"/>
                  <a:pt x="0" y="102132"/>
                </a:cubicBezTo>
                <a:cubicBezTo>
                  <a:pt x="0" y="92864"/>
                  <a:pt x="7706" y="84801"/>
                  <a:pt x="19312" y="80260"/>
                </a:cubicBezTo>
                <a:lnTo>
                  <a:pt x="289316" y="1390"/>
                </a:lnTo>
                <a:cubicBezTo>
                  <a:pt x="293587" y="556"/>
                  <a:pt x="298322" y="0"/>
                  <a:pt x="303336" y="0"/>
                </a:cubicBezTo>
                <a:close/>
              </a:path>
            </a:pathLst>
          </a:custGeom>
          <a:solidFill>
            <a:schemeClr val="accent1"/>
          </a:solidFill>
          <a:ln>
            <a:noFill/>
          </a:ln>
        </p:spPr>
        <p:txBody>
          <a:bodyPr/>
          <a:lstStyle/>
          <a:p>
            <a:endParaRPr lang="zh-CN" altLang="en-US"/>
          </a:p>
        </p:txBody>
      </p:sp>
      <p:sp>
        <p:nvSpPr>
          <p:cNvPr id="11" name="text-book-outline-with-bookmark_28602">
            <a:extLst>
              <a:ext uri="{FF2B5EF4-FFF2-40B4-BE49-F238E27FC236}">
                <a16:creationId xmlns:a16="http://schemas.microsoft.com/office/drawing/2014/main" id="{BA640F0E-88AA-44B2-880D-FEBEFB501AD2}"/>
              </a:ext>
            </a:extLst>
          </p:cNvPr>
          <p:cNvSpPr>
            <a:spLocks noChangeAspect="1"/>
          </p:cNvSpPr>
          <p:nvPr/>
        </p:nvSpPr>
        <p:spPr bwMode="auto">
          <a:xfrm>
            <a:off x="5803312" y="1412776"/>
            <a:ext cx="505372" cy="609685"/>
          </a:xfrm>
          <a:custGeom>
            <a:avLst/>
            <a:gdLst>
              <a:gd name="T0" fmla="*/ 3002 w 3074"/>
              <a:gd name="T1" fmla="*/ 345 h 3714"/>
              <a:gd name="T2" fmla="*/ 2752 w 3074"/>
              <a:gd name="T3" fmla="*/ 345 h 3714"/>
              <a:gd name="T4" fmla="*/ 2752 w 3074"/>
              <a:gd name="T5" fmla="*/ 72 h 3714"/>
              <a:gd name="T6" fmla="*/ 2681 w 3074"/>
              <a:gd name="T7" fmla="*/ 0 h 3714"/>
              <a:gd name="T8" fmla="*/ 244 w 3074"/>
              <a:gd name="T9" fmla="*/ 0 h 3714"/>
              <a:gd name="T10" fmla="*/ 0 w 3074"/>
              <a:gd name="T11" fmla="*/ 244 h 3714"/>
              <a:gd name="T12" fmla="*/ 0 w 3074"/>
              <a:gd name="T13" fmla="*/ 3469 h 3714"/>
              <a:gd name="T14" fmla="*/ 244 w 3074"/>
              <a:gd name="T15" fmla="*/ 3714 h 3714"/>
              <a:gd name="T16" fmla="*/ 3002 w 3074"/>
              <a:gd name="T17" fmla="*/ 3714 h 3714"/>
              <a:gd name="T18" fmla="*/ 3074 w 3074"/>
              <a:gd name="T19" fmla="*/ 3642 h 3714"/>
              <a:gd name="T20" fmla="*/ 3074 w 3074"/>
              <a:gd name="T21" fmla="*/ 417 h 3714"/>
              <a:gd name="T22" fmla="*/ 3002 w 3074"/>
              <a:gd name="T23" fmla="*/ 345 h 3714"/>
              <a:gd name="T24" fmla="*/ 244 w 3074"/>
              <a:gd name="T25" fmla="*/ 143 h 3714"/>
              <a:gd name="T26" fmla="*/ 2609 w 3074"/>
              <a:gd name="T27" fmla="*/ 143 h 3714"/>
              <a:gd name="T28" fmla="*/ 2609 w 3074"/>
              <a:gd name="T29" fmla="*/ 345 h 3714"/>
              <a:gd name="T30" fmla="*/ 2421 w 3074"/>
              <a:gd name="T31" fmla="*/ 345 h 3714"/>
              <a:gd name="T32" fmla="*/ 1704 w 3074"/>
              <a:gd name="T33" fmla="*/ 345 h 3714"/>
              <a:gd name="T34" fmla="*/ 244 w 3074"/>
              <a:gd name="T35" fmla="*/ 345 h 3714"/>
              <a:gd name="T36" fmla="*/ 143 w 3074"/>
              <a:gd name="T37" fmla="*/ 244 h 3714"/>
              <a:gd name="T38" fmla="*/ 244 w 3074"/>
              <a:gd name="T39" fmla="*/ 143 h 3714"/>
              <a:gd name="T40" fmla="*/ 1776 w 3074"/>
              <a:gd name="T41" fmla="*/ 488 h 3714"/>
              <a:gd name="T42" fmla="*/ 2349 w 3074"/>
              <a:gd name="T43" fmla="*/ 488 h 3714"/>
              <a:gd name="T44" fmla="*/ 2349 w 3074"/>
              <a:gd name="T45" fmla="*/ 1670 h 3714"/>
              <a:gd name="T46" fmla="*/ 2103 w 3074"/>
              <a:gd name="T47" fmla="*/ 1504 h 3714"/>
              <a:gd name="T48" fmla="*/ 2063 w 3074"/>
              <a:gd name="T49" fmla="*/ 1492 h 3714"/>
              <a:gd name="T50" fmla="*/ 2022 w 3074"/>
              <a:gd name="T51" fmla="*/ 1504 h 3714"/>
              <a:gd name="T52" fmla="*/ 1776 w 3074"/>
              <a:gd name="T53" fmla="*/ 1670 h 3714"/>
              <a:gd name="T54" fmla="*/ 1776 w 3074"/>
              <a:gd name="T55" fmla="*/ 488 h 3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74" h="3714">
                <a:moveTo>
                  <a:pt x="3002" y="345"/>
                </a:moveTo>
                <a:lnTo>
                  <a:pt x="2752" y="345"/>
                </a:lnTo>
                <a:lnTo>
                  <a:pt x="2752" y="72"/>
                </a:lnTo>
                <a:cubicBezTo>
                  <a:pt x="2752" y="32"/>
                  <a:pt x="2720" y="0"/>
                  <a:pt x="2681" y="0"/>
                </a:cubicBezTo>
                <a:lnTo>
                  <a:pt x="244" y="0"/>
                </a:lnTo>
                <a:cubicBezTo>
                  <a:pt x="109" y="0"/>
                  <a:pt x="0" y="110"/>
                  <a:pt x="0" y="244"/>
                </a:cubicBezTo>
                <a:lnTo>
                  <a:pt x="0" y="3469"/>
                </a:lnTo>
                <a:cubicBezTo>
                  <a:pt x="0" y="3604"/>
                  <a:pt x="109" y="3714"/>
                  <a:pt x="244" y="3714"/>
                </a:cubicBezTo>
                <a:lnTo>
                  <a:pt x="3002" y="3714"/>
                </a:lnTo>
                <a:cubicBezTo>
                  <a:pt x="3042" y="3714"/>
                  <a:pt x="3074" y="3681"/>
                  <a:pt x="3074" y="3642"/>
                </a:cubicBezTo>
                <a:lnTo>
                  <a:pt x="3074" y="417"/>
                </a:lnTo>
                <a:cubicBezTo>
                  <a:pt x="3074" y="377"/>
                  <a:pt x="3042" y="345"/>
                  <a:pt x="3002" y="345"/>
                </a:cubicBezTo>
                <a:close/>
                <a:moveTo>
                  <a:pt x="244" y="143"/>
                </a:moveTo>
                <a:lnTo>
                  <a:pt x="2609" y="143"/>
                </a:lnTo>
                <a:lnTo>
                  <a:pt x="2609" y="345"/>
                </a:lnTo>
                <a:lnTo>
                  <a:pt x="2421" y="345"/>
                </a:lnTo>
                <a:lnTo>
                  <a:pt x="1704" y="345"/>
                </a:lnTo>
                <a:lnTo>
                  <a:pt x="244" y="345"/>
                </a:lnTo>
                <a:cubicBezTo>
                  <a:pt x="188" y="345"/>
                  <a:pt x="143" y="300"/>
                  <a:pt x="143" y="244"/>
                </a:cubicBezTo>
                <a:cubicBezTo>
                  <a:pt x="143" y="189"/>
                  <a:pt x="188" y="143"/>
                  <a:pt x="244" y="143"/>
                </a:cubicBezTo>
                <a:close/>
                <a:moveTo>
                  <a:pt x="1776" y="488"/>
                </a:moveTo>
                <a:lnTo>
                  <a:pt x="2349" y="488"/>
                </a:lnTo>
                <a:lnTo>
                  <a:pt x="2349" y="1670"/>
                </a:lnTo>
                <a:lnTo>
                  <a:pt x="2103" y="1504"/>
                </a:lnTo>
                <a:cubicBezTo>
                  <a:pt x="2091" y="1496"/>
                  <a:pt x="2077" y="1492"/>
                  <a:pt x="2063" y="1492"/>
                </a:cubicBezTo>
                <a:cubicBezTo>
                  <a:pt x="2048" y="1492"/>
                  <a:pt x="2035" y="1496"/>
                  <a:pt x="2022" y="1504"/>
                </a:cubicBezTo>
                <a:lnTo>
                  <a:pt x="1776" y="1670"/>
                </a:lnTo>
                <a:lnTo>
                  <a:pt x="1776" y="488"/>
                </a:lnTo>
                <a:close/>
              </a:path>
            </a:pathLst>
          </a:custGeom>
          <a:solidFill>
            <a:schemeClr val="accent1"/>
          </a:solidFill>
          <a:ln>
            <a:noFill/>
          </a:ln>
        </p:spPr>
        <p:txBody>
          <a:bodyPr/>
          <a:lstStyle/>
          <a:p>
            <a:endParaRPr lang="zh-CN" altLang="en-US"/>
          </a:p>
        </p:txBody>
      </p:sp>
      <p:sp>
        <p:nvSpPr>
          <p:cNvPr id="12" name="mortarboard_229345">
            <a:extLst>
              <a:ext uri="{FF2B5EF4-FFF2-40B4-BE49-F238E27FC236}">
                <a16:creationId xmlns:a16="http://schemas.microsoft.com/office/drawing/2014/main" id="{C3CAE0DB-5E1E-4A03-B4EF-7E09E8F6F2BE}"/>
              </a:ext>
            </a:extLst>
          </p:cNvPr>
          <p:cNvSpPr>
            <a:spLocks noChangeAspect="1"/>
          </p:cNvSpPr>
          <p:nvPr/>
        </p:nvSpPr>
        <p:spPr bwMode="auto">
          <a:xfrm>
            <a:off x="6617756" y="1479451"/>
            <a:ext cx="609685" cy="476334"/>
          </a:xfrm>
          <a:custGeom>
            <a:avLst/>
            <a:gdLst>
              <a:gd name="connsiteX0" fmla="*/ 110880 w 607596"/>
              <a:gd name="connsiteY0" fmla="*/ 307122 h 474702"/>
              <a:gd name="connsiteX1" fmla="*/ 117999 w 607596"/>
              <a:gd name="connsiteY1" fmla="*/ 307388 h 474702"/>
              <a:gd name="connsiteX2" fmla="*/ 270804 w 607596"/>
              <a:gd name="connsiteY2" fmla="*/ 405224 h 474702"/>
              <a:gd name="connsiteX3" fmla="*/ 316102 w 607596"/>
              <a:gd name="connsiteY3" fmla="*/ 405224 h 474702"/>
              <a:gd name="connsiteX4" fmla="*/ 468907 w 607596"/>
              <a:gd name="connsiteY4" fmla="*/ 307388 h 474702"/>
              <a:gd name="connsiteX5" fmla="*/ 479675 w 607596"/>
              <a:gd name="connsiteY5" fmla="*/ 313253 h 474702"/>
              <a:gd name="connsiteX6" fmla="*/ 479675 w 607596"/>
              <a:gd name="connsiteY6" fmla="*/ 404691 h 474702"/>
              <a:gd name="connsiteX7" fmla="*/ 107231 w 607596"/>
              <a:gd name="connsiteY7" fmla="*/ 404691 h 474702"/>
              <a:gd name="connsiteX8" fmla="*/ 107231 w 607596"/>
              <a:gd name="connsiteY8" fmla="*/ 313253 h 474702"/>
              <a:gd name="connsiteX9" fmla="*/ 110880 w 607596"/>
              <a:gd name="connsiteY9" fmla="*/ 307122 h 474702"/>
              <a:gd name="connsiteX10" fmla="*/ 282138 w 607596"/>
              <a:gd name="connsiteY10" fmla="*/ 3333 h 474702"/>
              <a:gd name="connsiteX11" fmla="*/ 304744 w 607596"/>
              <a:gd name="connsiteY11" fmla="*/ 3333 h 474702"/>
              <a:gd name="connsiteX12" fmla="*/ 577358 w 607596"/>
              <a:gd name="connsiteY12" fmla="*/ 177884 h 474702"/>
              <a:gd name="connsiteX13" fmla="*/ 586971 w 607596"/>
              <a:gd name="connsiteY13" fmla="*/ 195482 h 474702"/>
              <a:gd name="connsiteX14" fmla="*/ 586971 w 607596"/>
              <a:gd name="connsiteY14" fmla="*/ 356080 h 474702"/>
              <a:gd name="connsiteX15" fmla="*/ 604593 w 607596"/>
              <a:gd name="connsiteY15" fmla="*/ 383720 h 474702"/>
              <a:gd name="connsiteX16" fmla="*/ 604593 w 607596"/>
              <a:gd name="connsiteY16" fmla="*/ 404339 h 474702"/>
              <a:gd name="connsiteX17" fmla="*/ 582253 w 607596"/>
              <a:gd name="connsiteY17" fmla="*/ 439445 h 474702"/>
              <a:gd name="connsiteX18" fmla="*/ 549768 w 607596"/>
              <a:gd name="connsiteY18" fmla="*/ 439445 h 474702"/>
              <a:gd name="connsiteX19" fmla="*/ 527428 w 607596"/>
              <a:gd name="connsiteY19" fmla="*/ 404339 h 474702"/>
              <a:gd name="connsiteX20" fmla="*/ 527428 w 607596"/>
              <a:gd name="connsiteY20" fmla="*/ 383720 h 474702"/>
              <a:gd name="connsiteX21" fmla="*/ 545050 w 607596"/>
              <a:gd name="connsiteY21" fmla="*/ 356080 h 474702"/>
              <a:gd name="connsiteX22" fmla="*/ 545050 w 607596"/>
              <a:gd name="connsiteY22" fmla="*/ 233698 h 474702"/>
              <a:gd name="connsiteX23" fmla="*/ 304744 w 607596"/>
              <a:gd name="connsiteY23" fmla="*/ 387630 h 474702"/>
              <a:gd name="connsiteX24" fmla="*/ 282138 w 607596"/>
              <a:gd name="connsiteY24" fmla="*/ 387630 h 474702"/>
              <a:gd name="connsiteX25" fmla="*/ 9612 w 607596"/>
              <a:gd name="connsiteY25" fmla="*/ 213079 h 474702"/>
              <a:gd name="connsiteX26" fmla="*/ 9612 w 607596"/>
              <a:gd name="connsiteY26" fmla="*/ 177884 h 47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7596" h="474702">
                <a:moveTo>
                  <a:pt x="110880" y="307122"/>
                </a:moveTo>
                <a:cubicBezTo>
                  <a:pt x="112993" y="305966"/>
                  <a:pt x="115686" y="305877"/>
                  <a:pt x="117999" y="307388"/>
                </a:cubicBezTo>
                <a:lnTo>
                  <a:pt x="270804" y="405224"/>
                </a:lnTo>
                <a:cubicBezTo>
                  <a:pt x="284598" y="414022"/>
                  <a:pt x="302308" y="414022"/>
                  <a:pt x="316102" y="405224"/>
                </a:cubicBezTo>
                <a:lnTo>
                  <a:pt x="468907" y="307388"/>
                </a:lnTo>
                <a:cubicBezTo>
                  <a:pt x="473534" y="304367"/>
                  <a:pt x="479675" y="307744"/>
                  <a:pt x="479675" y="313253"/>
                </a:cubicBezTo>
                <a:lnTo>
                  <a:pt x="479675" y="404691"/>
                </a:lnTo>
                <a:cubicBezTo>
                  <a:pt x="479675" y="498351"/>
                  <a:pt x="107231" y="497729"/>
                  <a:pt x="107231" y="404691"/>
                </a:cubicBezTo>
                <a:lnTo>
                  <a:pt x="107231" y="313253"/>
                </a:lnTo>
                <a:cubicBezTo>
                  <a:pt x="107231" y="310499"/>
                  <a:pt x="108766" y="308277"/>
                  <a:pt x="110880" y="307122"/>
                </a:cubicBezTo>
                <a:close/>
                <a:moveTo>
                  <a:pt x="282138" y="3333"/>
                </a:moveTo>
                <a:cubicBezTo>
                  <a:pt x="289080" y="-1111"/>
                  <a:pt x="297891" y="-1111"/>
                  <a:pt x="304744" y="3333"/>
                </a:cubicBezTo>
                <a:lnTo>
                  <a:pt x="577358" y="177884"/>
                </a:lnTo>
                <a:cubicBezTo>
                  <a:pt x="583232" y="181617"/>
                  <a:pt x="586971" y="188194"/>
                  <a:pt x="586971" y="195482"/>
                </a:cubicBezTo>
                <a:lnTo>
                  <a:pt x="586971" y="356080"/>
                </a:lnTo>
                <a:lnTo>
                  <a:pt x="604593" y="383720"/>
                </a:lnTo>
                <a:cubicBezTo>
                  <a:pt x="608598" y="390030"/>
                  <a:pt x="608598" y="398029"/>
                  <a:pt x="604593" y="404339"/>
                </a:cubicBezTo>
                <a:lnTo>
                  <a:pt x="582253" y="439445"/>
                </a:lnTo>
                <a:cubicBezTo>
                  <a:pt x="574688" y="451265"/>
                  <a:pt x="557333" y="451354"/>
                  <a:pt x="549768" y="439445"/>
                </a:cubicBezTo>
                <a:lnTo>
                  <a:pt x="527428" y="404339"/>
                </a:lnTo>
                <a:cubicBezTo>
                  <a:pt x="523423" y="398029"/>
                  <a:pt x="523423" y="390030"/>
                  <a:pt x="527428" y="383720"/>
                </a:cubicBezTo>
                <a:lnTo>
                  <a:pt x="545050" y="356080"/>
                </a:lnTo>
                <a:lnTo>
                  <a:pt x="545050" y="233698"/>
                </a:lnTo>
                <a:lnTo>
                  <a:pt x="304744" y="387630"/>
                </a:lnTo>
                <a:cubicBezTo>
                  <a:pt x="297891" y="391985"/>
                  <a:pt x="289080" y="391985"/>
                  <a:pt x="282138" y="387630"/>
                </a:cubicBezTo>
                <a:lnTo>
                  <a:pt x="9612" y="213079"/>
                </a:lnTo>
                <a:cubicBezTo>
                  <a:pt x="-3204" y="204902"/>
                  <a:pt x="-3204" y="186061"/>
                  <a:pt x="9612" y="177884"/>
                </a:cubicBezTo>
                <a:close/>
              </a:path>
            </a:pathLst>
          </a:custGeom>
          <a:solidFill>
            <a:schemeClr val="accent1"/>
          </a:solidFill>
          <a:ln>
            <a:noFill/>
          </a:ln>
        </p:spPr>
        <p:txBody>
          <a:bodyPr/>
          <a:lstStyle/>
          <a:p>
            <a:endParaRPr lang="zh-CN" altLang="en-US"/>
          </a:p>
        </p:txBody>
      </p:sp>
      <p:sp>
        <p:nvSpPr>
          <p:cNvPr id="13" name="ebook_274884">
            <a:extLst>
              <a:ext uri="{FF2B5EF4-FFF2-40B4-BE49-F238E27FC236}">
                <a16:creationId xmlns:a16="http://schemas.microsoft.com/office/drawing/2014/main" id="{1AADA2E1-FF83-46F8-B48C-FD0DB0926A43}"/>
              </a:ext>
            </a:extLst>
          </p:cNvPr>
          <p:cNvSpPr>
            <a:spLocks noChangeAspect="1"/>
          </p:cNvSpPr>
          <p:nvPr/>
        </p:nvSpPr>
        <p:spPr bwMode="auto">
          <a:xfrm>
            <a:off x="7521737" y="1506413"/>
            <a:ext cx="609685" cy="422410"/>
          </a:xfrm>
          <a:custGeom>
            <a:avLst/>
            <a:gdLst>
              <a:gd name="connsiteX0" fmla="*/ 446710 w 607639"/>
              <a:gd name="connsiteY0" fmla="*/ 256866 h 420993"/>
              <a:gd name="connsiteX1" fmla="*/ 364838 w 607639"/>
              <a:gd name="connsiteY1" fmla="*/ 267065 h 420993"/>
              <a:gd name="connsiteX2" fmla="*/ 373738 w 607639"/>
              <a:gd name="connsiteY2" fmla="*/ 301992 h 420993"/>
              <a:gd name="connsiteX3" fmla="*/ 519615 w 607639"/>
              <a:gd name="connsiteY3" fmla="*/ 301992 h 420993"/>
              <a:gd name="connsiteX4" fmla="*/ 528515 w 607639"/>
              <a:gd name="connsiteY4" fmla="*/ 267065 h 420993"/>
              <a:gd name="connsiteX5" fmla="*/ 446710 w 607639"/>
              <a:gd name="connsiteY5" fmla="*/ 256866 h 420993"/>
              <a:gd name="connsiteX6" fmla="*/ 160918 w 607639"/>
              <a:gd name="connsiteY6" fmla="*/ 256866 h 420993"/>
              <a:gd name="connsiteX7" fmla="*/ 79035 w 607639"/>
              <a:gd name="connsiteY7" fmla="*/ 267065 h 420993"/>
              <a:gd name="connsiteX8" fmla="*/ 87936 w 607639"/>
              <a:gd name="connsiteY8" fmla="*/ 301992 h 420993"/>
              <a:gd name="connsiteX9" fmla="*/ 233901 w 607639"/>
              <a:gd name="connsiteY9" fmla="*/ 301992 h 420993"/>
              <a:gd name="connsiteX10" fmla="*/ 242801 w 607639"/>
              <a:gd name="connsiteY10" fmla="*/ 267065 h 420993"/>
              <a:gd name="connsiteX11" fmla="*/ 160918 w 607639"/>
              <a:gd name="connsiteY11" fmla="*/ 256866 h 420993"/>
              <a:gd name="connsiteX12" fmla="*/ 446710 w 607639"/>
              <a:gd name="connsiteY12" fmla="*/ 194922 h 420993"/>
              <a:gd name="connsiteX13" fmla="*/ 364838 w 607639"/>
              <a:gd name="connsiteY13" fmla="*/ 205120 h 420993"/>
              <a:gd name="connsiteX14" fmla="*/ 373738 w 607639"/>
              <a:gd name="connsiteY14" fmla="*/ 240047 h 420993"/>
              <a:gd name="connsiteX15" fmla="*/ 519615 w 607639"/>
              <a:gd name="connsiteY15" fmla="*/ 240047 h 420993"/>
              <a:gd name="connsiteX16" fmla="*/ 528515 w 607639"/>
              <a:gd name="connsiteY16" fmla="*/ 205120 h 420993"/>
              <a:gd name="connsiteX17" fmla="*/ 446710 w 607639"/>
              <a:gd name="connsiteY17" fmla="*/ 194922 h 420993"/>
              <a:gd name="connsiteX18" fmla="*/ 160918 w 607639"/>
              <a:gd name="connsiteY18" fmla="*/ 194922 h 420993"/>
              <a:gd name="connsiteX19" fmla="*/ 79035 w 607639"/>
              <a:gd name="connsiteY19" fmla="*/ 205120 h 420993"/>
              <a:gd name="connsiteX20" fmla="*/ 87936 w 607639"/>
              <a:gd name="connsiteY20" fmla="*/ 240047 h 420993"/>
              <a:gd name="connsiteX21" fmla="*/ 233901 w 607639"/>
              <a:gd name="connsiteY21" fmla="*/ 240047 h 420993"/>
              <a:gd name="connsiteX22" fmla="*/ 242801 w 607639"/>
              <a:gd name="connsiteY22" fmla="*/ 205120 h 420993"/>
              <a:gd name="connsiteX23" fmla="*/ 160918 w 607639"/>
              <a:gd name="connsiteY23" fmla="*/ 194922 h 420993"/>
              <a:gd name="connsiteX24" fmla="*/ 446710 w 607639"/>
              <a:gd name="connsiteY24" fmla="*/ 132888 h 420993"/>
              <a:gd name="connsiteX25" fmla="*/ 364838 w 607639"/>
              <a:gd name="connsiteY25" fmla="*/ 143086 h 420993"/>
              <a:gd name="connsiteX26" fmla="*/ 373738 w 607639"/>
              <a:gd name="connsiteY26" fmla="*/ 178013 h 420993"/>
              <a:gd name="connsiteX27" fmla="*/ 519615 w 607639"/>
              <a:gd name="connsiteY27" fmla="*/ 178013 h 420993"/>
              <a:gd name="connsiteX28" fmla="*/ 528515 w 607639"/>
              <a:gd name="connsiteY28" fmla="*/ 143086 h 420993"/>
              <a:gd name="connsiteX29" fmla="*/ 446710 w 607639"/>
              <a:gd name="connsiteY29" fmla="*/ 132888 h 420993"/>
              <a:gd name="connsiteX30" fmla="*/ 160918 w 607639"/>
              <a:gd name="connsiteY30" fmla="*/ 132888 h 420993"/>
              <a:gd name="connsiteX31" fmla="*/ 79035 w 607639"/>
              <a:gd name="connsiteY31" fmla="*/ 143086 h 420993"/>
              <a:gd name="connsiteX32" fmla="*/ 87936 w 607639"/>
              <a:gd name="connsiteY32" fmla="*/ 178013 h 420993"/>
              <a:gd name="connsiteX33" fmla="*/ 233901 w 607639"/>
              <a:gd name="connsiteY33" fmla="*/ 178013 h 420993"/>
              <a:gd name="connsiteX34" fmla="*/ 242801 w 607639"/>
              <a:gd name="connsiteY34" fmla="*/ 143086 h 420993"/>
              <a:gd name="connsiteX35" fmla="*/ 160918 w 607639"/>
              <a:gd name="connsiteY35" fmla="*/ 132888 h 420993"/>
              <a:gd name="connsiteX36" fmla="*/ 446710 w 607639"/>
              <a:gd name="connsiteY36" fmla="*/ 70854 h 420993"/>
              <a:gd name="connsiteX37" fmla="*/ 364838 w 607639"/>
              <a:gd name="connsiteY37" fmla="*/ 81053 h 420993"/>
              <a:gd name="connsiteX38" fmla="*/ 373738 w 607639"/>
              <a:gd name="connsiteY38" fmla="*/ 115980 h 420993"/>
              <a:gd name="connsiteX39" fmla="*/ 519615 w 607639"/>
              <a:gd name="connsiteY39" fmla="*/ 115980 h 420993"/>
              <a:gd name="connsiteX40" fmla="*/ 528515 w 607639"/>
              <a:gd name="connsiteY40" fmla="*/ 81053 h 420993"/>
              <a:gd name="connsiteX41" fmla="*/ 446710 w 607639"/>
              <a:gd name="connsiteY41" fmla="*/ 70854 h 420993"/>
              <a:gd name="connsiteX42" fmla="*/ 160918 w 607639"/>
              <a:gd name="connsiteY42" fmla="*/ 70854 h 420993"/>
              <a:gd name="connsiteX43" fmla="*/ 79035 w 607639"/>
              <a:gd name="connsiteY43" fmla="*/ 81053 h 420993"/>
              <a:gd name="connsiteX44" fmla="*/ 87936 w 607639"/>
              <a:gd name="connsiteY44" fmla="*/ 115980 h 420993"/>
              <a:gd name="connsiteX45" fmla="*/ 233901 w 607639"/>
              <a:gd name="connsiteY45" fmla="*/ 115980 h 420993"/>
              <a:gd name="connsiteX46" fmla="*/ 242801 w 607639"/>
              <a:gd name="connsiteY46" fmla="*/ 81053 h 420993"/>
              <a:gd name="connsiteX47" fmla="*/ 160918 w 607639"/>
              <a:gd name="connsiteY47" fmla="*/ 70854 h 420993"/>
              <a:gd name="connsiteX48" fmla="*/ 446721 w 607639"/>
              <a:gd name="connsiteY48" fmla="*/ 0 h 420993"/>
              <a:gd name="connsiteX49" fmla="*/ 597760 w 607639"/>
              <a:gd name="connsiteY49" fmla="*/ 36349 h 420993"/>
              <a:gd name="connsiteX50" fmla="*/ 607639 w 607639"/>
              <a:gd name="connsiteY50" fmla="*/ 41415 h 420993"/>
              <a:gd name="connsiteX51" fmla="*/ 607639 w 607639"/>
              <a:gd name="connsiteY51" fmla="*/ 420993 h 420993"/>
              <a:gd name="connsiteX52" fmla="*/ 581294 w 607639"/>
              <a:gd name="connsiteY52" fmla="*/ 407484 h 420993"/>
              <a:gd name="connsiteX53" fmla="*/ 446721 w 607639"/>
              <a:gd name="connsiteY53" fmla="*/ 375134 h 420993"/>
              <a:gd name="connsiteX54" fmla="*/ 321849 w 607639"/>
              <a:gd name="connsiteY54" fmla="*/ 402774 h 420993"/>
              <a:gd name="connsiteX55" fmla="*/ 321849 w 607639"/>
              <a:gd name="connsiteY55" fmla="*/ 24351 h 420993"/>
              <a:gd name="connsiteX56" fmla="*/ 446721 w 607639"/>
              <a:gd name="connsiteY56" fmla="*/ 0 h 420993"/>
              <a:gd name="connsiteX57" fmla="*/ 160918 w 607639"/>
              <a:gd name="connsiteY57" fmla="*/ 0 h 420993"/>
              <a:gd name="connsiteX58" fmla="*/ 285790 w 607639"/>
              <a:gd name="connsiteY58" fmla="*/ 24351 h 420993"/>
              <a:gd name="connsiteX59" fmla="*/ 285790 w 607639"/>
              <a:gd name="connsiteY59" fmla="*/ 402774 h 420993"/>
              <a:gd name="connsiteX60" fmla="*/ 160918 w 607639"/>
              <a:gd name="connsiteY60" fmla="*/ 375134 h 420993"/>
              <a:gd name="connsiteX61" fmla="*/ 26256 w 607639"/>
              <a:gd name="connsiteY61" fmla="*/ 407484 h 420993"/>
              <a:gd name="connsiteX62" fmla="*/ 0 w 607639"/>
              <a:gd name="connsiteY62" fmla="*/ 420993 h 420993"/>
              <a:gd name="connsiteX63" fmla="*/ 0 w 607639"/>
              <a:gd name="connsiteY63" fmla="*/ 41415 h 420993"/>
              <a:gd name="connsiteX64" fmla="*/ 9791 w 607639"/>
              <a:gd name="connsiteY64" fmla="*/ 36349 h 420993"/>
              <a:gd name="connsiteX65" fmla="*/ 160918 w 607639"/>
              <a:gd name="connsiteY65" fmla="*/ 0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639" h="420993">
                <a:moveTo>
                  <a:pt x="446710" y="256866"/>
                </a:moveTo>
                <a:cubicBezTo>
                  <a:pt x="419174" y="256866"/>
                  <a:pt x="391628" y="260266"/>
                  <a:pt x="364838" y="267065"/>
                </a:cubicBezTo>
                <a:lnTo>
                  <a:pt x="373738" y="301992"/>
                </a:lnTo>
                <a:cubicBezTo>
                  <a:pt x="421444" y="289905"/>
                  <a:pt x="471909" y="289905"/>
                  <a:pt x="519615" y="301992"/>
                </a:cubicBezTo>
                <a:lnTo>
                  <a:pt x="528515" y="267065"/>
                </a:lnTo>
                <a:cubicBezTo>
                  <a:pt x="501770" y="260266"/>
                  <a:pt x="474245" y="256866"/>
                  <a:pt x="446710" y="256866"/>
                </a:cubicBezTo>
                <a:close/>
                <a:moveTo>
                  <a:pt x="160918" y="256866"/>
                </a:moveTo>
                <a:cubicBezTo>
                  <a:pt x="133372" y="256866"/>
                  <a:pt x="105825" y="260266"/>
                  <a:pt x="79035" y="267065"/>
                </a:cubicBezTo>
                <a:lnTo>
                  <a:pt x="87936" y="301992"/>
                </a:lnTo>
                <a:cubicBezTo>
                  <a:pt x="135730" y="289905"/>
                  <a:pt x="186106" y="289905"/>
                  <a:pt x="233901" y="301992"/>
                </a:cubicBezTo>
                <a:lnTo>
                  <a:pt x="242801" y="267065"/>
                </a:lnTo>
                <a:cubicBezTo>
                  <a:pt x="216011" y="260266"/>
                  <a:pt x="188465" y="256866"/>
                  <a:pt x="160918" y="256866"/>
                </a:cubicBezTo>
                <a:close/>
                <a:moveTo>
                  <a:pt x="446710" y="194922"/>
                </a:moveTo>
                <a:cubicBezTo>
                  <a:pt x="419174" y="194922"/>
                  <a:pt x="391628" y="198321"/>
                  <a:pt x="364838" y="205120"/>
                </a:cubicBezTo>
                <a:lnTo>
                  <a:pt x="373738" y="240047"/>
                </a:lnTo>
                <a:cubicBezTo>
                  <a:pt x="421444" y="227871"/>
                  <a:pt x="471909" y="227871"/>
                  <a:pt x="519615" y="240047"/>
                </a:cubicBezTo>
                <a:lnTo>
                  <a:pt x="528515" y="205120"/>
                </a:lnTo>
                <a:cubicBezTo>
                  <a:pt x="501770" y="198321"/>
                  <a:pt x="474245" y="194922"/>
                  <a:pt x="446710" y="194922"/>
                </a:cubicBezTo>
                <a:close/>
                <a:moveTo>
                  <a:pt x="160918" y="194922"/>
                </a:moveTo>
                <a:cubicBezTo>
                  <a:pt x="133372" y="194922"/>
                  <a:pt x="105825" y="198321"/>
                  <a:pt x="79035" y="205120"/>
                </a:cubicBezTo>
                <a:lnTo>
                  <a:pt x="87936" y="240047"/>
                </a:lnTo>
                <a:cubicBezTo>
                  <a:pt x="135730" y="227871"/>
                  <a:pt x="186106" y="227871"/>
                  <a:pt x="233901" y="240047"/>
                </a:cubicBezTo>
                <a:lnTo>
                  <a:pt x="242801" y="205120"/>
                </a:lnTo>
                <a:cubicBezTo>
                  <a:pt x="216011" y="198321"/>
                  <a:pt x="188465" y="194922"/>
                  <a:pt x="160918" y="194922"/>
                </a:cubicBezTo>
                <a:close/>
                <a:moveTo>
                  <a:pt x="446710" y="132888"/>
                </a:moveTo>
                <a:cubicBezTo>
                  <a:pt x="419174" y="132888"/>
                  <a:pt x="391628" y="136287"/>
                  <a:pt x="364838" y="143086"/>
                </a:cubicBezTo>
                <a:lnTo>
                  <a:pt x="373738" y="178013"/>
                </a:lnTo>
                <a:cubicBezTo>
                  <a:pt x="421444" y="165927"/>
                  <a:pt x="471909" y="165927"/>
                  <a:pt x="519615" y="178013"/>
                </a:cubicBezTo>
                <a:lnTo>
                  <a:pt x="528515" y="143086"/>
                </a:lnTo>
                <a:cubicBezTo>
                  <a:pt x="501770" y="136287"/>
                  <a:pt x="474245" y="132888"/>
                  <a:pt x="446710" y="132888"/>
                </a:cubicBezTo>
                <a:close/>
                <a:moveTo>
                  <a:pt x="160918" y="132888"/>
                </a:moveTo>
                <a:cubicBezTo>
                  <a:pt x="133372" y="132888"/>
                  <a:pt x="105825" y="136287"/>
                  <a:pt x="79035" y="143086"/>
                </a:cubicBezTo>
                <a:lnTo>
                  <a:pt x="87936" y="178013"/>
                </a:lnTo>
                <a:cubicBezTo>
                  <a:pt x="135730" y="165927"/>
                  <a:pt x="186106" y="165927"/>
                  <a:pt x="233901" y="178013"/>
                </a:cubicBezTo>
                <a:lnTo>
                  <a:pt x="242801" y="143086"/>
                </a:lnTo>
                <a:cubicBezTo>
                  <a:pt x="216011" y="136287"/>
                  <a:pt x="188465" y="132888"/>
                  <a:pt x="160918" y="132888"/>
                </a:cubicBezTo>
                <a:close/>
                <a:moveTo>
                  <a:pt x="446710" y="70854"/>
                </a:moveTo>
                <a:cubicBezTo>
                  <a:pt x="419174" y="70854"/>
                  <a:pt x="391628" y="74254"/>
                  <a:pt x="364838" y="81053"/>
                </a:cubicBezTo>
                <a:lnTo>
                  <a:pt x="373738" y="115980"/>
                </a:lnTo>
                <a:cubicBezTo>
                  <a:pt x="421444" y="103893"/>
                  <a:pt x="471909" y="103893"/>
                  <a:pt x="519615" y="115980"/>
                </a:cubicBezTo>
                <a:lnTo>
                  <a:pt x="528515" y="81053"/>
                </a:lnTo>
                <a:cubicBezTo>
                  <a:pt x="501770" y="74254"/>
                  <a:pt x="474245" y="70854"/>
                  <a:pt x="446710" y="70854"/>
                </a:cubicBezTo>
                <a:close/>
                <a:moveTo>
                  <a:pt x="160918" y="70854"/>
                </a:moveTo>
                <a:cubicBezTo>
                  <a:pt x="133372" y="70854"/>
                  <a:pt x="105825" y="74254"/>
                  <a:pt x="79035" y="81053"/>
                </a:cubicBezTo>
                <a:lnTo>
                  <a:pt x="87936" y="115980"/>
                </a:lnTo>
                <a:cubicBezTo>
                  <a:pt x="135730" y="103893"/>
                  <a:pt x="186106" y="103893"/>
                  <a:pt x="233901" y="115980"/>
                </a:cubicBezTo>
                <a:lnTo>
                  <a:pt x="242801" y="81053"/>
                </a:lnTo>
                <a:cubicBezTo>
                  <a:pt x="216011" y="74254"/>
                  <a:pt x="188465" y="70854"/>
                  <a:pt x="160918" y="70854"/>
                </a:cubicBezTo>
                <a:close/>
                <a:moveTo>
                  <a:pt x="446721" y="0"/>
                </a:moveTo>
                <a:cubicBezTo>
                  <a:pt x="498966" y="0"/>
                  <a:pt x="551211" y="12620"/>
                  <a:pt x="597760" y="36349"/>
                </a:cubicBezTo>
                <a:lnTo>
                  <a:pt x="607639" y="41415"/>
                </a:lnTo>
                <a:lnTo>
                  <a:pt x="607639" y="420993"/>
                </a:lnTo>
                <a:lnTo>
                  <a:pt x="581294" y="407484"/>
                </a:lnTo>
                <a:cubicBezTo>
                  <a:pt x="539908" y="386333"/>
                  <a:pt x="493270" y="375134"/>
                  <a:pt x="446721" y="375134"/>
                </a:cubicBezTo>
                <a:cubicBezTo>
                  <a:pt x="403732" y="375134"/>
                  <a:pt x="360833" y="384644"/>
                  <a:pt x="321849" y="402774"/>
                </a:cubicBezTo>
                <a:lnTo>
                  <a:pt x="321849" y="24351"/>
                </a:lnTo>
                <a:cubicBezTo>
                  <a:pt x="361367" y="8354"/>
                  <a:pt x="403999" y="0"/>
                  <a:pt x="446721" y="0"/>
                </a:cubicBezTo>
                <a:close/>
                <a:moveTo>
                  <a:pt x="160918" y="0"/>
                </a:moveTo>
                <a:cubicBezTo>
                  <a:pt x="203640" y="0"/>
                  <a:pt x="246273" y="8354"/>
                  <a:pt x="285790" y="24351"/>
                </a:cubicBezTo>
                <a:lnTo>
                  <a:pt x="285790" y="402774"/>
                </a:lnTo>
                <a:cubicBezTo>
                  <a:pt x="246807" y="384644"/>
                  <a:pt x="203907" y="375134"/>
                  <a:pt x="160918" y="375134"/>
                </a:cubicBezTo>
                <a:cubicBezTo>
                  <a:pt x="114281" y="375134"/>
                  <a:pt x="67732" y="386333"/>
                  <a:pt x="26256" y="407484"/>
                </a:cubicBezTo>
                <a:lnTo>
                  <a:pt x="0" y="420993"/>
                </a:lnTo>
                <a:lnTo>
                  <a:pt x="0" y="41415"/>
                </a:lnTo>
                <a:lnTo>
                  <a:pt x="9791" y="36349"/>
                </a:lnTo>
                <a:cubicBezTo>
                  <a:pt x="56339" y="12620"/>
                  <a:pt x="108584" y="0"/>
                  <a:pt x="160918" y="0"/>
                </a:cubicBezTo>
                <a:close/>
              </a:path>
            </a:pathLst>
          </a:custGeom>
          <a:solidFill>
            <a:schemeClr val="accent1"/>
          </a:solidFill>
          <a:ln>
            <a:noFill/>
          </a:ln>
        </p:spPr>
        <p:txBody>
          <a:bodyPr/>
          <a:lstStyle/>
          <a:p>
            <a:endParaRPr lang="zh-CN" altLang="en-US"/>
          </a:p>
        </p:txBody>
      </p:sp>
      <p:sp>
        <p:nvSpPr>
          <p:cNvPr id="14" name="3d-dictionary_62596">
            <a:extLst>
              <a:ext uri="{FF2B5EF4-FFF2-40B4-BE49-F238E27FC236}">
                <a16:creationId xmlns:a16="http://schemas.microsoft.com/office/drawing/2014/main" id="{165AFC0E-62BF-40E6-B2FE-BA7B2898639F}"/>
              </a:ext>
            </a:extLst>
          </p:cNvPr>
          <p:cNvSpPr>
            <a:spLocks noChangeAspect="1"/>
          </p:cNvSpPr>
          <p:nvPr/>
        </p:nvSpPr>
        <p:spPr bwMode="auto">
          <a:xfrm>
            <a:off x="8415570" y="1412776"/>
            <a:ext cx="509639" cy="609685"/>
          </a:xfrm>
          <a:custGeom>
            <a:avLst/>
            <a:gdLst>
              <a:gd name="connsiteX0" fmla="*/ 295234 w 508283"/>
              <a:gd name="connsiteY0" fmla="*/ 327353 h 608062"/>
              <a:gd name="connsiteX1" fmla="*/ 317262 w 508283"/>
              <a:gd name="connsiteY1" fmla="*/ 357393 h 608062"/>
              <a:gd name="connsiteX2" fmla="*/ 295234 w 508283"/>
              <a:gd name="connsiteY2" fmla="*/ 387969 h 608062"/>
              <a:gd name="connsiteX3" fmla="*/ 277181 w 508283"/>
              <a:gd name="connsiteY3" fmla="*/ 373164 h 608062"/>
              <a:gd name="connsiteX4" fmla="*/ 277181 w 508283"/>
              <a:gd name="connsiteY4" fmla="*/ 342802 h 608062"/>
              <a:gd name="connsiteX5" fmla="*/ 295234 w 508283"/>
              <a:gd name="connsiteY5" fmla="*/ 327353 h 608062"/>
              <a:gd name="connsiteX6" fmla="*/ 130681 w 508283"/>
              <a:gd name="connsiteY6" fmla="*/ 297010 h 608062"/>
              <a:gd name="connsiteX7" fmla="*/ 143671 w 508283"/>
              <a:gd name="connsiteY7" fmla="*/ 342031 h 608062"/>
              <a:gd name="connsiteX8" fmla="*/ 118550 w 508283"/>
              <a:gd name="connsiteY8" fmla="*/ 342031 h 608062"/>
              <a:gd name="connsiteX9" fmla="*/ 102603 w 508283"/>
              <a:gd name="connsiteY9" fmla="*/ 242387 h 608062"/>
              <a:gd name="connsiteX10" fmla="*/ 46354 w 508283"/>
              <a:gd name="connsiteY10" fmla="*/ 426030 h 608062"/>
              <a:gd name="connsiteX11" fmla="*/ 97656 w 508283"/>
              <a:gd name="connsiteY11" fmla="*/ 426030 h 608062"/>
              <a:gd name="connsiteX12" fmla="*/ 110132 w 508283"/>
              <a:gd name="connsiteY12" fmla="*/ 381462 h 608062"/>
              <a:gd name="connsiteX13" fmla="*/ 152399 w 508283"/>
              <a:gd name="connsiteY13" fmla="*/ 381462 h 608062"/>
              <a:gd name="connsiteX14" fmla="*/ 165735 w 508283"/>
              <a:gd name="connsiteY14" fmla="*/ 426030 h 608062"/>
              <a:gd name="connsiteX15" fmla="*/ 218650 w 508283"/>
              <a:gd name="connsiteY15" fmla="*/ 426030 h 608062"/>
              <a:gd name="connsiteX16" fmla="*/ 161541 w 508283"/>
              <a:gd name="connsiteY16" fmla="*/ 242387 h 608062"/>
              <a:gd name="connsiteX17" fmla="*/ 227254 w 508283"/>
              <a:gd name="connsiteY17" fmla="*/ 233044 h 608062"/>
              <a:gd name="connsiteX18" fmla="*/ 227147 w 508283"/>
              <a:gd name="connsiteY18" fmla="*/ 426030 h 608062"/>
              <a:gd name="connsiteX19" fmla="*/ 269091 w 508283"/>
              <a:gd name="connsiteY19" fmla="*/ 426030 h 608062"/>
              <a:gd name="connsiteX20" fmla="*/ 269952 w 508283"/>
              <a:gd name="connsiteY20" fmla="*/ 415935 h 608062"/>
              <a:gd name="connsiteX21" fmla="*/ 304475 w 508283"/>
              <a:gd name="connsiteY21" fmla="*/ 428930 h 608062"/>
              <a:gd name="connsiteX22" fmla="*/ 347926 w 508283"/>
              <a:gd name="connsiteY22" fmla="*/ 410351 h 608062"/>
              <a:gd name="connsiteX23" fmla="*/ 367285 w 508283"/>
              <a:gd name="connsiteY23" fmla="*/ 355902 h 608062"/>
              <a:gd name="connsiteX24" fmla="*/ 348356 w 508283"/>
              <a:gd name="connsiteY24" fmla="*/ 302850 h 608062"/>
              <a:gd name="connsiteX25" fmla="*/ 310175 w 508283"/>
              <a:gd name="connsiteY25" fmla="*/ 287170 h 608062"/>
              <a:gd name="connsiteX26" fmla="*/ 276512 w 508283"/>
              <a:gd name="connsiteY26" fmla="*/ 297910 h 608062"/>
              <a:gd name="connsiteX27" fmla="*/ 276512 w 508283"/>
              <a:gd name="connsiteY27" fmla="*/ 233044 h 608062"/>
              <a:gd name="connsiteX28" fmla="*/ 75823 w 508283"/>
              <a:gd name="connsiteY28" fmla="*/ 42957 h 608062"/>
              <a:gd name="connsiteX29" fmla="*/ 52377 w 508283"/>
              <a:gd name="connsiteY29" fmla="*/ 77753 h 608062"/>
              <a:gd name="connsiteX30" fmla="*/ 428051 w 508283"/>
              <a:gd name="connsiteY30" fmla="*/ 77753 h 608062"/>
              <a:gd name="connsiteX31" fmla="*/ 428051 w 508283"/>
              <a:gd name="connsiteY31" fmla="*/ 554580 h 608062"/>
              <a:gd name="connsiteX32" fmla="*/ 465263 w 508283"/>
              <a:gd name="connsiteY32" fmla="*/ 526228 h 608062"/>
              <a:gd name="connsiteX33" fmla="*/ 465263 w 508283"/>
              <a:gd name="connsiteY33" fmla="*/ 42957 h 608062"/>
              <a:gd name="connsiteX34" fmla="*/ 53023 w 508283"/>
              <a:gd name="connsiteY34" fmla="*/ 0 h 608062"/>
              <a:gd name="connsiteX35" fmla="*/ 508283 w 508283"/>
              <a:gd name="connsiteY35" fmla="*/ 0 h 608062"/>
              <a:gd name="connsiteX36" fmla="*/ 508283 w 508283"/>
              <a:gd name="connsiteY36" fmla="*/ 547385 h 608062"/>
              <a:gd name="connsiteX37" fmla="*/ 429449 w 508283"/>
              <a:gd name="connsiteY37" fmla="*/ 607632 h 608062"/>
              <a:gd name="connsiteX38" fmla="*/ 428051 w 508283"/>
              <a:gd name="connsiteY38" fmla="*/ 607525 h 608062"/>
              <a:gd name="connsiteX39" fmla="*/ 428051 w 508283"/>
              <a:gd name="connsiteY39" fmla="*/ 608062 h 608062"/>
              <a:gd name="connsiteX40" fmla="*/ 108 w 508283"/>
              <a:gd name="connsiteY40" fmla="*/ 608062 h 608062"/>
              <a:gd name="connsiteX41" fmla="*/ 108 w 508283"/>
              <a:gd name="connsiteY41" fmla="*/ 567789 h 608062"/>
              <a:gd name="connsiteX42" fmla="*/ 0 w 508283"/>
              <a:gd name="connsiteY42" fmla="*/ 567789 h 608062"/>
              <a:gd name="connsiteX43" fmla="*/ 108 w 508283"/>
              <a:gd name="connsiteY43" fmla="*/ 77753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08283" h="608062">
                <a:moveTo>
                  <a:pt x="295234" y="327353"/>
                </a:moveTo>
                <a:cubicBezTo>
                  <a:pt x="315650" y="327353"/>
                  <a:pt x="317262" y="350312"/>
                  <a:pt x="317262" y="357393"/>
                </a:cubicBezTo>
                <a:cubicBezTo>
                  <a:pt x="317262" y="376811"/>
                  <a:pt x="309203" y="387969"/>
                  <a:pt x="295234" y="387969"/>
                </a:cubicBezTo>
                <a:cubicBezTo>
                  <a:pt x="286530" y="387969"/>
                  <a:pt x="279330" y="381961"/>
                  <a:pt x="277181" y="373164"/>
                </a:cubicBezTo>
                <a:lnTo>
                  <a:pt x="277181" y="342802"/>
                </a:lnTo>
                <a:cubicBezTo>
                  <a:pt x="279223" y="333897"/>
                  <a:pt x="286745" y="327353"/>
                  <a:pt x="295234" y="327353"/>
                </a:cubicBezTo>
                <a:close/>
                <a:moveTo>
                  <a:pt x="130681" y="297010"/>
                </a:moveTo>
                <a:lnTo>
                  <a:pt x="143671" y="342031"/>
                </a:lnTo>
                <a:lnTo>
                  <a:pt x="118550" y="342031"/>
                </a:lnTo>
                <a:close/>
                <a:moveTo>
                  <a:pt x="102603" y="242387"/>
                </a:moveTo>
                <a:lnTo>
                  <a:pt x="46354" y="426030"/>
                </a:lnTo>
                <a:lnTo>
                  <a:pt x="97656" y="426030"/>
                </a:lnTo>
                <a:lnTo>
                  <a:pt x="110132" y="381462"/>
                </a:lnTo>
                <a:lnTo>
                  <a:pt x="152399" y="381462"/>
                </a:lnTo>
                <a:lnTo>
                  <a:pt x="165735" y="426030"/>
                </a:lnTo>
                <a:lnTo>
                  <a:pt x="218650" y="426030"/>
                </a:lnTo>
                <a:lnTo>
                  <a:pt x="161541" y="242387"/>
                </a:lnTo>
                <a:close/>
                <a:moveTo>
                  <a:pt x="227254" y="233044"/>
                </a:moveTo>
                <a:lnTo>
                  <a:pt x="227147" y="426030"/>
                </a:lnTo>
                <a:lnTo>
                  <a:pt x="269091" y="426030"/>
                </a:lnTo>
                <a:lnTo>
                  <a:pt x="269952" y="415935"/>
                </a:lnTo>
                <a:cubicBezTo>
                  <a:pt x="278771" y="424419"/>
                  <a:pt x="290494" y="428930"/>
                  <a:pt x="304475" y="428930"/>
                </a:cubicBezTo>
                <a:cubicBezTo>
                  <a:pt x="321038" y="428930"/>
                  <a:pt x="336418" y="422271"/>
                  <a:pt x="347926" y="410351"/>
                </a:cubicBezTo>
                <a:cubicBezTo>
                  <a:pt x="360617" y="397034"/>
                  <a:pt x="367285" y="378240"/>
                  <a:pt x="367285" y="355902"/>
                </a:cubicBezTo>
                <a:cubicBezTo>
                  <a:pt x="367500" y="334101"/>
                  <a:pt x="360724" y="315307"/>
                  <a:pt x="348356" y="302850"/>
                </a:cubicBezTo>
                <a:cubicBezTo>
                  <a:pt x="338139" y="292540"/>
                  <a:pt x="324910" y="287170"/>
                  <a:pt x="310175" y="287170"/>
                </a:cubicBezTo>
                <a:cubicBezTo>
                  <a:pt x="296839" y="287170"/>
                  <a:pt x="285224" y="290929"/>
                  <a:pt x="276512" y="297910"/>
                </a:cubicBezTo>
                <a:lnTo>
                  <a:pt x="276512" y="233044"/>
                </a:lnTo>
                <a:close/>
                <a:moveTo>
                  <a:pt x="75823" y="42957"/>
                </a:moveTo>
                <a:lnTo>
                  <a:pt x="52377" y="77753"/>
                </a:lnTo>
                <a:lnTo>
                  <a:pt x="428051" y="77753"/>
                </a:lnTo>
                <a:lnTo>
                  <a:pt x="428051" y="554580"/>
                </a:lnTo>
                <a:lnTo>
                  <a:pt x="465263" y="526228"/>
                </a:lnTo>
                <a:lnTo>
                  <a:pt x="465263" y="42957"/>
                </a:lnTo>
                <a:close/>
                <a:moveTo>
                  <a:pt x="53023" y="0"/>
                </a:moveTo>
                <a:lnTo>
                  <a:pt x="508283" y="0"/>
                </a:lnTo>
                <a:lnTo>
                  <a:pt x="508283" y="547385"/>
                </a:lnTo>
                <a:lnTo>
                  <a:pt x="429449" y="607632"/>
                </a:lnTo>
                <a:lnTo>
                  <a:pt x="428051" y="607525"/>
                </a:lnTo>
                <a:lnTo>
                  <a:pt x="428051" y="608062"/>
                </a:lnTo>
                <a:lnTo>
                  <a:pt x="108" y="608062"/>
                </a:lnTo>
                <a:lnTo>
                  <a:pt x="108" y="567789"/>
                </a:lnTo>
                <a:lnTo>
                  <a:pt x="0" y="567789"/>
                </a:lnTo>
                <a:lnTo>
                  <a:pt x="108" y="77753"/>
                </a:lnTo>
                <a:close/>
              </a:path>
            </a:pathLst>
          </a:custGeom>
          <a:solidFill>
            <a:schemeClr val="accent1"/>
          </a:solidFill>
          <a:ln>
            <a:noFill/>
          </a:ln>
        </p:spPr>
        <p:txBody>
          <a:bodyPr/>
          <a:lstStyle/>
          <a:p>
            <a:endParaRPr lang="zh-CN" altLang="en-US"/>
          </a:p>
        </p:txBody>
      </p:sp>
      <p:sp>
        <p:nvSpPr>
          <p:cNvPr id="15" name="school-presentation_73437">
            <a:extLst>
              <a:ext uri="{FF2B5EF4-FFF2-40B4-BE49-F238E27FC236}">
                <a16:creationId xmlns:a16="http://schemas.microsoft.com/office/drawing/2014/main" id="{F5CCD15D-D1DB-451A-A2D3-350A1196C92D}"/>
              </a:ext>
            </a:extLst>
          </p:cNvPr>
          <p:cNvSpPr>
            <a:spLocks noChangeAspect="1"/>
          </p:cNvSpPr>
          <p:nvPr/>
        </p:nvSpPr>
        <p:spPr bwMode="auto">
          <a:xfrm>
            <a:off x="9262534" y="1412776"/>
            <a:ext cx="599268" cy="609685"/>
          </a:xfrm>
          <a:custGeom>
            <a:avLst/>
            <a:gdLst>
              <a:gd name="T0" fmla="*/ 1387 w 2543"/>
              <a:gd name="T1" fmla="*/ 1042 h 2591"/>
              <a:gd name="T2" fmla="*/ 1406 w 2543"/>
              <a:gd name="T3" fmla="*/ 962 h 2591"/>
              <a:gd name="T4" fmla="*/ 1484 w 2543"/>
              <a:gd name="T5" fmla="*/ 978 h 2591"/>
              <a:gd name="T6" fmla="*/ 2367 w 2543"/>
              <a:gd name="T7" fmla="*/ 2324 h 2591"/>
              <a:gd name="T8" fmla="*/ 2315 w 2543"/>
              <a:gd name="T9" fmla="*/ 2378 h 2591"/>
              <a:gd name="T10" fmla="*/ 2236 w 2543"/>
              <a:gd name="T11" fmla="*/ 2361 h 2591"/>
              <a:gd name="T12" fmla="*/ 2543 w 2543"/>
              <a:gd name="T13" fmla="*/ 262 h 2591"/>
              <a:gd name="T14" fmla="*/ 2409 w 2543"/>
              <a:gd name="T15" fmla="*/ 329 h 2591"/>
              <a:gd name="T16" fmla="*/ 2370 w 2543"/>
              <a:gd name="T17" fmla="*/ 2058 h 2591"/>
              <a:gd name="T18" fmla="*/ 1935 w 2543"/>
              <a:gd name="T19" fmla="*/ 1301 h 2591"/>
              <a:gd name="T20" fmla="*/ 1935 w 2543"/>
              <a:gd name="T21" fmla="*/ 1168 h 2591"/>
              <a:gd name="T22" fmla="*/ 1595 w 2543"/>
              <a:gd name="T23" fmla="*/ 904 h 2591"/>
              <a:gd name="T24" fmla="*/ 1333 w 2543"/>
              <a:gd name="T25" fmla="*/ 851 h 2591"/>
              <a:gd name="T26" fmla="*/ 1275 w 2543"/>
              <a:gd name="T27" fmla="*/ 1114 h 2591"/>
              <a:gd name="T28" fmla="*/ 584 w 2543"/>
              <a:gd name="T29" fmla="*/ 1168 h 2591"/>
              <a:gd name="T30" fmla="*/ 584 w 2543"/>
              <a:gd name="T31" fmla="*/ 1301 h 2591"/>
              <a:gd name="T32" fmla="*/ 1887 w 2543"/>
              <a:gd name="T33" fmla="*/ 2064 h 2591"/>
              <a:gd name="T34" fmla="*/ 1338 w 2543"/>
              <a:gd name="T35" fmla="*/ 2216 h 2591"/>
              <a:gd name="T36" fmla="*/ 1271 w 2543"/>
              <a:gd name="T37" fmla="*/ 2591 h 2591"/>
              <a:gd name="T38" fmla="*/ 1205 w 2543"/>
              <a:gd name="T39" fmla="*/ 2216 h 2591"/>
              <a:gd name="T40" fmla="*/ 200 w 2543"/>
              <a:gd name="T41" fmla="*/ 2064 h 2591"/>
              <a:gd name="T42" fmla="*/ 134 w 2543"/>
              <a:gd name="T43" fmla="*/ 329 h 2591"/>
              <a:gd name="T44" fmla="*/ 0 w 2543"/>
              <a:gd name="T45" fmla="*/ 262 h 2591"/>
              <a:gd name="T46" fmla="*/ 67 w 2543"/>
              <a:gd name="T47" fmla="*/ 0 h 2591"/>
              <a:gd name="T48" fmla="*/ 2543 w 2543"/>
              <a:gd name="T49" fmla="*/ 67 h 2591"/>
              <a:gd name="T50" fmla="*/ 1271 w 2543"/>
              <a:gd name="T51" fmla="*/ 2458 h 2591"/>
              <a:gd name="T52" fmla="*/ 1271 w 2543"/>
              <a:gd name="T53" fmla="*/ 2338 h 2591"/>
              <a:gd name="T54" fmla="*/ 2002 w 2543"/>
              <a:gd name="T55" fmla="*/ 692 h 2591"/>
              <a:gd name="T56" fmla="*/ 584 w 2543"/>
              <a:gd name="T57" fmla="*/ 625 h 2591"/>
              <a:gd name="T58" fmla="*/ 584 w 2543"/>
              <a:gd name="T59" fmla="*/ 758 h 2591"/>
              <a:gd name="T60" fmla="*/ 2002 w 2543"/>
              <a:gd name="T61" fmla="*/ 692 h 2591"/>
              <a:gd name="T62" fmla="*/ 134 w 2543"/>
              <a:gd name="T63" fmla="*/ 133 h 2591"/>
              <a:gd name="T64" fmla="*/ 200 w 2543"/>
              <a:gd name="T65" fmla="*/ 196 h 2591"/>
              <a:gd name="T66" fmla="*/ 2409 w 2543"/>
              <a:gd name="T67" fmla="*/ 196 h 2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43" h="2591">
                <a:moveTo>
                  <a:pt x="2236" y="2361"/>
                </a:moveTo>
                <a:lnTo>
                  <a:pt x="1387" y="1042"/>
                </a:lnTo>
                <a:cubicBezTo>
                  <a:pt x="1370" y="1016"/>
                  <a:pt x="1378" y="981"/>
                  <a:pt x="1404" y="964"/>
                </a:cubicBezTo>
                <a:lnTo>
                  <a:pt x="1406" y="962"/>
                </a:lnTo>
                <a:cubicBezTo>
                  <a:pt x="1415" y="956"/>
                  <a:pt x="1426" y="953"/>
                  <a:pt x="1437" y="953"/>
                </a:cubicBezTo>
                <a:cubicBezTo>
                  <a:pt x="1456" y="953"/>
                  <a:pt x="1474" y="963"/>
                  <a:pt x="1484" y="978"/>
                </a:cubicBezTo>
                <a:lnTo>
                  <a:pt x="2359" y="2281"/>
                </a:lnTo>
                <a:cubicBezTo>
                  <a:pt x="2367" y="2293"/>
                  <a:pt x="2370" y="2309"/>
                  <a:pt x="2367" y="2324"/>
                </a:cubicBezTo>
                <a:cubicBezTo>
                  <a:pt x="2364" y="2339"/>
                  <a:pt x="2355" y="2351"/>
                  <a:pt x="2343" y="2360"/>
                </a:cubicBezTo>
                <a:lnTo>
                  <a:pt x="2315" y="2378"/>
                </a:lnTo>
                <a:cubicBezTo>
                  <a:pt x="2306" y="2384"/>
                  <a:pt x="2295" y="2387"/>
                  <a:pt x="2284" y="2387"/>
                </a:cubicBezTo>
                <a:cubicBezTo>
                  <a:pt x="2265" y="2387"/>
                  <a:pt x="2247" y="2378"/>
                  <a:pt x="2236" y="2361"/>
                </a:cubicBezTo>
                <a:close/>
                <a:moveTo>
                  <a:pt x="2543" y="67"/>
                </a:moveTo>
                <a:lnTo>
                  <a:pt x="2543" y="262"/>
                </a:lnTo>
                <a:cubicBezTo>
                  <a:pt x="2543" y="299"/>
                  <a:pt x="2513" y="329"/>
                  <a:pt x="2476" y="329"/>
                </a:cubicBezTo>
                <a:lnTo>
                  <a:pt x="2409" y="329"/>
                </a:lnTo>
                <a:lnTo>
                  <a:pt x="2409" y="1998"/>
                </a:lnTo>
                <a:cubicBezTo>
                  <a:pt x="2409" y="2025"/>
                  <a:pt x="2393" y="2048"/>
                  <a:pt x="2370" y="2058"/>
                </a:cubicBezTo>
                <a:lnTo>
                  <a:pt x="1862" y="1301"/>
                </a:lnTo>
                <a:lnTo>
                  <a:pt x="1935" y="1301"/>
                </a:lnTo>
                <a:cubicBezTo>
                  <a:pt x="1972" y="1301"/>
                  <a:pt x="2002" y="1271"/>
                  <a:pt x="2002" y="1234"/>
                </a:cubicBezTo>
                <a:cubicBezTo>
                  <a:pt x="2002" y="1198"/>
                  <a:pt x="1972" y="1168"/>
                  <a:pt x="1935" y="1168"/>
                </a:cubicBezTo>
                <a:lnTo>
                  <a:pt x="1772" y="1168"/>
                </a:lnTo>
                <a:lnTo>
                  <a:pt x="1595" y="904"/>
                </a:lnTo>
                <a:cubicBezTo>
                  <a:pt x="1560" y="851"/>
                  <a:pt x="1501" y="820"/>
                  <a:pt x="1437" y="820"/>
                </a:cubicBezTo>
                <a:cubicBezTo>
                  <a:pt x="1400" y="820"/>
                  <a:pt x="1364" y="831"/>
                  <a:pt x="1333" y="851"/>
                </a:cubicBezTo>
                <a:lnTo>
                  <a:pt x="1331" y="852"/>
                </a:lnTo>
                <a:cubicBezTo>
                  <a:pt x="1244" y="909"/>
                  <a:pt x="1219" y="1027"/>
                  <a:pt x="1275" y="1114"/>
                </a:cubicBezTo>
                <a:lnTo>
                  <a:pt x="1310" y="1168"/>
                </a:lnTo>
                <a:lnTo>
                  <a:pt x="584" y="1168"/>
                </a:lnTo>
                <a:cubicBezTo>
                  <a:pt x="547" y="1168"/>
                  <a:pt x="517" y="1198"/>
                  <a:pt x="517" y="1234"/>
                </a:cubicBezTo>
                <a:cubicBezTo>
                  <a:pt x="517" y="1271"/>
                  <a:pt x="547" y="1301"/>
                  <a:pt x="584" y="1301"/>
                </a:cubicBezTo>
                <a:lnTo>
                  <a:pt x="1395" y="1301"/>
                </a:lnTo>
                <a:lnTo>
                  <a:pt x="1887" y="2064"/>
                </a:lnTo>
                <a:lnTo>
                  <a:pt x="1338" y="2064"/>
                </a:lnTo>
                <a:lnTo>
                  <a:pt x="1338" y="2216"/>
                </a:lnTo>
                <a:cubicBezTo>
                  <a:pt x="1412" y="2244"/>
                  <a:pt x="1465" y="2314"/>
                  <a:pt x="1465" y="2398"/>
                </a:cubicBezTo>
                <a:cubicBezTo>
                  <a:pt x="1465" y="2504"/>
                  <a:pt x="1378" y="2591"/>
                  <a:pt x="1271" y="2591"/>
                </a:cubicBezTo>
                <a:cubicBezTo>
                  <a:pt x="1165" y="2591"/>
                  <a:pt x="1078" y="2504"/>
                  <a:pt x="1078" y="2398"/>
                </a:cubicBezTo>
                <a:cubicBezTo>
                  <a:pt x="1078" y="2314"/>
                  <a:pt x="1131" y="2244"/>
                  <a:pt x="1205" y="2216"/>
                </a:cubicBezTo>
                <a:lnTo>
                  <a:pt x="1205" y="2064"/>
                </a:lnTo>
                <a:lnTo>
                  <a:pt x="200" y="2064"/>
                </a:lnTo>
                <a:cubicBezTo>
                  <a:pt x="164" y="2064"/>
                  <a:pt x="134" y="2034"/>
                  <a:pt x="134" y="1998"/>
                </a:cubicBezTo>
                <a:lnTo>
                  <a:pt x="134" y="329"/>
                </a:lnTo>
                <a:lnTo>
                  <a:pt x="67" y="329"/>
                </a:lnTo>
                <a:cubicBezTo>
                  <a:pt x="30" y="329"/>
                  <a:pt x="0" y="299"/>
                  <a:pt x="0" y="262"/>
                </a:cubicBezTo>
                <a:lnTo>
                  <a:pt x="0" y="67"/>
                </a:lnTo>
                <a:cubicBezTo>
                  <a:pt x="0" y="30"/>
                  <a:pt x="30" y="0"/>
                  <a:pt x="67" y="0"/>
                </a:cubicBezTo>
                <a:lnTo>
                  <a:pt x="2476" y="0"/>
                </a:lnTo>
                <a:cubicBezTo>
                  <a:pt x="2513" y="0"/>
                  <a:pt x="2543" y="30"/>
                  <a:pt x="2543" y="67"/>
                </a:cubicBezTo>
                <a:close/>
                <a:moveTo>
                  <a:pt x="1211" y="2398"/>
                </a:moveTo>
                <a:cubicBezTo>
                  <a:pt x="1211" y="2431"/>
                  <a:pt x="1238" y="2458"/>
                  <a:pt x="1271" y="2458"/>
                </a:cubicBezTo>
                <a:cubicBezTo>
                  <a:pt x="1305" y="2458"/>
                  <a:pt x="1331" y="2431"/>
                  <a:pt x="1331" y="2398"/>
                </a:cubicBezTo>
                <a:cubicBezTo>
                  <a:pt x="1331" y="2364"/>
                  <a:pt x="1305" y="2338"/>
                  <a:pt x="1271" y="2338"/>
                </a:cubicBezTo>
                <a:cubicBezTo>
                  <a:pt x="1238" y="2338"/>
                  <a:pt x="1211" y="2364"/>
                  <a:pt x="1211" y="2398"/>
                </a:cubicBezTo>
                <a:close/>
                <a:moveTo>
                  <a:pt x="2002" y="692"/>
                </a:moveTo>
                <a:cubicBezTo>
                  <a:pt x="2002" y="655"/>
                  <a:pt x="1972" y="625"/>
                  <a:pt x="1935" y="625"/>
                </a:cubicBezTo>
                <a:lnTo>
                  <a:pt x="584" y="625"/>
                </a:lnTo>
                <a:cubicBezTo>
                  <a:pt x="547" y="625"/>
                  <a:pt x="517" y="655"/>
                  <a:pt x="517" y="692"/>
                </a:cubicBezTo>
                <a:cubicBezTo>
                  <a:pt x="517" y="729"/>
                  <a:pt x="547" y="758"/>
                  <a:pt x="584" y="758"/>
                </a:cubicBezTo>
                <a:lnTo>
                  <a:pt x="1935" y="758"/>
                </a:lnTo>
                <a:cubicBezTo>
                  <a:pt x="1972" y="758"/>
                  <a:pt x="2002" y="729"/>
                  <a:pt x="2002" y="692"/>
                </a:cubicBezTo>
                <a:close/>
                <a:moveTo>
                  <a:pt x="2409" y="133"/>
                </a:moveTo>
                <a:lnTo>
                  <a:pt x="134" y="133"/>
                </a:lnTo>
                <a:lnTo>
                  <a:pt x="134" y="196"/>
                </a:lnTo>
                <a:lnTo>
                  <a:pt x="200" y="196"/>
                </a:lnTo>
                <a:lnTo>
                  <a:pt x="2343" y="196"/>
                </a:lnTo>
                <a:lnTo>
                  <a:pt x="2409" y="196"/>
                </a:lnTo>
                <a:lnTo>
                  <a:pt x="2409" y="133"/>
                </a:lnTo>
                <a:close/>
              </a:path>
            </a:pathLst>
          </a:custGeom>
          <a:solidFill>
            <a:schemeClr val="accent1"/>
          </a:solidFill>
          <a:ln>
            <a:noFill/>
          </a:ln>
        </p:spPr>
        <p:txBody>
          <a:bodyPr/>
          <a:lstStyle/>
          <a:p>
            <a:endParaRPr lang="zh-CN" altLang="en-US"/>
          </a:p>
        </p:txBody>
      </p:sp>
      <p:sp>
        <p:nvSpPr>
          <p:cNvPr id="16" name="science-book_71286">
            <a:extLst>
              <a:ext uri="{FF2B5EF4-FFF2-40B4-BE49-F238E27FC236}">
                <a16:creationId xmlns:a16="http://schemas.microsoft.com/office/drawing/2014/main" id="{DBF90F5D-F064-4A30-80A5-8294250B56F4}"/>
              </a:ext>
            </a:extLst>
          </p:cNvPr>
          <p:cNvSpPr>
            <a:spLocks noChangeAspect="1"/>
          </p:cNvSpPr>
          <p:nvPr/>
        </p:nvSpPr>
        <p:spPr bwMode="auto">
          <a:xfrm>
            <a:off x="10093282" y="1432920"/>
            <a:ext cx="609685" cy="569397"/>
          </a:xfrm>
          <a:custGeom>
            <a:avLst/>
            <a:gdLst>
              <a:gd name="connsiteX0" fmla="*/ 420884 w 608697"/>
              <a:gd name="connsiteY0" fmla="*/ 485137 h 568475"/>
              <a:gd name="connsiteX1" fmla="*/ 589080 w 608697"/>
              <a:gd name="connsiteY1" fmla="*/ 485137 h 568475"/>
              <a:gd name="connsiteX2" fmla="*/ 608697 w 608697"/>
              <a:gd name="connsiteY2" fmla="*/ 504650 h 568475"/>
              <a:gd name="connsiteX3" fmla="*/ 608697 w 608697"/>
              <a:gd name="connsiteY3" fmla="*/ 511203 h 568475"/>
              <a:gd name="connsiteX4" fmla="*/ 589080 w 608697"/>
              <a:gd name="connsiteY4" fmla="*/ 530716 h 568475"/>
              <a:gd name="connsiteX5" fmla="*/ 418721 w 608697"/>
              <a:gd name="connsiteY5" fmla="*/ 530716 h 568475"/>
              <a:gd name="connsiteX6" fmla="*/ 330483 w 608697"/>
              <a:gd name="connsiteY6" fmla="*/ 564900 h 568475"/>
              <a:gd name="connsiteX7" fmla="*/ 320861 w 608697"/>
              <a:gd name="connsiteY7" fmla="*/ 568475 h 568475"/>
              <a:gd name="connsiteX8" fmla="*/ 320861 w 608697"/>
              <a:gd name="connsiteY8" fmla="*/ 526992 h 568475"/>
              <a:gd name="connsiteX9" fmla="*/ 328096 w 608697"/>
              <a:gd name="connsiteY9" fmla="*/ 513438 h 568475"/>
              <a:gd name="connsiteX10" fmla="*/ 420884 w 608697"/>
              <a:gd name="connsiteY10" fmla="*/ 485137 h 568475"/>
              <a:gd name="connsiteX11" fmla="*/ 19622 w 608697"/>
              <a:gd name="connsiteY11" fmla="*/ 485137 h 568475"/>
              <a:gd name="connsiteX12" fmla="*/ 187860 w 608697"/>
              <a:gd name="connsiteY12" fmla="*/ 485137 h 568475"/>
              <a:gd name="connsiteX13" fmla="*/ 280670 w 608697"/>
              <a:gd name="connsiteY13" fmla="*/ 513438 h 568475"/>
              <a:gd name="connsiteX14" fmla="*/ 287907 w 608697"/>
              <a:gd name="connsiteY14" fmla="*/ 526992 h 568475"/>
              <a:gd name="connsiteX15" fmla="*/ 287907 w 608697"/>
              <a:gd name="connsiteY15" fmla="*/ 568475 h 568475"/>
              <a:gd name="connsiteX16" fmla="*/ 278134 w 608697"/>
              <a:gd name="connsiteY16" fmla="*/ 564826 h 568475"/>
              <a:gd name="connsiteX17" fmla="*/ 187860 w 608697"/>
              <a:gd name="connsiteY17" fmla="*/ 530716 h 568475"/>
              <a:gd name="connsiteX18" fmla="*/ 19622 w 608697"/>
              <a:gd name="connsiteY18" fmla="*/ 530716 h 568475"/>
              <a:gd name="connsiteX19" fmla="*/ 0 w 608697"/>
              <a:gd name="connsiteY19" fmla="*/ 511203 h 568475"/>
              <a:gd name="connsiteX20" fmla="*/ 0 w 608697"/>
              <a:gd name="connsiteY20" fmla="*/ 504650 h 568475"/>
              <a:gd name="connsiteX21" fmla="*/ 19622 w 608697"/>
              <a:gd name="connsiteY21" fmla="*/ 485137 h 568475"/>
              <a:gd name="connsiteX22" fmla="*/ 420884 w 608697"/>
              <a:gd name="connsiteY22" fmla="*/ 29920 h 568475"/>
              <a:gd name="connsiteX23" fmla="*/ 438710 w 608697"/>
              <a:gd name="connsiteY23" fmla="*/ 29920 h 568475"/>
              <a:gd name="connsiteX24" fmla="*/ 438710 w 608697"/>
              <a:gd name="connsiteY24" fmla="*/ 162804 h 568475"/>
              <a:gd name="connsiteX25" fmla="*/ 450421 w 608697"/>
              <a:gd name="connsiteY25" fmla="*/ 193343 h 568475"/>
              <a:gd name="connsiteX26" fmla="*/ 473469 w 608697"/>
              <a:gd name="connsiteY26" fmla="*/ 218817 h 568475"/>
              <a:gd name="connsiteX27" fmla="*/ 500097 w 608697"/>
              <a:gd name="connsiteY27" fmla="*/ 230661 h 568475"/>
              <a:gd name="connsiteX28" fmla="*/ 526799 w 608697"/>
              <a:gd name="connsiteY28" fmla="*/ 218817 h 568475"/>
              <a:gd name="connsiteX29" fmla="*/ 549772 w 608697"/>
              <a:gd name="connsiteY29" fmla="*/ 193343 h 568475"/>
              <a:gd name="connsiteX30" fmla="*/ 561557 w 608697"/>
              <a:gd name="connsiteY30" fmla="*/ 162804 h 568475"/>
              <a:gd name="connsiteX31" fmla="*/ 561557 w 608697"/>
              <a:gd name="connsiteY31" fmla="*/ 29920 h 568475"/>
              <a:gd name="connsiteX32" fmla="*/ 589080 w 608697"/>
              <a:gd name="connsiteY32" fmla="*/ 29920 h 568475"/>
              <a:gd name="connsiteX33" fmla="*/ 608697 w 608697"/>
              <a:gd name="connsiteY33" fmla="*/ 49435 h 568475"/>
              <a:gd name="connsiteX34" fmla="*/ 608697 w 608697"/>
              <a:gd name="connsiteY34" fmla="*/ 440489 h 568475"/>
              <a:gd name="connsiteX35" fmla="*/ 589080 w 608697"/>
              <a:gd name="connsiteY35" fmla="*/ 460004 h 568475"/>
              <a:gd name="connsiteX36" fmla="*/ 420884 w 608697"/>
              <a:gd name="connsiteY36" fmla="*/ 460004 h 568475"/>
              <a:gd name="connsiteX37" fmla="*/ 320861 w 608697"/>
              <a:gd name="connsiteY37" fmla="*/ 497769 h 568475"/>
              <a:gd name="connsiteX38" fmla="*/ 320861 w 608697"/>
              <a:gd name="connsiteY38" fmla="*/ 67610 h 568475"/>
              <a:gd name="connsiteX39" fmla="*/ 420884 w 608697"/>
              <a:gd name="connsiteY39" fmla="*/ 29920 h 568475"/>
              <a:gd name="connsiteX40" fmla="*/ 19622 w 608697"/>
              <a:gd name="connsiteY40" fmla="*/ 29920 h 568475"/>
              <a:gd name="connsiteX41" fmla="*/ 187860 w 608697"/>
              <a:gd name="connsiteY41" fmla="*/ 29920 h 568475"/>
              <a:gd name="connsiteX42" fmla="*/ 287907 w 608697"/>
              <a:gd name="connsiteY42" fmla="*/ 67610 h 568475"/>
              <a:gd name="connsiteX43" fmla="*/ 287907 w 608697"/>
              <a:gd name="connsiteY43" fmla="*/ 497769 h 568475"/>
              <a:gd name="connsiteX44" fmla="*/ 187860 w 608697"/>
              <a:gd name="connsiteY44" fmla="*/ 460004 h 568475"/>
              <a:gd name="connsiteX45" fmla="*/ 19622 w 608697"/>
              <a:gd name="connsiteY45" fmla="*/ 460004 h 568475"/>
              <a:gd name="connsiteX46" fmla="*/ 0 w 608697"/>
              <a:gd name="connsiteY46" fmla="*/ 440489 h 568475"/>
              <a:gd name="connsiteX47" fmla="*/ 0 w 608697"/>
              <a:gd name="connsiteY47" fmla="*/ 49435 h 568475"/>
              <a:gd name="connsiteX48" fmla="*/ 19622 w 608697"/>
              <a:gd name="connsiteY48" fmla="*/ 29920 h 568475"/>
              <a:gd name="connsiteX49" fmla="*/ 484356 w 608697"/>
              <a:gd name="connsiteY49" fmla="*/ 0 h 568475"/>
              <a:gd name="connsiteX50" fmla="*/ 515833 w 608697"/>
              <a:gd name="connsiteY50" fmla="*/ 0 h 568475"/>
              <a:gd name="connsiteX51" fmla="*/ 535450 w 608697"/>
              <a:gd name="connsiteY51" fmla="*/ 19586 h 568475"/>
              <a:gd name="connsiteX52" fmla="*/ 535450 w 608697"/>
              <a:gd name="connsiteY52" fmla="*/ 29937 h 568475"/>
              <a:gd name="connsiteX53" fmla="*/ 535450 w 608697"/>
              <a:gd name="connsiteY53" fmla="*/ 162791 h 568475"/>
              <a:gd name="connsiteX54" fmla="*/ 530378 w 608697"/>
              <a:gd name="connsiteY54" fmla="*/ 175898 h 568475"/>
              <a:gd name="connsiteX55" fmla="*/ 507404 w 608697"/>
              <a:gd name="connsiteY55" fmla="*/ 201367 h 568475"/>
              <a:gd name="connsiteX56" fmla="*/ 500095 w 608697"/>
              <a:gd name="connsiteY56" fmla="*/ 204569 h 568475"/>
              <a:gd name="connsiteX57" fmla="*/ 492860 w 608697"/>
              <a:gd name="connsiteY57" fmla="*/ 201367 h 568475"/>
              <a:gd name="connsiteX58" fmla="*/ 469811 w 608697"/>
              <a:gd name="connsiteY58" fmla="*/ 175898 h 568475"/>
              <a:gd name="connsiteX59" fmla="*/ 464814 w 608697"/>
              <a:gd name="connsiteY59" fmla="*/ 162791 h 568475"/>
              <a:gd name="connsiteX60" fmla="*/ 464814 w 608697"/>
              <a:gd name="connsiteY60" fmla="*/ 29937 h 568475"/>
              <a:gd name="connsiteX61" fmla="*/ 464814 w 608697"/>
              <a:gd name="connsiteY61" fmla="*/ 19586 h 568475"/>
              <a:gd name="connsiteX62" fmla="*/ 484356 w 608697"/>
              <a:gd name="connsiteY62" fmla="*/ 0 h 56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8697" h="568475">
                <a:moveTo>
                  <a:pt x="420884" y="485137"/>
                </a:moveTo>
                <a:lnTo>
                  <a:pt x="589080" y="485137"/>
                </a:lnTo>
                <a:cubicBezTo>
                  <a:pt x="599896" y="485137"/>
                  <a:pt x="608697" y="493851"/>
                  <a:pt x="608697" y="504650"/>
                </a:cubicBezTo>
                <a:lnTo>
                  <a:pt x="608697" y="511203"/>
                </a:lnTo>
                <a:cubicBezTo>
                  <a:pt x="608697" y="522002"/>
                  <a:pt x="599896" y="530716"/>
                  <a:pt x="589080" y="530716"/>
                </a:cubicBezTo>
                <a:lnTo>
                  <a:pt x="418721" y="530716"/>
                </a:lnTo>
                <a:cubicBezTo>
                  <a:pt x="386051" y="530716"/>
                  <a:pt x="355172" y="543526"/>
                  <a:pt x="330483" y="564900"/>
                </a:cubicBezTo>
                <a:cubicBezTo>
                  <a:pt x="327723" y="567283"/>
                  <a:pt x="324292" y="568475"/>
                  <a:pt x="320861" y="568475"/>
                </a:cubicBezTo>
                <a:lnTo>
                  <a:pt x="320861" y="526992"/>
                </a:lnTo>
                <a:cubicBezTo>
                  <a:pt x="320861" y="521556"/>
                  <a:pt x="323621" y="516491"/>
                  <a:pt x="328096" y="513438"/>
                </a:cubicBezTo>
                <a:cubicBezTo>
                  <a:pt x="355395" y="495042"/>
                  <a:pt x="387617" y="485137"/>
                  <a:pt x="420884" y="485137"/>
                </a:cubicBezTo>
                <a:close/>
                <a:moveTo>
                  <a:pt x="19622" y="485137"/>
                </a:moveTo>
                <a:lnTo>
                  <a:pt x="187860" y="485137"/>
                </a:lnTo>
                <a:cubicBezTo>
                  <a:pt x="221134" y="485137"/>
                  <a:pt x="253364" y="495042"/>
                  <a:pt x="280670" y="513438"/>
                </a:cubicBezTo>
                <a:cubicBezTo>
                  <a:pt x="285147" y="516491"/>
                  <a:pt x="287907" y="521556"/>
                  <a:pt x="287907" y="526992"/>
                </a:cubicBezTo>
                <a:lnTo>
                  <a:pt x="287907" y="568475"/>
                </a:lnTo>
                <a:cubicBezTo>
                  <a:pt x="284400" y="568475"/>
                  <a:pt x="280969" y="567283"/>
                  <a:pt x="278134" y="564826"/>
                </a:cubicBezTo>
                <a:cubicBezTo>
                  <a:pt x="253215" y="542856"/>
                  <a:pt x="221134" y="530716"/>
                  <a:pt x="187860" y="530716"/>
                </a:cubicBezTo>
                <a:lnTo>
                  <a:pt x="19622" y="530716"/>
                </a:lnTo>
                <a:cubicBezTo>
                  <a:pt x="8804" y="530716"/>
                  <a:pt x="0" y="522002"/>
                  <a:pt x="0" y="511203"/>
                </a:cubicBezTo>
                <a:lnTo>
                  <a:pt x="0" y="504650"/>
                </a:lnTo>
                <a:cubicBezTo>
                  <a:pt x="0" y="493851"/>
                  <a:pt x="8804" y="485137"/>
                  <a:pt x="19622" y="485137"/>
                </a:cubicBezTo>
                <a:close/>
                <a:moveTo>
                  <a:pt x="420884" y="29920"/>
                </a:moveTo>
                <a:lnTo>
                  <a:pt x="438710" y="29920"/>
                </a:lnTo>
                <a:lnTo>
                  <a:pt x="438710" y="162804"/>
                </a:lnTo>
                <a:cubicBezTo>
                  <a:pt x="438710" y="174126"/>
                  <a:pt x="442887" y="184926"/>
                  <a:pt x="450421" y="193343"/>
                </a:cubicBezTo>
                <a:lnTo>
                  <a:pt x="473469" y="218817"/>
                </a:lnTo>
                <a:cubicBezTo>
                  <a:pt x="480256" y="226341"/>
                  <a:pt x="489953" y="230661"/>
                  <a:pt x="500097" y="230661"/>
                </a:cubicBezTo>
                <a:cubicBezTo>
                  <a:pt x="510241" y="230661"/>
                  <a:pt x="520012" y="226341"/>
                  <a:pt x="526799" y="218817"/>
                </a:cubicBezTo>
                <a:lnTo>
                  <a:pt x="549772" y="193343"/>
                </a:lnTo>
                <a:cubicBezTo>
                  <a:pt x="557380" y="184926"/>
                  <a:pt x="561557" y="174126"/>
                  <a:pt x="561557" y="162804"/>
                </a:cubicBezTo>
                <a:lnTo>
                  <a:pt x="561557" y="29920"/>
                </a:lnTo>
                <a:lnTo>
                  <a:pt x="589080" y="29920"/>
                </a:lnTo>
                <a:cubicBezTo>
                  <a:pt x="599896" y="29920"/>
                  <a:pt x="608697" y="38635"/>
                  <a:pt x="608697" y="49435"/>
                </a:cubicBezTo>
                <a:lnTo>
                  <a:pt x="608697" y="440489"/>
                </a:lnTo>
                <a:cubicBezTo>
                  <a:pt x="608697" y="451289"/>
                  <a:pt x="599896" y="460004"/>
                  <a:pt x="589080" y="460004"/>
                </a:cubicBezTo>
                <a:lnTo>
                  <a:pt x="420884" y="460004"/>
                </a:lnTo>
                <a:cubicBezTo>
                  <a:pt x="384037" y="460004"/>
                  <a:pt x="348533" y="473412"/>
                  <a:pt x="320861" y="497769"/>
                </a:cubicBezTo>
                <a:lnTo>
                  <a:pt x="320861" y="67610"/>
                </a:lnTo>
                <a:cubicBezTo>
                  <a:pt x="348533" y="43327"/>
                  <a:pt x="384037" y="29920"/>
                  <a:pt x="420884" y="29920"/>
                </a:cubicBezTo>
                <a:close/>
                <a:moveTo>
                  <a:pt x="19622" y="29920"/>
                </a:moveTo>
                <a:lnTo>
                  <a:pt x="187860" y="29920"/>
                </a:lnTo>
                <a:cubicBezTo>
                  <a:pt x="224715" y="29920"/>
                  <a:pt x="260228" y="43327"/>
                  <a:pt x="287907" y="67610"/>
                </a:cubicBezTo>
                <a:lnTo>
                  <a:pt x="287907" y="497769"/>
                </a:lnTo>
                <a:cubicBezTo>
                  <a:pt x="260228" y="473412"/>
                  <a:pt x="224715" y="460004"/>
                  <a:pt x="187860" y="460004"/>
                </a:cubicBezTo>
                <a:lnTo>
                  <a:pt x="19622" y="460004"/>
                </a:lnTo>
                <a:cubicBezTo>
                  <a:pt x="8804" y="460004"/>
                  <a:pt x="0" y="451289"/>
                  <a:pt x="0" y="440489"/>
                </a:cubicBezTo>
                <a:lnTo>
                  <a:pt x="0" y="49435"/>
                </a:lnTo>
                <a:cubicBezTo>
                  <a:pt x="0" y="38635"/>
                  <a:pt x="8804" y="29920"/>
                  <a:pt x="19622" y="29920"/>
                </a:cubicBezTo>
                <a:close/>
                <a:moveTo>
                  <a:pt x="484356" y="0"/>
                </a:moveTo>
                <a:lnTo>
                  <a:pt x="515833" y="0"/>
                </a:lnTo>
                <a:cubicBezTo>
                  <a:pt x="526648" y="0"/>
                  <a:pt x="535450" y="8787"/>
                  <a:pt x="535450" y="19586"/>
                </a:cubicBezTo>
                <a:lnTo>
                  <a:pt x="535450" y="29937"/>
                </a:lnTo>
                <a:lnTo>
                  <a:pt x="535450" y="162791"/>
                </a:lnTo>
                <a:cubicBezTo>
                  <a:pt x="535450" y="167632"/>
                  <a:pt x="533660" y="172249"/>
                  <a:pt x="530378" y="175898"/>
                </a:cubicBezTo>
                <a:lnTo>
                  <a:pt x="507404" y="201367"/>
                </a:lnTo>
                <a:cubicBezTo>
                  <a:pt x="505465" y="203526"/>
                  <a:pt x="502780" y="204569"/>
                  <a:pt x="500095" y="204569"/>
                </a:cubicBezTo>
                <a:cubicBezTo>
                  <a:pt x="497409" y="204569"/>
                  <a:pt x="494799" y="203526"/>
                  <a:pt x="492860" y="201367"/>
                </a:cubicBezTo>
                <a:lnTo>
                  <a:pt x="469811" y="175898"/>
                </a:lnTo>
                <a:cubicBezTo>
                  <a:pt x="466604" y="172249"/>
                  <a:pt x="464814" y="167632"/>
                  <a:pt x="464814" y="162791"/>
                </a:cubicBezTo>
                <a:lnTo>
                  <a:pt x="464814" y="29937"/>
                </a:lnTo>
                <a:lnTo>
                  <a:pt x="464814" y="19586"/>
                </a:lnTo>
                <a:cubicBezTo>
                  <a:pt x="464814" y="8787"/>
                  <a:pt x="473541" y="0"/>
                  <a:pt x="484356" y="0"/>
                </a:cubicBezTo>
                <a:close/>
              </a:path>
            </a:pathLst>
          </a:custGeom>
          <a:solidFill>
            <a:schemeClr val="accent1"/>
          </a:solidFill>
          <a:ln>
            <a:noFill/>
          </a:ln>
        </p:spPr>
        <p:txBody>
          <a:bodyPr/>
          <a:lstStyle/>
          <a:p>
            <a:endParaRPr lang="zh-CN" altLang="en-US"/>
          </a:p>
        </p:txBody>
      </p:sp>
      <p:sp>
        <p:nvSpPr>
          <p:cNvPr id="17" name="intelligence_66143">
            <a:extLst>
              <a:ext uri="{FF2B5EF4-FFF2-40B4-BE49-F238E27FC236}">
                <a16:creationId xmlns:a16="http://schemas.microsoft.com/office/drawing/2014/main" id="{DAF73620-623B-42BE-A998-A479C440C5E7}"/>
              </a:ext>
            </a:extLst>
          </p:cNvPr>
          <p:cNvSpPr>
            <a:spLocks noChangeAspect="1"/>
          </p:cNvSpPr>
          <p:nvPr/>
        </p:nvSpPr>
        <p:spPr bwMode="auto">
          <a:xfrm>
            <a:off x="10999528" y="1412776"/>
            <a:ext cx="520596" cy="609685"/>
          </a:xfrm>
          <a:custGeom>
            <a:avLst/>
            <a:gdLst>
              <a:gd name="connsiteX0" fmla="*/ 220247 w 519074"/>
              <a:gd name="connsiteY0" fmla="*/ 135608 h 607902"/>
              <a:gd name="connsiteX1" fmla="*/ 265974 w 519074"/>
              <a:gd name="connsiteY1" fmla="*/ 181264 h 607902"/>
              <a:gd name="connsiteX2" fmla="*/ 220247 w 519074"/>
              <a:gd name="connsiteY2" fmla="*/ 226920 h 607902"/>
              <a:gd name="connsiteX3" fmla="*/ 174521 w 519074"/>
              <a:gd name="connsiteY3" fmla="*/ 181264 h 607902"/>
              <a:gd name="connsiteX4" fmla="*/ 220247 w 519074"/>
              <a:gd name="connsiteY4" fmla="*/ 135608 h 607902"/>
              <a:gd name="connsiteX5" fmla="*/ 212236 w 519074"/>
              <a:gd name="connsiteY5" fmla="*/ 59615 h 607902"/>
              <a:gd name="connsiteX6" fmla="*/ 202277 w 519074"/>
              <a:gd name="connsiteY6" fmla="*/ 66210 h 607902"/>
              <a:gd name="connsiteX7" fmla="*/ 191760 w 519074"/>
              <a:gd name="connsiteY7" fmla="*/ 91321 h 607902"/>
              <a:gd name="connsiteX8" fmla="*/ 185714 w 519074"/>
              <a:gd name="connsiteY8" fmla="*/ 97206 h 607902"/>
              <a:gd name="connsiteX9" fmla="*/ 185054 w 519074"/>
              <a:gd name="connsiteY9" fmla="*/ 97459 h 607902"/>
              <a:gd name="connsiteX10" fmla="*/ 176924 w 519074"/>
              <a:gd name="connsiteY10" fmla="*/ 97459 h 607902"/>
              <a:gd name="connsiteX11" fmla="*/ 151521 w 519074"/>
              <a:gd name="connsiteY11" fmla="*/ 87263 h 607902"/>
              <a:gd name="connsiteX12" fmla="*/ 139886 w 519074"/>
              <a:gd name="connsiteY12" fmla="*/ 89647 h 607902"/>
              <a:gd name="connsiteX13" fmla="*/ 128403 w 519074"/>
              <a:gd name="connsiteY13" fmla="*/ 101061 h 607902"/>
              <a:gd name="connsiteX14" fmla="*/ 126066 w 519074"/>
              <a:gd name="connsiteY14" fmla="*/ 112780 h 607902"/>
              <a:gd name="connsiteX15" fmla="*/ 136329 w 519074"/>
              <a:gd name="connsiteY15" fmla="*/ 137739 h 607902"/>
              <a:gd name="connsiteX16" fmla="*/ 136329 w 519074"/>
              <a:gd name="connsiteY16" fmla="*/ 145906 h 607902"/>
              <a:gd name="connsiteX17" fmla="*/ 136024 w 519074"/>
              <a:gd name="connsiteY17" fmla="*/ 146870 h 607902"/>
              <a:gd name="connsiteX18" fmla="*/ 130181 w 519074"/>
              <a:gd name="connsiteY18" fmla="*/ 152806 h 607902"/>
              <a:gd name="connsiteX19" fmla="*/ 105133 w 519074"/>
              <a:gd name="connsiteY19" fmla="*/ 163510 h 607902"/>
              <a:gd name="connsiteX20" fmla="*/ 98528 w 519074"/>
              <a:gd name="connsiteY20" fmla="*/ 173351 h 607902"/>
              <a:gd name="connsiteX21" fmla="*/ 98528 w 519074"/>
              <a:gd name="connsiteY21" fmla="*/ 173402 h 607902"/>
              <a:gd name="connsiteX22" fmla="*/ 98630 w 519074"/>
              <a:gd name="connsiteY22" fmla="*/ 173402 h 607902"/>
              <a:gd name="connsiteX23" fmla="*/ 98630 w 519074"/>
              <a:gd name="connsiteY23" fmla="*/ 189534 h 607902"/>
              <a:gd name="connsiteX24" fmla="*/ 105235 w 519074"/>
              <a:gd name="connsiteY24" fmla="*/ 199477 h 607902"/>
              <a:gd name="connsiteX25" fmla="*/ 130181 w 519074"/>
              <a:gd name="connsiteY25" fmla="*/ 209826 h 607902"/>
              <a:gd name="connsiteX26" fmla="*/ 136075 w 519074"/>
              <a:gd name="connsiteY26" fmla="*/ 215812 h 607902"/>
              <a:gd name="connsiteX27" fmla="*/ 136482 w 519074"/>
              <a:gd name="connsiteY27" fmla="*/ 216725 h 607902"/>
              <a:gd name="connsiteX28" fmla="*/ 136532 w 519074"/>
              <a:gd name="connsiteY28" fmla="*/ 224943 h 607902"/>
              <a:gd name="connsiteX29" fmla="*/ 126371 w 519074"/>
              <a:gd name="connsiteY29" fmla="*/ 250156 h 607902"/>
              <a:gd name="connsiteX30" fmla="*/ 128759 w 519074"/>
              <a:gd name="connsiteY30" fmla="*/ 261773 h 607902"/>
              <a:gd name="connsiteX31" fmla="*/ 140191 w 519074"/>
              <a:gd name="connsiteY31" fmla="*/ 273238 h 607902"/>
              <a:gd name="connsiteX32" fmla="*/ 151927 w 519074"/>
              <a:gd name="connsiteY32" fmla="*/ 275572 h 607902"/>
              <a:gd name="connsiteX33" fmla="*/ 177077 w 519074"/>
              <a:gd name="connsiteY33" fmla="*/ 265223 h 607902"/>
              <a:gd name="connsiteX34" fmla="*/ 185206 w 519074"/>
              <a:gd name="connsiteY34" fmla="*/ 265223 h 607902"/>
              <a:gd name="connsiteX35" fmla="*/ 185867 w 519074"/>
              <a:gd name="connsiteY35" fmla="*/ 265476 h 607902"/>
              <a:gd name="connsiteX36" fmla="*/ 191964 w 519074"/>
              <a:gd name="connsiteY36" fmla="*/ 271310 h 607902"/>
              <a:gd name="connsiteX37" fmla="*/ 202735 w 519074"/>
              <a:gd name="connsiteY37" fmla="*/ 296472 h 607902"/>
              <a:gd name="connsiteX38" fmla="*/ 212642 w 519074"/>
              <a:gd name="connsiteY38" fmla="*/ 303016 h 607902"/>
              <a:gd name="connsiteX39" fmla="*/ 228799 w 519074"/>
              <a:gd name="connsiteY39" fmla="*/ 303016 h 607902"/>
              <a:gd name="connsiteX40" fmla="*/ 238757 w 519074"/>
              <a:gd name="connsiteY40" fmla="*/ 296421 h 607902"/>
              <a:gd name="connsiteX41" fmla="*/ 249224 w 519074"/>
              <a:gd name="connsiteY41" fmla="*/ 271057 h 607902"/>
              <a:gd name="connsiteX42" fmla="*/ 255117 w 519074"/>
              <a:gd name="connsiteY42" fmla="*/ 265223 h 607902"/>
              <a:gd name="connsiteX43" fmla="*/ 255575 w 519074"/>
              <a:gd name="connsiteY43" fmla="*/ 265020 h 607902"/>
              <a:gd name="connsiteX44" fmla="*/ 263704 w 519074"/>
              <a:gd name="connsiteY44" fmla="*/ 264969 h 607902"/>
              <a:gd name="connsiteX45" fmla="*/ 289463 w 519074"/>
              <a:gd name="connsiteY45" fmla="*/ 275216 h 607902"/>
              <a:gd name="connsiteX46" fmla="*/ 301098 w 519074"/>
              <a:gd name="connsiteY46" fmla="*/ 272883 h 607902"/>
              <a:gd name="connsiteX47" fmla="*/ 312530 w 519074"/>
              <a:gd name="connsiteY47" fmla="*/ 261418 h 607902"/>
              <a:gd name="connsiteX48" fmla="*/ 314918 w 519074"/>
              <a:gd name="connsiteY48" fmla="*/ 249750 h 607902"/>
              <a:gd name="connsiteX49" fmla="*/ 304350 w 519074"/>
              <a:gd name="connsiteY49" fmla="*/ 224284 h 607902"/>
              <a:gd name="connsiteX50" fmla="*/ 304299 w 519074"/>
              <a:gd name="connsiteY50" fmla="*/ 216268 h 607902"/>
              <a:gd name="connsiteX51" fmla="*/ 304401 w 519074"/>
              <a:gd name="connsiteY51" fmla="*/ 215913 h 607902"/>
              <a:gd name="connsiteX52" fmla="*/ 310244 w 519074"/>
              <a:gd name="connsiteY52" fmla="*/ 209978 h 607902"/>
              <a:gd name="connsiteX53" fmla="*/ 335851 w 519074"/>
              <a:gd name="connsiteY53" fmla="*/ 199071 h 607902"/>
              <a:gd name="connsiteX54" fmla="*/ 342405 w 519074"/>
              <a:gd name="connsiteY54" fmla="*/ 189179 h 607902"/>
              <a:gd name="connsiteX55" fmla="*/ 342405 w 519074"/>
              <a:gd name="connsiteY55" fmla="*/ 173047 h 607902"/>
              <a:gd name="connsiteX56" fmla="*/ 335800 w 519074"/>
              <a:gd name="connsiteY56" fmla="*/ 163104 h 607902"/>
              <a:gd name="connsiteX57" fmla="*/ 310295 w 519074"/>
              <a:gd name="connsiteY57" fmla="*/ 152450 h 607902"/>
              <a:gd name="connsiteX58" fmla="*/ 304401 w 519074"/>
              <a:gd name="connsiteY58" fmla="*/ 146464 h 607902"/>
              <a:gd name="connsiteX59" fmla="*/ 304350 w 519074"/>
              <a:gd name="connsiteY59" fmla="*/ 146261 h 607902"/>
              <a:gd name="connsiteX60" fmla="*/ 304248 w 519074"/>
              <a:gd name="connsiteY60" fmla="*/ 138145 h 607902"/>
              <a:gd name="connsiteX61" fmla="*/ 314562 w 519074"/>
              <a:gd name="connsiteY61" fmla="*/ 112425 h 607902"/>
              <a:gd name="connsiteX62" fmla="*/ 312174 w 519074"/>
              <a:gd name="connsiteY62" fmla="*/ 100808 h 607902"/>
              <a:gd name="connsiteX63" fmla="*/ 300743 w 519074"/>
              <a:gd name="connsiteY63" fmla="*/ 89343 h 607902"/>
              <a:gd name="connsiteX64" fmla="*/ 289006 w 519074"/>
              <a:gd name="connsiteY64" fmla="*/ 87009 h 607902"/>
              <a:gd name="connsiteX65" fmla="*/ 263704 w 519074"/>
              <a:gd name="connsiteY65" fmla="*/ 97409 h 607902"/>
              <a:gd name="connsiteX66" fmla="*/ 255422 w 519074"/>
              <a:gd name="connsiteY66" fmla="*/ 97409 h 607902"/>
              <a:gd name="connsiteX67" fmla="*/ 255016 w 519074"/>
              <a:gd name="connsiteY67" fmla="*/ 97257 h 607902"/>
              <a:gd name="connsiteX68" fmla="*/ 249122 w 519074"/>
              <a:gd name="connsiteY68" fmla="*/ 91524 h 607902"/>
              <a:gd name="connsiteX69" fmla="*/ 238300 w 519074"/>
              <a:gd name="connsiteY69" fmla="*/ 66159 h 607902"/>
              <a:gd name="connsiteX70" fmla="*/ 228393 w 519074"/>
              <a:gd name="connsiteY70" fmla="*/ 59615 h 607902"/>
              <a:gd name="connsiteX71" fmla="*/ 227935 w 519074"/>
              <a:gd name="connsiteY71" fmla="*/ 8 h 607902"/>
              <a:gd name="connsiteX72" fmla="*/ 459669 w 519074"/>
              <a:gd name="connsiteY72" fmla="*/ 229458 h 607902"/>
              <a:gd name="connsiteX73" fmla="*/ 474099 w 519074"/>
              <a:gd name="connsiteY73" fmla="*/ 287341 h 607902"/>
              <a:gd name="connsiteX74" fmla="*/ 516625 w 519074"/>
              <a:gd name="connsiteY74" fmla="*/ 367443 h 607902"/>
              <a:gd name="connsiteX75" fmla="*/ 498689 w 519074"/>
              <a:gd name="connsiteY75" fmla="*/ 397779 h 607902"/>
              <a:gd name="connsiteX76" fmla="*/ 459720 w 519074"/>
              <a:gd name="connsiteY76" fmla="*/ 398540 h 607902"/>
              <a:gd name="connsiteX77" fmla="*/ 459720 w 519074"/>
              <a:gd name="connsiteY77" fmla="*/ 483107 h 607902"/>
              <a:gd name="connsiteX78" fmla="*/ 411402 w 519074"/>
              <a:gd name="connsiteY78" fmla="*/ 531402 h 607902"/>
              <a:gd name="connsiteX79" fmla="*/ 344844 w 519074"/>
              <a:gd name="connsiteY79" fmla="*/ 531402 h 607902"/>
              <a:gd name="connsiteX80" fmla="*/ 344844 w 519074"/>
              <a:gd name="connsiteY80" fmla="*/ 590958 h 607902"/>
              <a:gd name="connsiteX81" fmla="*/ 327925 w 519074"/>
              <a:gd name="connsiteY81" fmla="*/ 607902 h 607902"/>
              <a:gd name="connsiteX82" fmla="*/ 89688 w 519074"/>
              <a:gd name="connsiteY82" fmla="*/ 607902 h 607902"/>
              <a:gd name="connsiteX83" fmla="*/ 72718 w 519074"/>
              <a:gd name="connsiteY83" fmla="*/ 590958 h 607902"/>
              <a:gd name="connsiteX84" fmla="*/ 72718 w 519074"/>
              <a:gd name="connsiteY84" fmla="*/ 529829 h 607902"/>
              <a:gd name="connsiteX85" fmla="*/ 25111 w 519074"/>
              <a:gd name="connsiteY85" fmla="*/ 333657 h 607902"/>
              <a:gd name="connsiteX86" fmla="*/ 12 w 519074"/>
              <a:gd name="connsiteY86" fmla="*/ 231792 h 607902"/>
              <a:gd name="connsiteX87" fmla="*/ 227935 w 519074"/>
              <a:gd name="connsiteY87" fmla="*/ 8 h 60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19074" h="607902">
                <a:moveTo>
                  <a:pt x="220247" y="135608"/>
                </a:moveTo>
                <a:cubicBezTo>
                  <a:pt x="245549" y="135608"/>
                  <a:pt x="265974" y="156052"/>
                  <a:pt x="265974" y="181264"/>
                </a:cubicBezTo>
                <a:cubicBezTo>
                  <a:pt x="265974" y="206527"/>
                  <a:pt x="245499" y="226920"/>
                  <a:pt x="220247" y="226920"/>
                </a:cubicBezTo>
                <a:cubicBezTo>
                  <a:pt x="194996" y="226920"/>
                  <a:pt x="174521" y="206426"/>
                  <a:pt x="174521" y="181264"/>
                </a:cubicBezTo>
                <a:cubicBezTo>
                  <a:pt x="174521" y="156052"/>
                  <a:pt x="194996" y="135608"/>
                  <a:pt x="220247" y="135608"/>
                </a:cubicBezTo>
                <a:close/>
                <a:moveTo>
                  <a:pt x="212236" y="59615"/>
                </a:moveTo>
                <a:cubicBezTo>
                  <a:pt x="207866" y="59615"/>
                  <a:pt x="203954" y="62253"/>
                  <a:pt x="202277" y="66210"/>
                </a:cubicBezTo>
                <a:lnTo>
                  <a:pt x="191760" y="91321"/>
                </a:lnTo>
                <a:cubicBezTo>
                  <a:pt x="190592" y="94010"/>
                  <a:pt x="188458" y="96140"/>
                  <a:pt x="185714" y="97206"/>
                </a:cubicBezTo>
                <a:cubicBezTo>
                  <a:pt x="185511" y="97257"/>
                  <a:pt x="185257" y="97409"/>
                  <a:pt x="185054" y="97459"/>
                </a:cubicBezTo>
                <a:cubicBezTo>
                  <a:pt x="182412" y="98474"/>
                  <a:pt x="179516" y="98474"/>
                  <a:pt x="176924" y="97459"/>
                </a:cubicBezTo>
                <a:lnTo>
                  <a:pt x="151521" y="87263"/>
                </a:lnTo>
                <a:cubicBezTo>
                  <a:pt x="147507" y="85639"/>
                  <a:pt x="142934" y="86603"/>
                  <a:pt x="139886" y="89647"/>
                </a:cubicBezTo>
                <a:lnTo>
                  <a:pt x="128403" y="101061"/>
                </a:lnTo>
                <a:cubicBezTo>
                  <a:pt x="125304" y="104105"/>
                  <a:pt x="124440" y="108772"/>
                  <a:pt x="126066" y="112780"/>
                </a:cubicBezTo>
                <a:lnTo>
                  <a:pt x="136329" y="137739"/>
                </a:lnTo>
                <a:cubicBezTo>
                  <a:pt x="137447" y="140377"/>
                  <a:pt x="137447" y="143268"/>
                  <a:pt x="136329" y="145906"/>
                </a:cubicBezTo>
                <a:cubicBezTo>
                  <a:pt x="136278" y="146261"/>
                  <a:pt x="136126" y="146515"/>
                  <a:pt x="136024" y="146870"/>
                </a:cubicBezTo>
                <a:cubicBezTo>
                  <a:pt x="134907" y="149508"/>
                  <a:pt x="132823" y="151639"/>
                  <a:pt x="130181" y="152806"/>
                </a:cubicBezTo>
                <a:lnTo>
                  <a:pt x="105133" y="163510"/>
                </a:lnTo>
                <a:cubicBezTo>
                  <a:pt x="101119" y="165184"/>
                  <a:pt x="98528" y="169039"/>
                  <a:pt x="98528" y="173351"/>
                </a:cubicBezTo>
                <a:lnTo>
                  <a:pt x="98528" y="173402"/>
                </a:lnTo>
                <a:lnTo>
                  <a:pt x="98630" y="173402"/>
                </a:lnTo>
                <a:lnTo>
                  <a:pt x="98630" y="189534"/>
                </a:lnTo>
                <a:cubicBezTo>
                  <a:pt x="98630" y="193897"/>
                  <a:pt x="101272" y="197803"/>
                  <a:pt x="105235" y="199477"/>
                </a:cubicBezTo>
                <a:lnTo>
                  <a:pt x="130181" y="209826"/>
                </a:lnTo>
                <a:cubicBezTo>
                  <a:pt x="132874" y="210942"/>
                  <a:pt x="135008" y="213073"/>
                  <a:pt x="136075" y="215812"/>
                </a:cubicBezTo>
                <a:cubicBezTo>
                  <a:pt x="136228" y="216116"/>
                  <a:pt x="136329" y="216421"/>
                  <a:pt x="136482" y="216725"/>
                </a:cubicBezTo>
                <a:cubicBezTo>
                  <a:pt x="137549" y="219363"/>
                  <a:pt x="137650" y="222305"/>
                  <a:pt x="136532" y="224943"/>
                </a:cubicBezTo>
                <a:lnTo>
                  <a:pt x="126371" y="250156"/>
                </a:lnTo>
                <a:cubicBezTo>
                  <a:pt x="124745" y="254164"/>
                  <a:pt x="125710" y="258729"/>
                  <a:pt x="128759" y="261773"/>
                </a:cubicBezTo>
                <a:lnTo>
                  <a:pt x="140191" y="273238"/>
                </a:lnTo>
                <a:cubicBezTo>
                  <a:pt x="143239" y="276332"/>
                  <a:pt x="147913" y="277195"/>
                  <a:pt x="151927" y="275572"/>
                </a:cubicBezTo>
                <a:lnTo>
                  <a:pt x="177077" y="265223"/>
                </a:lnTo>
                <a:cubicBezTo>
                  <a:pt x="179617" y="264208"/>
                  <a:pt x="182564" y="264208"/>
                  <a:pt x="185206" y="265223"/>
                </a:cubicBezTo>
                <a:cubicBezTo>
                  <a:pt x="185409" y="265273"/>
                  <a:pt x="185663" y="265426"/>
                  <a:pt x="185867" y="265476"/>
                </a:cubicBezTo>
                <a:cubicBezTo>
                  <a:pt x="188559" y="266491"/>
                  <a:pt x="190795" y="268622"/>
                  <a:pt x="191964" y="271310"/>
                </a:cubicBezTo>
                <a:lnTo>
                  <a:pt x="202735" y="296472"/>
                </a:lnTo>
                <a:cubicBezTo>
                  <a:pt x="204411" y="300480"/>
                  <a:pt x="208273" y="303016"/>
                  <a:pt x="212642" y="303016"/>
                </a:cubicBezTo>
                <a:lnTo>
                  <a:pt x="228799" y="303016"/>
                </a:lnTo>
                <a:cubicBezTo>
                  <a:pt x="233169" y="303016"/>
                  <a:pt x="237081" y="300378"/>
                  <a:pt x="238757" y="296421"/>
                </a:cubicBezTo>
                <a:lnTo>
                  <a:pt x="249224" y="271057"/>
                </a:lnTo>
                <a:cubicBezTo>
                  <a:pt x="250342" y="268419"/>
                  <a:pt x="252475" y="266288"/>
                  <a:pt x="255117" y="265223"/>
                </a:cubicBezTo>
                <a:cubicBezTo>
                  <a:pt x="255219" y="265172"/>
                  <a:pt x="255422" y="265070"/>
                  <a:pt x="255575" y="265020"/>
                </a:cubicBezTo>
                <a:cubicBezTo>
                  <a:pt x="258217" y="263954"/>
                  <a:pt x="261113" y="263954"/>
                  <a:pt x="263704" y="264969"/>
                </a:cubicBezTo>
                <a:lnTo>
                  <a:pt x="289463" y="275216"/>
                </a:lnTo>
                <a:cubicBezTo>
                  <a:pt x="293426" y="276840"/>
                  <a:pt x="298050" y="275927"/>
                  <a:pt x="301098" y="272883"/>
                </a:cubicBezTo>
                <a:lnTo>
                  <a:pt x="312530" y="261418"/>
                </a:lnTo>
                <a:cubicBezTo>
                  <a:pt x="315680" y="258374"/>
                  <a:pt x="316595" y="253707"/>
                  <a:pt x="314918" y="249750"/>
                </a:cubicBezTo>
                <a:lnTo>
                  <a:pt x="304350" y="224284"/>
                </a:lnTo>
                <a:cubicBezTo>
                  <a:pt x="303283" y="221747"/>
                  <a:pt x="303283" y="218805"/>
                  <a:pt x="304299" y="216268"/>
                </a:cubicBezTo>
                <a:lnTo>
                  <a:pt x="304401" y="215913"/>
                </a:lnTo>
                <a:cubicBezTo>
                  <a:pt x="305519" y="213225"/>
                  <a:pt x="307602" y="211094"/>
                  <a:pt x="310244" y="209978"/>
                </a:cubicBezTo>
                <a:lnTo>
                  <a:pt x="335851" y="199071"/>
                </a:lnTo>
                <a:cubicBezTo>
                  <a:pt x="339865" y="197397"/>
                  <a:pt x="342405" y="193542"/>
                  <a:pt x="342405" y="189179"/>
                </a:cubicBezTo>
                <a:lnTo>
                  <a:pt x="342405" y="173047"/>
                </a:lnTo>
                <a:cubicBezTo>
                  <a:pt x="342405" y="168684"/>
                  <a:pt x="339763" y="164778"/>
                  <a:pt x="335800" y="163104"/>
                </a:cubicBezTo>
                <a:lnTo>
                  <a:pt x="310295" y="152450"/>
                </a:lnTo>
                <a:cubicBezTo>
                  <a:pt x="307602" y="151334"/>
                  <a:pt x="305519" y="149153"/>
                  <a:pt x="304401" y="146464"/>
                </a:cubicBezTo>
                <a:cubicBezTo>
                  <a:pt x="304401" y="146363"/>
                  <a:pt x="304350" y="146312"/>
                  <a:pt x="304350" y="146261"/>
                </a:cubicBezTo>
                <a:cubicBezTo>
                  <a:pt x="303232" y="143674"/>
                  <a:pt x="303232" y="140783"/>
                  <a:pt x="304248" y="138145"/>
                </a:cubicBezTo>
                <a:lnTo>
                  <a:pt x="314562" y="112425"/>
                </a:lnTo>
                <a:cubicBezTo>
                  <a:pt x="316188" y="108417"/>
                  <a:pt x="315223" y="103851"/>
                  <a:pt x="312174" y="100808"/>
                </a:cubicBezTo>
                <a:lnTo>
                  <a:pt x="300743" y="89343"/>
                </a:lnTo>
                <a:cubicBezTo>
                  <a:pt x="297694" y="86248"/>
                  <a:pt x="293020" y="85386"/>
                  <a:pt x="289006" y="87009"/>
                </a:cubicBezTo>
                <a:lnTo>
                  <a:pt x="263704" y="97409"/>
                </a:lnTo>
                <a:cubicBezTo>
                  <a:pt x="261062" y="98575"/>
                  <a:pt x="258064" y="98474"/>
                  <a:pt x="255422" y="97409"/>
                </a:cubicBezTo>
                <a:cubicBezTo>
                  <a:pt x="255270" y="97409"/>
                  <a:pt x="255168" y="97358"/>
                  <a:pt x="255016" y="97257"/>
                </a:cubicBezTo>
                <a:cubicBezTo>
                  <a:pt x="252374" y="96191"/>
                  <a:pt x="250291" y="94162"/>
                  <a:pt x="249122" y="91524"/>
                </a:cubicBezTo>
                <a:lnTo>
                  <a:pt x="238300" y="66159"/>
                </a:lnTo>
                <a:cubicBezTo>
                  <a:pt x="236623" y="62152"/>
                  <a:pt x="232711" y="59615"/>
                  <a:pt x="228393" y="59615"/>
                </a:cubicBezTo>
                <a:close/>
                <a:moveTo>
                  <a:pt x="227935" y="8"/>
                </a:moveTo>
                <a:cubicBezTo>
                  <a:pt x="355767" y="-1007"/>
                  <a:pt x="459669" y="102076"/>
                  <a:pt x="459669" y="229458"/>
                </a:cubicBezTo>
                <a:cubicBezTo>
                  <a:pt x="459669" y="249598"/>
                  <a:pt x="464597" y="269484"/>
                  <a:pt x="474099" y="287341"/>
                </a:cubicBezTo>
                <a:lnTo>
                  <a:pt x="516625" y="367443"/>
                </a:lnTo>
                <a:cubicBezTo>
                  <a:pt x="523890" y="381039"/>
                  <a:pt x="514135" y="397526"/>
                  <a:pt x="498689" y="397779"/>
                </a:cubicBezTo>
                <a:lnTo>
                  <a:pt x="459720" y="398540"/>
                </a:lnTo>
                <a:lnTo>
                  <a:pt x="459720" y="483107"/>
                </a:lnTo>
                <a:cubicBezTo>
                  <a:pt x="459720" y="509689"/>
                  <a:pt x="438025" y="531402"/>
                  <a:pt x="411402" y="531402"/>
                </a:cubicBezTo>
                <a:lnTo>
                  <a:pt x="344844" y="531402"/>
                </a:lnTo>
                <a:lnTo>
                  <a:pt x="344844" y="590958"/>
                </a:lnTo>
                <a:cubicBezTo>
                  <a:pt x="344844" y="600293"/>
                  <a:pt x="337273" y="607902"/>
                  <a:pt x="327925" y="607902"/>
                </a:cubicBezTo>
                <a:lnTo>
                  <a:pt x="89688" y="607902"/>
                </a:lnTo>
                <a:cubicBezTo>
                  <a:pt x="80339" y="607902"/>
                  <a:pt x="72718" y="600293"/>
                  <a:pt x="72718" y="590958"/>
                </a:cubicBezTo>
                <a:lnTo>
                  <a:pt x="72718" y="529829"/>
                </a:lnTo>
                <a:cubicBezTo>
                  <a:pt x="72718" y="461648"/>
                  <a:pt x="56358" y="394482"/>
                  <a:pt x="25111" y="333657"/>
                </a:cubicBezTo>
                <a:cubicBezTo>
                  <a:pt x="9462" y="303118"/>
                  <a:pt x="419" y="268469"/>
                  <a:pt x="12" y="231792"/>
                </a:cubicBezTo>
                <a:cubicBezTo>
                  <a:pt x="-1258" y="104562"/>
                  <a:pt x="100510" y="1022"/>
                  <a:pt x="227935" y="8"/>
                </a:cubicBezTo>
                <a:close/>
              </a:path>
            </a:pathLst>
          </a:custGeom>
          <a:solidFill>
            <a:schemeClr val="accent1"/>
          </a:solidFill>
          <a:ln>
            <a:noFill/>
          </a:ln>
        </p:spPr>
        <p:txBody>
          <a:bodyPr/>
          <a:lstStyle/>
          <a:p>
            <a:endParaRPr lang="zh-CN" altLang="en-US"/>
          </a:p>
        </p:txBody>
      </p:sp>
      <p:sp>
        <p:nvSpPr>
          <p:cNvPr id="18" name="notebook_87927">
            <a:extLst>
              <a:ext uri="{FF2B5EF4-FFF2-40B4-BE49-F238E27FC236}">
                <a16:creationId xmlns:a16="http://schemas.microsoft.com/office/drawing/2014/main" id="{7D4A36D3-A7E2-4CAC-9614-C53BF55D207A}"/>
              </a:ext>
            </a:extLst>
          </p:cNvPr>
          <p:cNvSpPr>
            <a:spLocks noChangeAspect="1"/>
          </p:cNvSpPr>
          <p:nvPr/>
        </p:nvSpPr>
        <p:spPr bwMode="auto">
          <a:xfrm>
            <a:off x="705409" y="3224632"/>
            <a:ext cx="525600" cy="609685"/>
          </a:xfrm>
          <a:custGeom>
            <a:avLst/>
            <a:gdLst>
              <a:gd name="T0" fmla="*/ 2436 w 2436"/>
              <a:gd name="T1" fmla="*/ 1895 h 2830"/>
              <a:gd name="T2" fmla="*/ 2436 w 2436"/>
              <a:gd name="T3" fmla="*/ 2432 h 2830"/>
              <a:gd name="T4" fmla="*/ 2038 w 2436"/>
              <a:gd name="T5" fmla="*/ 2830 h 2830"/>
              <a:gd name="T6" fmla="*/ 1597 w 2436"/>
              <a:gd name="T7" fmla="*/ 2830 h 2830"/>
              <a:gd name="T8" fmla="*/ 540 w 2436"/>
              <a:gd name="T9" fmla="*/ 2830 h 2830"/>
              <a:gd name="T10" fmla="*/ 397 w 2436"/>
              <a:gd name="T11" fmla="*/ 2830 h 2830"/>
              <a:gd name="T12" fmla="*/ 0 w 2436"/>
              <a:gd name="T13" fmla="*/ 2432 h 2830"/>
              <a:gd name="T14" fmla="*/ 0 w 2436"/>
              <a:gd name="T15" fmla="*/ 398 h 2830"/>
              <a:gd name="T16" fmla="*/ 397 w 2436"/>
              <a:gd name="T17" fmla="*/ 0 h 2830"/>
              <a:gd name="T18" fmla="*/ 540 w 2436"/>
              <a:gd name="T19" fmla="*/ 0 h 2830"/>
              <a:gd name="T20" fmla="*/ 1597 w 2436"/>
              <a:gd name="T21" fmla="*/ 0 h 2830"/>
              <a:gd name="T22" fmla="*/ 2038 w 2436"/>
              <a:gd name="T23" fmla="*/ 0 h 2830"/>
              <a:gd name="T24" fmla="*/ 2436 w 2436"/>
              <a:gd name="T25" fmla="*/ 398 h 2830"/>
              <a:gd name="T26" fmla="*/ 2436 w 2436"/>
              <a:gd name="T27" fmla="*/ 935 h 2830"/>
              <a:gd name="T28" fmla="*/ 2431 w 2436"/>
              <a:gd name="T29" fmla="*/ 935 h 2830"/>
              <a:gd name="T30" fmla="*/ 2236 w 2436"/>
              <a:gd name="T31" fmla="*/ 935 h 2830"/>
              <a:gd name="T32" fmla="*/ 2236 w 2436"/>
              <a:gd name="T33" fmla="*/ 398 h 2830"/>
              <a:gd name="T34" fmla="*/ 2038 w 2436"/>
              <a:gd name="T35" fmla="*/ 200 h 2830"/>
              <a:gd name="T36" fmla="*/ 1942 w 2436"/>
              <a:gd name="T37" fmla="*/ 200 h 2830"/>
              <a:gd name="T38" fmla="*/ 1995 w 2436"/>
              <a:gd name="T39" fmla="*/ 398 h 2830"/>
              <a:gd name="T40" fmla="*/ 1995 w 2436"/>
              <a:gd name="T41" fmla="*/ 935 h 2830"/>
              <a:gd name="T42" fmla="*/ 1639 w 2436"/>
              <a:gd name="T43" fmla="*/ 935 h 2830"/>
              <a:gd name="T44" fmla="*/ 1159 w 2436"/>
              <a:gd name="T45" fmla="*/ 1415 h 2830"/>
              <a:gd name="T46" fmla="*/ 1639 w 2436"/>
              <a:gd name="T47" fmla="*/ 1895 h 2830"/>
              <a:gd name="T48" fmla="*/ 1995 w 2436"/>
              <a:gd name="T49" fmla="*/ 1895 h 2830"/>
              <a:gd name="T50" fmla="*/ 1995 w 2436"/>
              <a:gd name="T51" fmla="*/ 2432 h 2830"/>
              <a:gd name="T52" fmla="*/ 1942 w 2436"/>
              <a:gd name="T53" fmla="*/ 2630 h 2830"/>
              <a:gd name="T54" fmla="*/ 2038 w 2436"/>
              <a:gd name="T55" fmla="*/ 2630 h 2830"/>
              <a:gd name="T56" fmla="*/ 2236 w 2436"/>
              <a:gd name="T57" fmla="*/ 2432 h 2830"/>
              <a:gd name="T58" fmla="*/ 2236 w 2436"/>
              <a:gd name="T59" fmla="*/ 1895 h 2830"/>
              <a:gd name="T60" fmla="*/ 2431 w 2436"/>
              <a:gd name="T61" fmla="*/ 1895 h 2830"/>
              <a:gd name="T62" fmla="*/ 2436 w 2436"/>
              <a:gd name="T63" fmla="*/ 1895 h 2830"/>
              <a:gd name="T64" fmla="*/ 2236 w 2436"/>
              <a:gd name="T65" fmla="*/ 1695 h 2830"/>
              <a:gd name="T66" fmla="*/ 2236 w 2436"/>
              <a:gd name="T67" fmla="*/ 1695 h 2830"/>
              <a:gd name="T68" fmla="*/ 1995 w 2436"/>
              <a:gd name="T69" fmla="*/ 1695 h 2830"/>
              <a:gd name="T70" fmla="*/ 1995 w 2436"/>
              <a:gd name="T71" fmla="*/ 1695 h 2830"/>
              <a:gd name="T72" fmla="*/ 1639 w 2436"/>
              <a:gd name="T73" fmla="*/ 1695 h 2830"/>
              <a:gd name="T74" fmla="*/ 1359 w 2436"/>
              <a:gd name="T75" fmla="*/ 1415 h 2830"/>
              <a:gd name="T76" fmla="*/ 1639 w 2436"/>
              <a:gd name="T77" fmla="*/ 1135 h 2830"/>
              <a:gd name="T78" fmla="*/ 2431 w 2436"/>
              <a:gd name="T79" fmla="*/ 1135 h 2830"/>
              <a:gd name="T80" fmla="*/ 2431 w 2436"/>
              <a:gd name="T81" fmla="*/ 1695 h 2830"/>
              <a:gd name="T82" fmla="*/ 2236 w 2436"/>
              <a:gd name="T83" fmla="*/ 1695 h 2830"/>
              <a:gd name="T84" fmla="*/ 1783 w 2436"/>
              <a:gd name="T85" fmla="*/ 1415 h 2830"/>
              <a:gd name="T86" fmla="*/ 1647 w 2436"/>
              <a:gd name="T87" fmla="*/ 1279 h 2830"/>
              <a:gd name="T88" fmla="*/ 1511 w 2436"/>
              <a:gd name="T89" fmla="*/ 1415 h 2830"/>
              <a:gd name="T90" fmla="*/ 1647 w 2436"/>
              <a:gd name="T91" fmla="*/ 1551 h 2830"/>
              <a:gd name="T92" fmla="*/ 1783 w 2436"/>
              <a:gd name="T93" fmla="*/ 1415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36" h="2830">
                <a:moveTo>
                  <a:pt x="2436" y="1895"/>
                </a:moveTo>
                <a:lnTo>
                  <a:pt x="2436" y="2432"/>
                </a:lnTo>
                <a:cubicBezTo>
                  <a:pt x="2436" y="2651"/>
                  <a:pt x="2258" y="2830"/>
                  <a:pt x="2038" y="2830"/>
                </a:cubicBezTo>
                <a:lnTo>
                  <a:pt x="1597" y="2830"/>
                </a:lnTo>
                <a:lnTo>
                  <a:pt x="540" y="2830"/>
                </a:lnTo>
                <a:lnTo>
                  <a:pt x="397" y="2830"/>
                </a:lnTo>
                <a:cubicBezTo>
                  <a:pt x="178" y="2830"/>
                  <a:pt x="0" y="2651"/>
                  <a:pt x="0" y="2432"/>
                </a:cubicBezTo>
                <a:lnTo>
                  <a:pt x="0" y="398"/>
                </a:lnTo>
                <a:cubicBezTo>
                  <a:pt x="0" y="178"/>
                  <a:pt x="178" y="0"/>
                  <a:pt x="397" y="0"/>
                </a:cubicBezTo>
                <a:lnTo>
                  <a:pt x="540" y="0"/>
                </a:lnTo>
                <a:lnTo>
                  <a:pt x="1597" y="0"/>
                </a:lnTo>
                <a:lnTo>
                  <a:pt x="2038" y="0"/>
                </a:lnTo>
                <a:cubicBezTo>
                  <a:pt x="2258" y="0"/>
                  <a:pt x="2436" y="178"/>
                  <a:pt x="2436" y="398"/>
                </a:cubicBezTo>
                <a:lnTo>
                  <a:pt x="2436" y="935"/>
                </a:lnTo>
                <a:cubicBezTo>
                  <a:pt x="2434" y="935"/>
                  <a:pt x="2433" y="935"/>
                  <a:pt x="2431" y="935"/>
                </a:cubicBezTo>
                <a:lnTo>
                  <a:pt x="2236" y="935"/>
                </a:lnTo>
                <a:lnTo>
                  <a:pt x="2236" y="398"/>
                </a:lnTo>
                <a:cubicBezTo>
                  <a:pt x="2236" y="289"/>
                  <a:pt x="2147" y="200"/>
                  <a:pt x="2038" y="200"/>
                </a:cubicBezTo>
                <a:lnTo>
                  <a:pt x="1942" y="200"/>
                </a:lnTo>
                <a:cubicBezTo>
                  <a:pt x="1976" y="258"/>
                  <a:pt x="1995" y="326"/>
                  <a:pt x="1995" y="398"/>
                </a:cubicBezTo>
                <a:lnTo>
                  <a:pt x="1995" y="935"/>
                </a:lnTo>
                <a:lnTo>
                  <a:pt x="1639" y="935"/>
                </a:lnTo>
                <a:cubicBezTo>
                  <a:pt x="1374" y="935"/>
                  <a:pt x="1159" y="1150"/>
                  <a:pt x="1159" y="1415"/>
                </a:cubicBezTo>
                <a:cubicBezTo>
                  <a:pt x="1159" y="1679"/>
                  <a:pt x="1374" y="1895"/>
                  <a:pt x="1639" y="1895"/>
                </a:cubicBezTo>
                <a:lnTo>
                  <a:pt x="1995" y="1895"/>
                </a:lnTo>
                <a:lnTo>
                  <a:pt x="1995" y="2432"/>
                </a:lnTo>
                <a:cubicBezTo>
                  <a:pt x="1995" y="2504"/>
                  <a:pt x="1976" y="2571"/>
                  <a:pt x="1942" y="2630"/>
                </a:cubicBezTo>
                <a:lnTo>
                  <a:pt x="2038" y="2630"/>
                </a:lnTo>
                <a:cubicBezTo>
                  <a:pt x="2147" y="2630"/>
                  <a:pt x="2236" y="2541"/>
                  <a:pt x="2236" y="2432"/>
                </a:cubicBezTo>
                <a:lnTo>
                  <a:pt x="2236" y="1895"/>
                </a:lnTo>
                <a:lnTo>
                  <a:pt x="2431" y="1895"/>
                </a:lnTo>
                <a:cubicBezTo>
                  <a:pt x="2433" y="1895"/>
                  <a:pt x="2434" y="1895"/>
                  <a:pt x="2436" y="1895"/>
                </a:cubicBezTo>
                <a:close/>
                <a:moveTo>
                  <a:pt x="2236" y="1695"/>
                </a:moveTo>
                <a:lnTo>
                  <a:pt x="2236" y="1695"/>
                </a:lnTo>
                <a:lnTo>
                  <a:pt x="1995" y="1695"/>
                </a:lnTo>
                <a:lnTo>
                  <a:pt x="1995" y="1695"/>
                </a:lnTo>
                <a:lnTo>
                  <a:pt x="1639" y="1695"/>
                </a:lnTo>
                <a:cubicBezTo>
                  <a:pt x="1485" y="1695"/>
                  <a:pt x="1359" y="1569"/>
                  <a:pt x="1359" y="1415"/>
                </a:cubicBezTo>
                <a:cubicBezTo>
                  <a:pt x="1359" y="1260"/>
                  <a:pt x="1485" y="1135"/>
                  <a:pt x="1639" y="1135"/>
                </a:cubicBezTo>
                <a:lnTo>
                  <a:pt x="2431" y="1135"/>
                </a:lnTo>
                <a:lnTo>
                  <a:pt x="2431" y="1695"/>
                </a:lnTo>
                <a:lnTo>
                  <a:pt x="2236" y="1695"/>
                </a:lnTo>
                <a:close/>
                <a:moveTo>
                  <a:pt x="1783" y="1415"/>
                </a:moveTo>
                <a:cubicBezTo>
                  <a:pt x="1783" y="1340"/>
                  <a:pt x="1722" y="1279"/>
                  <a:pt x="1647" y="1279"/>
                </a:cubicBezTo>
                <a:cubicBezTo>
                  <a:pt x="1572" y="1279"/>
                  <a:pt x="1511" y="1340"/>
                  <a:pt x="1511" y="1415"/>
                </a:cubicBezTo>
                <a:cubicBezTo>
                  <a:pt x="1511" y="1490"/>
                  <a:pt x="1572" y="1551"/>
                  <a:pt x="1647" y="1551"/>
                </a:cubicBezTo>
                <a:cubicBezTo>
                  <a:pt x="1722" y="1551"/>
                  <a:pt x="1783" y="1490"/>
                  <a:pt x="1783" y="1415"/>
                </a:cubicBezTo>
                <a:close/>
              </a:path>
            </a:pathLst>
          </a:custGeom>
          <a:solidFill>
            <a:schemeClr val="accent1"/>
          </a:solidFill>
          <a:ln>
            <a:noFill/>
          </a:ln>
        </p:spPr>
        <p:txBody>
          <a:bodyPr/>
          <a:lstStyle/>
          <a:p>
            <a:endParaRPr lang="zh-CN" altLang="en-US"/>
          </a:p>
        </p:txBody>
      </p:sp>
      <p:sp>
        <p:nvSpPr>
          <p:cNvPr id="19" name="earth-tool-for-education-with-maps_45166">
            <a:extLst>
              <a:ext uri="{FF2B5EF4-FFF2-40B4-BE49-F238E27FC236}">
                <a16:creationId xmlns:a16="http://schemas.microsoft.com/office/drawing/2014/main" id="{E3787EE3-3136-412A-A97D-556EC894F727}"/>
              </a:ext>
            </a:extLst>
          </p:cNvPr>
          <p:cNvSpPr>
            <a:spLocks noChangeAspect="1"/>
          </p:cNvSpPr>
          <p:nvPr/>
        </p:nvSpPr>
        <p:spPr bwMode="auto">
          <a:xfrm>
            <a:off x="663367" y="2285852"/>
            <a:ext cx="609685" cy="608128"/>
          </a:xfrm>
          <a:custGeom>
            <a:avLst/>
            <a:gdLst>
              <a:gd name="connsiteX0" fmla="*/ 353905 w 608133"/>
              <a:gd name="connsiteY0" fmla="*/ 372216 h 606580"/>
              <a:gd name="connsiteX1" fmla="*/ 357698 w 608133"/>
              <a:gd name="connsiteY1" fmla="*/ 373425 h 606580"/>
              <a:gd name="connsiteX2" fmla="*/ 354188 w 608133"/>
              <a:gd name="connsiteY2" fmla="*/ 382408 h 606580"/>
              <a:gd name="connsiteX3" fmla="*/ 333146 w 608133"/>
              <a:gd name="connsiteY3" fmla="*/ 392715 h 606580"/>
              <a:gd name="connsiteX4" fmla="*/ 333146 w 608133"/>
              <a:gd name="connsiteY4" fmla="*/ 400756 h 606580"/>
              <a:gd name="connsiteX5" fmla="*/ 341831 w 608133"/>
              <a:gd name="connsiteY5" fmla="*/ 400756 h 606580"/>
              <a:gd name="connsiteX6" fmla="*/ 341831 w 608133"/>
              <a:gd name="connsiteY6" fmla="*/ 406245 h 606580"/>
              <a:gd name="connsiteX7" fmla="*/ 319097 w 608133"/>
              <a:gd name="connsiteY7" fmla="*/ 406245 h 606580"/>
              <a:gd name="connsiteX8" fmla="*/ 319097 w 608133"/>
              <a:gd name="connsiteY8" fmla="*/ 400756 h 606580"/>
              <a:gd name="connsiteX9" fmla="*/ 329187 w 608133"/>
              <a:gd name="connsiteY9" fmla="*/ 400756 h 606580"/>
              <a:gd name="connsiteX10" fmla="*/ 329187 w 608133"/>
              <a:gd name="connsiteY10" fmla="*/ 392715 h 606580"/>
              <a:gd name="connsiteX11" fmla="*/ 329187 w 608133"/>
              <a:gd name="connsiteY11" fmla="*/ 390162 h 606580"/>
              <a:gd name="connsiteX12" fmla="*/ 329187 w 608133"/>
              <a:gd name="connsiteY12" fmla="*/ 388631 h 606580"/>
              <a:gd name="connsiteX13" fmla="*/ 330464 w 608133"/>
              <a:gd name="connsiteY13" fmla="*/ 388758 h 606580"/>
              <a:gd name="connsiteX14" fmla="*/ 350484 w 608133"/>
              <a:gd name="connsiteY14" fmla="*/ 380430 h 606580"/>
              <a:gd name="connsiteX15" fmla="*/ 154231 w 608133"/>
              <a:gd name="connsiteY15" fmla="*/ 365050 h 606580"/>
              <a:gd name="connsiteX16" fmla="*/ 154668 w 608133"/>
              <a:gd name="connsiteY16" fmla="*/ 366964 h 606580"/>
              <a:gd name="connsiteX17" fmla="*/ 155372 w 608133"/>
              <a:gd name="connsiteY17" fmla="*/ 370090 h 606580"/>
              <a:gd name="connsiteX18" fmla="*/ 153754 w 608133"/>
              <a:gd name="connsiteY18" fmla="*/ 367178 h 606580"/>
              <a:gd name="connsiteX19" fmla="*/ 153213 w 608133"/>
              <a:gd name="connsiteY19" fmla="*/ 366194 h 606580"/>
              <a:gd name="connsiteX20" fmla="*/ 154228 w 608133"/>
              <a:gd name="connsiteY20" fmla="*/ 365035 h 606580"/>
              <a:gd name="connsiteX21" fmla="*/ 153198 w 608133"/>
              <a:gd name="connsiteY21" fmla="*/ 366178 h 606580"/>
              <a:gd name="connsiteX22" fmla="*/ 153754 w 608133"/>
              <a:gd name="connsiteY22" fmla="*/ 367178 h 606580"/>
              <a:gd name="connsiteX23" fmla="*/ 155385 w 608133"/>
              <a:gd name="connsiteY23" fmla="*/ 370149 h 606580"/>
              <a:gd name="connsiteX24" fmla="*/ 155372 w 608133"/>
              <a:gd name="connsiteY24" fmla="*/ 370090 h 606580"/>
              <a:gd name="connsiteX25" fmla="*/ 155386 w 608133"/>
              <a:gd name="connsiteY25" fmla="*/ 370116 h 606580"/>
              <a:gd name="connsiteX26" fmla="*/ 154668 w 608133"/>
              <a:gd name="connsiteY26" fmla="*/ 366964 h 606580"/>
              <a:gd name="connsiteX27" fmla="*/ 154235 w 608133"/>
              <a:gd name="connsiteY27" fmla="*/ 365045 h 606580"/>
              <a:gd name="connsiteX28" fmla="*/ 154231 w 608133"/>
              <a:gd name="connsiteY28" fmla="*/ 365050 h 606580"/>
              <a:gd name="connsiteX29" fmla="*/ 129357 w 608133"/>
              <a:gd name="connsiteY29" fmla="*/ 298669 h 606580"/>
              <a:gd name="connsiteX30" fmla="*/ 136291 w 608133"/>
              <a:gd name="connsiteY30" fmla="*/ 312738 h 606580"/>
              <a:gd name="connsiteX31" fmla="*/ 136471 w 608133"/>
              <a:gd name="connsiteY31" fmla="*/ 313109 h 606580"/>
              <a:gd name="connsiteX32" fmla="*/ 133402 w 608133"/>
              <a:gd name="connsiteY32" fmla="*/ 312982 h 606580"/>
              <a:gd name="connsiteX33" fmla="*/ 127529 w 608133"/>
              <a:gd name="connsiteY33" fmla="*/ 313873 h 606580"/>
              <a:gd name="connsiteX34" fmla="*/ 127529 w 608133"/>
              <a:gd name="connsiteY34" fmla="*/ 300738 h 606580"/>
              <a:gd name="connsiteX35" fmla="*/ 129305 w 608133"/>
              <a:gd name="connsiteY35" fmla="*/ 298562 h 606580"/>
              <a:gd name="connsiteX36" fmla="*/ 127512 w 608133"/>
              <a:gd name="connsiteY36" fmla="*/ 300731 h 606580"/>
              <a:gd name="connsiteX37" fmla="*/ 127512 w 608133"/>
              <a:gd name="connsiteY37" fmla="*/ 313875 h 606580"/>
              <a:gd name="connsiteX38" fmla="*/ 127529 w 608133"/>
              <a:gd name="connsiteY38" fmla="*/ 313873 h 606580"/>
              <a:gd name="connsiteX39" fmla="*/ 127529 w 608133"/>
              <a:gd name="connsiteY39" fmla="*/ 313880 h 606580"/>
              <a:gd name="connsiteX40" fmla="*/ 133407 w 608133"/>
              <a:gd name="connsiteY40" fmla="*/ 312987 h 606580"/>
              <a:gd name="connsiteX41" fmla="*/ 136473 w 608133"/>
              <a:gd name="connsiteY41" fmla="*/ 313115 h 606580"/>
              <a:gd name="connsiteX42" fmla="*/ 136471 w 608133"/>
              <a:gd name="connsiteY42" fmla="*/ 313109 h 606580"/>
              <a:gd name="connsiteX43" fmla="*/ 136474 w 608133"/>
              <a:gd name="connsiteY43" fmla="*/ 313109 h 606580"/>
              <a:gd name="connsiteX44" fmla="*/ 136291 w 608133"/>
              <a:gd name="connsiteY44" fmla="*/ 312738 h 606580"/>
              <a:gd name="connsiteX45" fmla="*/ 129445 w 608133"/>
              <a:gd name="connsiteY45" fmla="*/ 298569 h 606580"/>
              <a:gd name="connsiteX46" fmla="*/ 129357 w 608133"/>
              <a:gd name="connsiteY46" fmla="*/ 298669 h 606580"/>
              <a:gd name="connsiteX47" fmla="*/ 70350 w 608133"/>
              <a:gd name="connsiteY47" fmla="*/ 249152 h 606580"/>
              <a:gd name="connsiteX48" fmla="*/ 73599 w 608133"/>
              <a:gd name="connsiteY48" fmla="*/ 253747 h 606580"/>
              <a:gd name="connsiteX49" fmla="*/ 73003 w 608133"/>
              <a:gd name="connsiteY49" fmla="*/ 254932 h 606580"/>
              <a:gd name="connsiteX50" fmla="*/ 69753 w 608133"/>
              <a:gd name="connsiteY50" fmla="*/ 254932 h 606580"/>
              <a:gd name="connsiteX51" fmla="*/ 68611 w 608133"/>
              <a:gd name="connsiteY51" fmla="*/ 254900 h 606580"/>
              <a:gd name="connsiteX52" fmla="*/ 67343 w 608133"/>
              <a:gd name="connsiteY52" fmla="*/ 250596 h 606580"/>
              <a:gd name="connsiteX53" fmla="*/ 67374 w 608133"/>
              <a:gd name="connsiteY53" fmla="*/ 250579 h 606580"/>
              <a:gd name="connsiteX54" fmla="*/ 12543 w 608133"/>
              <a:gd name="connsiteY54" fmla="*/ 235433 h 606580"/>
              <a:gd name="connsiteX55" fmla="*/ 14960 w 608133"/>
              <a:gd name="connsiteY55" fmla="*/ 247257 h 606580"/>
              <a:gd name="connsiteX56" fmla="*/ 20187 w 608133"/>
              <a:gd name="connsiteY56" fmla="*/ 255668 h 606580"/>
              <a:gd name="connsiteX57" fmla="*/ 23757 w 608133"/>
              <a:gd name="connsiteY57" fmla="*/ 259618 h 606580"/>
              <a:gd name="connsiteX58" fmla="*/ 30131 w 608133"/>
              <a:gd name="connsiteY58" fmla="*/ 262039 h 606580"/>
              <a:gd name="connsiteX59" fmla="*/ 24139 w 608133"/>
              <a:gd name="connsiteY59" fmla="*/ 269048 h 606580"/>
              <a:gd name="connsiteX60" fmla="*/ 12537 w 608133"/>
              <a:gd name="connsiteY60" fmla="*/ 270195 h 606580"/>
              <a:gd name="connsiteX61" fmla="*/ 3740 w 608133"/>
              <a:gd name="connsiteY61" fmla="*/ 270195 h 606580"/>
              <a:gd name="connsiteX62" fmla="*/ 4760 w 608133"/>
              <a:gd name="connsiteY62" fmla="*/ 260001 h 606580"/>
              <a:gd name="connsiteX63" fmla="*/ 10311 w 608133"/>
              <a:gd name="connsiteY63" fmla="*/ 258832 h 606580"/>
              <a:gd name="connsiteX64" fmla="*/ 12012 w 608133"/>
              <a:gd name="connsiteY64" fmla="*/ 258505 h 606580"/>
              <a:gd name="connsiteX65" fmla="*/ 12008 w 608133"/>
              <a:gd name="connsiteY65" fmla="*/ 258475 h 606580"/>
              <a:gd name="connsiteX66" fmla="*/ 12027 w 608133"/>
              <a:gd name="connsiteY66" fmla="*/ 258471 h 606580"/>
              <a:gd name="connsiteX67" fmla="*/ 11390 w 608133"/>
              <a:gd name="connsiteY67" fmla="*/ 253756 h 606580"/>
              <a:gd name="connsiteX68" fmla="*/ 11386 w 608133"/>
              <a:gd name="connsiteY68" fmla="*/ 253754 h 606580"/>
              <a:gd name="connsiteX69" fmla="*/ 11373 w 608133"/>
              <a:gd name="connsiteY69" fmla="*/ 253656 h 606580"/>
              <a:gd name="connsiteX70" fmla="*/ 7285 w 608133"/>
              <a:gd name="connsiteY70" fmla="*/ 251138 h 606580"/>
              <a:gd name="connsiteX71" fmla="*/ 5398 w 608133"/>
              <a:gd name="connsiteY71" fmla="*/ 249933 h 606580"/>
              <a:gd name="connsiteX72" fmla="*/ 4888 w 608133"/>
              <a:gd name="connsiteY72" fmla="*/ 249679 h 606580"/>
              <a:gd name="connsiteX73" fmla="*/ 7565 w 608133"/>
              <a:gd name="connsiteY73" fmla="*/ 236426 h 606580"/>
              <a:gd name="connsiteX74" fmla="*/ 8330 w 608133"/>
              <a:gd name="connsiteY74" fmla="*/ 236298 h 606580"/>
              <a:gd name="connsiteX75" fmla="*/ 8443 w 608133"/>
              <a:gd name="connsiteY75" fmla="*/ 236274 h 606580"/>
              <a:gd name="connsiteX76" fmla="*/ 8434 w 608133"/>
              <a:gd name="connsiteY76" fmla="*/ 236304 h 606580"/>
              <a:gd name="connsiteX77" fmla="*/ 606846 w 608133"/>
              <a:gd name="connsiteY77" fmla="*/ 233360 h 606580"/>
              <a:gd name="connsiteX78" fmla="*/ 608133 w 608133"/>
              <a:gd name="connsiteY78" fmla="*/ 238441 h 606580"/>
              <a:gd name="connsiteX79" fmla="*/ 605945 w 608133"/>
              <a:gd name="connsiteY79" fmla="*/ 234376 h 606580"/>
              <a:gd name="connsiteX80" fmla="*/ 204076 w 608133"/>
              <a:gd name="connsiteY80" fmla="*/ 166111 h 606580"/>
              <a:gd name="connsiteX81" fmla="*/ 204076 w 608133"/>
              <a:gd name="connsiteY81" fmla="*/ 171954 h 606580"/>
              <a:gd name="connsiteX82" fmla="*/ 199732 w 608133"/>
              <a:gd name="connsiteY82" fmla="*/ 176272 h 606580"/>
              <a:gd name="connsiteX83" fmla="*/ 189892 w 608133"/>
              <a:gd name="connsiteY83" fmla="*/ 176272 h 606580"/>
              <a:gd name="connsiteX84" fmla="*/ 191426 w 608133"/>
              <a:gd name="connsiteY84" fmla="*/ 169668 h 606580"/>
              <a:gd name="connsiteX85" fmla="*/ 196026 w 608133"/>
              <a:gd name="connsiteY85" fmla="*/ 169286 h 606580"/>
              <a:gd name="connsiteX86" fmla="*/ 197048 w 608133"/>
              <a:gd name="connsiteY86" fmla="*/ 167000 h 606580"/>
              <a:gd name="connsiteX87" fmla="*/ 581533 w 608133"/>
              <a:gd name="connsiteY87" fmla="*/ 165335 h 606580"/>
              <a:gd name="connsiteX88" fmla="*/ 588657 w 608133"/>
              <a:gd name="connsiteY88" fmla="*/ 180163 h 606580"/>
              <a:gd name="connsiteX89" fmla="*/ 585604 w 608133"/>
              <a:gd name="connsiteY89" fmla="*/ 180035 h 606580"/>
              <a:gd name="connsiteX90" fmla="*/ 579625 w 608133"/>
              <a:gd name="connsiteY90" fmla="*/ 180930 h 606580"/>
              <a:gd name="connsiteX91" fmla="*/ 579625 w 608133"/>
              <a:gd name="connsiteY91" fmla="*/ 167380 h 606580"/>
              <a:gd name="connsiteX92" fmla="*/ 208944 w 608133"/>
              <a:gd name="connsiteY92" fmla="*/ 160607 h 606580"/>
              <a:gd name="connsiteX93" fmla="*/ 209708 w 608133"/>
              <a:gd name="connsiteY93" fmla="*/ 160607 h 606580"/>
              <a:gd name="connsiteX94" fmla="*/ 221293 w 608133"/>
              <a:gd name="connsiteY94" fmla="*/ 164052 h 606580"/>
              <a:gd name="connsiteX95" fmla="*/ 221293 w 608133"/>
              <a:gd name="connsiteY95" fmla="*/ 169922 h 606580"/>
              <a:gd name="connsiteX96" fmla="*/ 211618 w 608133"/>
              <a:gd name="connsiteY96" fmla="*/ 169922 h 606580"/>
              <a:gd name="connsiteX97" fmla="*/ 208944 w 608133"/>
              <a:gd name="connsiteY97" fmla="*/ 166094 h 606580"/>
              <a:gd name="connsiteX98" fmla="*/ 179788 w 608133"/>
              <a:gd name="connsiteY98" fmla="*/ 153974 h 606580"/>
              <a:gd name="connsiteX99" fmla="*/ 189892 w 608133"/>
              <a:gd name="connsiteY99" fmla="*/ 153974 h 606580"/>
              <a:gd name="connsiteX100" fmla="*/ 176846 w 608133"/>
              <a:gd name="connsiteY100" fmla="*/ 171968 h 606580"/>
              <a:gd name="connsiteX101" fmla="*/ 171474 w 608133"/>
              <a:gd name="connsiteY101" fmla="*/ 169161 h 606580"/>
              <a:gd name="connsiteX102" fmla="*/ 172625 w 608133"/>
              <a:gd name="connsiteY102" fmla="*/ 161504 h 606580"/>
              <a:gd name="connsiteX103" fmla="*/ 196031 w 608133"/>
              <a:gd name="connsiteY103" fmla="*/ 153974 h 606580"/>
              <a:gd name="connsiteX104" fmla="*/ 206334 w 608133"/>
              <a:gd name="connsiteY104" fmla="*/ 153974 h 606580"/>
              <a:gd name="connsiteX105" fmla="*/ 206334 w 608133"/>
              <a:gd name="connsiteY105" fmla="*/ 159972 h 606580"/>
              <a:gd name="connsiteX106" fmla="*/ 201747 w 608133"/>
              <a:gd name="connsiteY106" fmla="*/ 162936 h 606580"/>
              <a:gd name="connsiteX107" fmla="*/ 196031 w 608133"/>
              <a:gd name="connsiteY107" fmla="*/ 164065 h 606580"/>
              <a:gd name="connsiteX108" fmla="*/ 215085 w 608133"/>
              <a:gd name="connsiteY108" fmla="*/ 152986 h 606580"/>
              <a:gd name="connsiteX109" fmla="*/ 219811 w 608133"/>
              <a:gd name="connsiteY109" fmla="*/ 155921 h 606580"/>
              <a:gd name="connsiteX110" fmla="*/ 216107 w 608133"/>
              <a:gd name="connsiteY110" fmla="*/ 158984 h 606580"/>
              <a:gd name="connsiteX111" fmla="*/ 212402 w 608133"/>
              <a:gd name="connsiteY111" fmla="*/ 155921 h 606580"/>
              <a:gd name="connsiteX112" fmla="*/ 201253 w 608133"/>
              <a:gd name="connsiteY112" fmla="*/ 144306 h 606580"/>
              <a:gd name="connsiteX113" fmla="*/ 207533 w 608133"/>
              <a:gd name="connsiteY113" fmla="*/ 150044 h 606580"/>
              <a:gd name="connsiteX114" fmla="*/ 201253 w 608133"/>
              <a:gd name="connsiteY114" fmla="*/ 151574 h 606580"/>
              <a:gd name="connsiteX115" fmla="*/ 48012 w 608133"/>
              <a:gd name="connsiteY115" fmla="*/ 142895 h 606580"/>
              <a:gd name="connsiteX116" fmla="*/ 48267 w 608133"/>
              <a:gd name="connsiteY116" fmla="*/ 146335 h 606580"/>
              <a:gd name="connsiteX117" fmla="*/ 39587 w 608133"/>
              <a:gd name="connsiteY117" fmla="*/ 156655 h 606580"/>
              <a:gd name="connsiteX118" fmla="*/ 48012 w 608133"/>
              <a:gd name="connsiteY118" fmla="*/ 142895 h 606580"/>
              <a:gd name="connsiteX119" fmla="*/ 183223 w 608133"/>
              <a:gd name="connsiteY119" fmla="*/ 141625 h 606580"/>
              <a:gd name="connsiteX120" fmla="*/ 195249 w 608133"/>
              <a:gd name="connsiteY120" fmla="*/ 141625 h 606580"/>
              <a:gd name="connsiteX121" fmla="*/ 195249 w 608133"/>
              <a:gd name="connsiteY121" fmla="*/ 145325 h 606580"/>
              <a:gd name="connsiteX122" fmla="*/ 197936 w 608133"/>
              <a:gd name="connsiteY122" fmla="*/ 145325 h 606580"/>
              <a:gd name="connsiteX123" fmla="*/ 197936 w 608133"/>
              <a:gd name="connsiteY123" fmla="*/ 151575 h 606580"/>
              <a:gd name="connsiteX124" fmla="*/ 179512 w 608133"/>
              <a:gd name="connsiteY124" fmla="*/ 151575 h 606580"/>
              <a:gd name="connsiteX125" fmla="*/ 172603 w 608133"/>
              <a:gd name="connsiteY125" fmla="*/ 149662 h 606580"/>
              <a:gd name="connsiteX126" fmla="*/ 174394 w 608133"/>
              <a:gd name="connsiteY126" fmla="*/ 145325 h 606580"/>
              <a:gd name="connsiteX127" fmla="*/ 163284 w 608133"/>
              <a:gd name="connsiteY127" fmla="*/ 118762 h 606580"/>
              <a:gd name="connsiteX128" fmla="*/ 170557 w 608133"/>
              <a:gd name="connsiteY128" fmla="*/ 120418 h 606580"/>
              <a:gd name="connsiteX129" fmla="*/ 168005 w 608133"/>
              <a:gd name="connsiteY129" fmla="*/ 130101 h 606580"/>
              <a:gd name="connsiteX130" fmla="*/ 160221 w 608133"/>
              <a:gd name="connsiteY130" fmla="*/ 132522 h 606580"/>
              <a:gd name="connsiteX131" fmla="*/ 155244 w 608133"/>
              <a:gd name="connsiteY131" fmla="*/ 122584 h 606580"/>
              <a:gd name="connsiteX132" fmla="*/ 531175 w 608133"/>
              <a:gd name="connsiteY132" fmla="*/ 94910 h 606580"/>
              <a:gd name="connsiteX133" fmla="*/ 546388 w 608133"/>
              <a:gd name="connsiteY133" fmla="*/ 112005 h 606580"/>
              <a:gd name="connsiteX134" fmla="*/ 540380 w 608133"/>
              <a:gd name="connsiteY134" fmla="*/ 120807 h 606580"/>
              <a:gd name="connsiteX135" fmla="*/ 519286 w 608133"/>
              <a:gd name="connsiteY135" fmla="*/ 120679 h 606580"/>
              <a:gd name="connsiteX136" fmla="*/ 517880 w 608133"/>
              <a:gd name="connsiteY136" fmla="*/ 116342 h 606580"/>
              <a:gd name="connsiteX137" fmla="*/ 531175 w 608133"/>
              <a:gd name="connsiteY137" fmla="*/ 109708 h 606580"/>
              <a:gd name="connsiteX138" fmla="*/ 144924 w 608133"/>
              <a:gd name="connsiteY138" fmla="*/ 86584 h 606580"/>
              <a:gd name="connsiteX139" fmla="*/ 144924 w 608133"/>
              <a:gd name="connsiteY139" fmla="*/ 93238 h 606580"/>
              <a:gd name="connsiteX140" fmla="*/ 129693 w 608133"/>
              <a:gd name="connsiteY140" fmla="*/ 94134 h 606580"/>
              <a:gd name="connsiteX141" fmla="*/ 126877 w 608133"/>
              <a:gd name="connsiteY141" fmla="*/ 90807 h 606580"/>
              <a:gd name="connsiteX142" fmla="*/ 137629 w 608133"/>
              <a:gd name="connsiteY142" fmla="*/ 87736 h 606580"/>
              <a:gd name="connsiteX143" fmla="*/ 144924 w 608133"/>
              <a:gd name="connsiteY143" fmla="*/ 86584 h 606580"/>
              <a:gd name="connsiteX144" fmla="*/ 134155 w 608133"/>
              <a:gd name="connsiteY144" fmla="*/ 70142 h 606580"/>
              <a:gd name="connsiteX145" fmla="*/ 145154 w 608133"/>
              <a:gd name="connsiteY145" fmla="*/ 70142 h 606580"/>
              <a:gd name="connsiteX146" fmla="*/ 145154 w 608133"/>
              <a:gd name="connsiteY146" fmla="*/ 74879 h 606580"/>
              <a:gd name="connsiteX147" fmla="*/ 141957 w 608133"/>
              <a:gd name="connsiteY147" fmla="*/ 79104 h 606580"/>
              <a:gd name="connsiteX148" fmla="*/ 126736 w 608133"/>
              <a:gd name="connsiteY148" fmla="*/ 79104 h 606580"/>
              <a:gd name="connsiteX149" fmla="*/ 126736 w 608133"/>
              <a:gd name="connsiteY149" fmla="*/ 72959 h 606580"/>
              <a:gd name="connsiteX150" fmla="*/ 126736 w 608133"/>
              <a:gd name="connsiteY150" fmla="*/ 72447 h 606580"/>
              <a:gd name="connsiteX151" fmla="*/ 133515 w 608133"/>
              <a:gd name="connsiteY151" fmla="*/ 72447 h 606580"/>
              <a:gd name="connsiteX152" fmla="*/ 310515 w 608133"/>
              <a:gd name="connsiteY152" fmla="*/ 0 h 606580"/>
              <a:gd name="connsiteX153" fmla="*/ 345017 w 608133"/>
              <a:gd name="connsiteY153" fmla="*/ 2042 h 606580"/>
              <a:gd name="connsiteX154" fmla="*/ 362268 w 608133"/>
              <a:gd name="connsiteY154" fmla="*/ 4338 h 606580"/>
              <a:gd name="connsiteX155" fmla="*/ 365973 w 608133"/>
              <a:gd name="connsiteY155" fmla="*/ 5104 h 606580"/>
              <a:gd name="connsiteX156" fmla="*/ 510625 w 608133"/>
              <a:gd name="connsiteY156" fmla="*/ 75408 h 606580"/>
              <a:gd name="connsiteX157" fmla="*/ 507047 w 608133"/>
              <a:gd name="connsiteY157" fmla="*/ 81788 h 606580"/>
              <a:gd name="connsiteX158" fmla="*/ 492863 w 608133"/>
              <a:gd name="connsiteY158" fmla="*/ 87274 h 606580"/>
              <a:gd name="connsiteX159" fmla="*/ 486857 w 608133"/>
              <a:gd name="connsiteY159" fmla="*/ 93654 h 606580"/>
              <a:gd name="connsiteX160" fmla="*/ 488263 w 608133"/>
              <a:gd name="connsiteY160" fmla="*/ 101182 h 606580"/>
              <a:gd name="connsiteX161" fmla="*/ 495546 w 608133"/>
              <a:gd name="connsiteY161" fmla="*/ 102203 h 606580"/>
              <a:gd name="connsiteX162" fmla="*/ 500019 w 608133"/>
              <a:gd name="connsiteY162" fmla="*/ 113048 h 606580"/>
              <a:gd name="connsiteX163" fmla="*/ 512542 w 608133"/>
              <a:gd name="connsiteY163" fmla="*/ 108072 h 606580"/>
              <a:gd name="connsiteX164" fmla="*/ 514714 w 608133"/>
              <a:gd name="connsiteY164" fmla="*/ 122618 h 606580"/>
              <a:gd name="connsiteX165" fmla="*/ 510880 w 608133"/>
              <a:gd name="connsiteY165" fmla="*/ 122618 h 606580"/>
              <a:gd name="connsiteX166" fmla="*/ 500530 w 608133"/>
              <a:gd name="connsiteY166" fmla="*/ 121086 h 606580"/>
              <a:gd name="connsiteX167" fmla="*/ 489029 w 608133"/>
              <a:gd name="connsiteY167" fmla="*/ 123000 h 606580"/>
              <a:gd name="connsiteX168" fmla="*/ 477912 w 608133"/>
              <a:gd name="connsiteY168" fmla="*/ 138439 h 606580"/>
              <a:gd name="connsiteX169" fmla="*/ 461939 w 608133"/>
              <a:gd name="connsiteY169" fmla="*/ 140991 h 606580"/>
              <a:gd name="connsiteX170" fmla="*/ 459639 w 608133"/>
              <a:gd name="connsiteY170" fmla="*/ 154388 h 606580"/>
              <a:gd name="connsiteX171" fmla="*/ 466412 w 608133"/>
              <a:gd name="connsiteY171" fmla="*/ 155920 h 606580"/>
              <a:gd name="connsiteX172" fmla="*/ 464495 w 608133"/>
              <a:gd name="connsiteY172" fmla="*/ 164596 h 606580"/>
              <a:gd name="connsiteX173" fmla="*/ 448650 w 608133"/>
              <a:gd name="connsiteY173" fmla="*/ 161406 h 606580"/>
              <a:gd name="connsiteX174" fmla="*/ 434210 w 608133"/>
              <a:gd name="connsiteY174" fmla="*/ 164596 h 606580"/>
              <a:gd name="connsiteX175" fmla="*/ 431143 w 608133"/>
              <a:gd name="connsiteY175" fmla="*/ 172507 h 606580"/>
              <a:gd name="connsiteX176" fmla="*/ 433571 w 608133"/>
              <a:gd name="connsiteY176" fmla="*/ 189221 h 606580"/>
              <a:gd name="connsiteX177" fmla="*/ 442133 w 608133"/>
              <a:gd name="connsiteY177" fmla="*/ 193177 h 606580"/>
              <a:gd name="connsiteX178" fmla="*/ 456444 w 608133"/>
              <a:gd name="connsiteY178" fmla="*/ 193049 h 606580"/>
              <a:gd name="connsiteX179" fmla="*/ 466028 w 608133"/>
              <a:gd name="connsiteY179" fmla="*/ 192284 h 606580"/>
              <a:gd name="connsiteX180" fmla="*/ 468967 w 608133"/>
              <a:gd name="connsiteY180" fmla="*/ 184628 h 606580"/>
              <a:gd name="connsiteX181" fmla="*/ 484046 w 608133"/>
              <a:gd name="connsiteY181" fmla="*/ 165362 h 606580"/>
              <a:gd name="connsiteX182" fmla="*/ 493885 w 608133"/>
              <a:gd name="connsiteY182" fmla="*/ 167403 h 606580"/>
              <a:gd name="connsiteX183" fmla="*/ 503724 w 608133"/>
              <a:gd name="connsiteY183" fmla="*/ 158727 h 606580"/>
              <a:gd name="connsiteX184" fmla="*/ 505513 w 608133"/>
              <a:gd name="connsiteY184" fmla="*/ 165489 h 606580"/>
              <a:gd name="connsiteX185" fmla="*/ 529537 w 608133"/>
              <a:gd name="connsiteY185" fmla="*/ 181438 h 606580"/>
              <a:gd name="connsiteX186" fmla="*/ 526598 w 608133"/>
              <a:gd name="connsiteY186" fmla="*/ 185394 h 606580"/>
              <a:gd name="connsiteX187" fmla="*/ 515736 w 608133"/>
              <a:gd name="connsiteY187" fmla="*/ 184756 h 606580"/>
              <a:gd name="connsiteX188" fmla="*/ 519953 w 608133"/>
              <a:gd name="connsiteY188" fmla="*/ 190625 h 606580"/>
              <a:gd name="connsiteX189" fmla="*/ 526598 w 608133"/>
              <a:gd name="connsiteY189" fmla="*/ 192029 h 606580"/>
              <a:gd name="connsiteX190" fmla="*/ 534393 w 608133"/>
              <a:gd name="connsiteY190" fmla="*/ 188839 h 606580"/>
              <a:gd name="connsiteX191" fmla="*/ 534265 w 608133"/>
              <a:gd name="connsiteY191" fmla="*/ 179524 h 606580"/>
              <a:gd name="connsiteX192" fmla="*/ 537715 w 608133"/>
              <a:gd name="connsiteY192" fmla="*/ 177866 h 606580"/>
              <a:gd name="connsiteX193" fmla="*/ 534904 w 608133"/>
              <a:gd name="connsiteY193" fmla="*/ 174931 h 606580"/>
              <a:gd name="connsiteX194" fmla="*/ 518931 w 608133"/>
              <a:gd name="connsiteY194" fmla="*/ 166127 h 606580"/>
              <a:gd name="connsiteX195" fmla="*/ 514714 w 608133"/>
              <a:gd name="connsiteY195" fmla="*/ 154388 h 606580"/>
              <a:gd name="connsiteX196" fmla="*/ 528003 w 608133"/>
              <a:gd name="connsiteY196" fmla="*/ 154388 h 606580"/>
              <a:gd name="connsiteX197" fmla="*/ 532220 w 608133"/>
              <a:gd name="connsiteY197" fmla="*/ 158599 h 606580"/>
              <a:gd name="connsiteX198" fmla="*/ 543721 w 608133"/>
              <a:gd name="connsiteY198" fmla="*/ 168296 h 606580"/>
              <a:gd name="connsiteX199" fmla="*/ 544232 w 608133"/>
              <a:gd name="connsiteY199" fmla="*/ 180162 h 606580"/>
              <a:gd name="connsiteX200" fmla="*/ 556116 w 608133"/>
              <a:gd name="connsiteY200" fmla="*/ 192539 h 606580"/>
              <a:gd name="connsiteX201" fmla="*/ 560588 w 608133"/>
              <a:gd name="connsiteY201" fmla="*/ 175441 h 606580"/>
              <a:gd name="connsiteX202" fmla="*/ 568766 w 608133"/>
              <a:gd name="connsiteY202" fmla="*/ 171103 h 606580"/>
              <a:gd name="connsiteX203" fmla="*/ 570300 w 608133"/>
              <a:gd name="connsiteY203" fmla="*/ 185011 h 606580"/>
              <a:gd name="connsiteX204" fmla="*/ 578350 w 608133"/>
              <a:gd name="connsiteY204" fmla="*/ 193815 h 606580"/>
              <a:gd name="connsiteX205" fmla="*/ 594323 w 608133"/>
              <a:gd name="connsiteY205" fmla="*/ 193432 h 606580"/>
              <a:gd name="connsiteX206" fmla="*/ 602629 w 608133"/>
              <a:gd name="connsiteY206" fmla="*/ 217547 h 606580"/>
              <a:gd name="connsiteX207" fmla="*/ 600968 w 608133"/>
              <a:gd name="connsiteY207" fmla="*/ 219078 h 606580"/>
              <a:gd name="connsiteX208" fmla="*/ 576434 w 608133"/>
              <a:gd name="connsiteY208" fmla="*/ 219078 h 606580"/>
              <a:gd name="connsiteX209" fmla="*/ 561483 w 608133"/>
              <a:gd name="connsiteY209" fmla="*/ 208105 h 606580"/>
              <a:gd name="connsiteX210" fmla="*/ 545765 w 608133"/>
              <a:gd name="connsiteY210" fmla="*/ 209636 h 606580"/>
              <a:gd name="connsiteX211" fmla="*/ 545765 w 608133"/>
              <a:gd name="connsiteY211" fmla="*/ 219078 h 606580"/>
              <a:gd name="connsiteX212" fmla="*/ 540782 w 608133"/>
              <a:gd name="connsiteY212" fmla="*/ 219078 h 606580"/>
              <a:gd name="connsiteX213" fmla="*/ 535415 w 608133"/>
              <a:gd name="connsiteY213" fmla="*/ 215251 h 606580"/>
              <a:gd name="connsiteX214" fmla="*/ 508197 w 608133"/>
              <a:gd name="connsiteY214" fmla="*/ 208488 h 606580"/>
              <a:gd name="connsiteX215" fmla="*/ 508197 w 608133"/>
              <a:gd name="connsiteY215" fmla="*/ 191008 h 606580"/>
              <a:gd name="connsiteX216" fmla="*/ 473567 w 608133"/>
              <a:gd name="connsiteY216" fmla="*/ 193687 h 606580"/>
              <a:gd name="connsiteX217" fmla="*/ 462961 w 608133"/>
              <a:gd name="connsiteY217" fmla="*/ 199429 h 606580"/>
              <a:gd name="connsiteX218" fmla="*/ 449161 w 608133"/>
              <a:gd name="connsiteY218" fmla="*/ 199429 h 606580"/>
              <a:gd name="connsiteX219" fmla="*/ 442516 w 608133"/>
              <a:gd name="connsiteY219" fmla="*/ 198791 h 606580"/>
              <a:gd name="connsiteX220" fmla="*/ 425904 w 608133"/>
              <a:gd name="connsiteY220" fmla="*/ 207850 h 606580"/>
              <a:gd name="connsiteX221" fmla="*/ 425904 w 608133"/>
              <a:gd name="connsiteY221" fmla="*/ 224948 h 606580"/>
              <a:gd name="connsiteX222" fmla="*/ 391914 w 608133"/>
              <a:gd name="connsiteY222" fmla="*/ 249190 h 606580"/>
              <a:gd name="connsiteX223" fmla="*/ 394725 w 608133"/>
              <a:gd name="connsiteY223" fmla="*/ 259526 h 606580"/>
              <a:gd name="connsiteX224" fmla="*/ 401625 w 608133"/>
              <a:gd name="connsiteY224" fmla="*/ 259526 h 606580"/>
              <a:gd name="connsiteX225" fmla="*/ 399836 w 608133"/>
              <a:gd name="connsiteY225" fmla="*/ 269350 h 606580"/>
              <a:gd name="connsiteX226" fmla="*/ 394853 w 608133"/>
              <a:gd name="connsiteY226" fmla="*/ 271136 h 606580"/>
              <a:gd name="connsiteX227" fmla="*/ 394725 w 608133"/>
              <a:gd name="connsiteY227" fmla="*/ 296910 h 606580"/>
              <a:gd name="connsiteX228" fmla="*/ 423987 w 608133"/>
              <a:gd name="connsiteY228" fmla="*/ 329957 h 606580"/>
              <a:gd name="connsiteX229" fmla="*/ 436893 w 608133"/>
              <a:gd name="connsiteY229" fmla="*/ 329957 h 606580"/>
              <a:gd name="connsiteX230" fmla="*/ 437660 w 608133"/>
              <a:gd name="connsiteY230" fmla="*/ 327916 h 606580"/>
              <a:gd name="connsiteX231" fmla="*/ 460661 w 608133"/>
              <a:gd name="connsiteY231" fmla="*/ 327916 h 606580"/>
              <a:gd name="connsiteX232" fmla="*/ 467306 w 608133"/>
              <a:gd name="connsiteY232" fmla="*/ 321791 h 606580"/>
              <a:gd name="connsiteX233" fmla="*/ 480340 w 608133"/>
              <a:gd name="connsiteY233" fmla="*/ 321791 h 606580"/>
              <a:gd name="connsiteX234" fmla="*/ 487496 w 608133"/>
              <a:gd name="connsiteY234" fmla="*/ 328936 h 606580"/>
              <a:gd name="connsiteX235" fmla="*/ 506919 w 608133"/>
              <a:gd name="connsiteY235" fmla="*/ 330850 h 606580"/>
              <a:gd name="connsiteX236" fmla="*/ 504363 w 608133"/>
              <a:gd name="connsiteY236" fmla="*/ 356369 h 606580"/>
              <a:gd name="connsiteX237" fmla="*/ 525959 w 608133"/>
              <a:gd name="connsiteY237" fmla="*/ 394009 h 606580"/>
              <a:gd name="connsiteX238" fmla="*/ 514586 w 608133"/>
              <a:gd name="connsiteY238" fmla="*/ 415445 h 606580"/>
              <a:gd name="connsiteX239" fmla="*/ 515353 w 608133"/>
              <a:gd name="connsiteY239" fmla="*/ 425525 h 606580"/>
              <a:gd name="connsiteX240" fmla="*/ 524298 w 608133"/>
              <a:gd name="connsiteY240" fmla="*/ 434329 h 606580"/>
              <a:gd name="connsiteX241" fmla="*/ 524298 w 608133"/>
              <a:gd name="connsiteY241" fmla="*/ 458571 h 606580"/>
              <a:gd name="connsiteX242" fmla="*/ 536054 w 608133"/>
              <a:gd name="connsiteY242" fmla="*/ 474265 h 606580"/>
              <a:gd name="connsiteX243" fmla="*/ 536054 w 608133"/>
              <a:gd name="connsiteY243" fmla="*/ 494425 h 606580"/>
              <a:gd name="connsiteX244" fmla="*/ 546149 w 608133"/>
              <a:gd name="connsiteY244" fmla="*/ 494425 h 606580"/>
              <a:gd name="connsiteX245" fmla="*/ 307576 w 608133"/>
              <a:gd name="connsiteY245" fmla="*/ 606580 h 606580"/>
              <a:gd name="connsiteX246" fmla="*/ 0 w 608133"/>
              <a:gd name="connsiteY246" fmla="*/ 304694 h 606580"/>
              <a:gd name="connsiteX247" fmla="*/ 5367 w 608133"/>
              <a:gd name="connsiteY247" fmla="*/ 249956 h 606580"/>
              <a:gd name="connsiteX248" fmla="*/ 7285 w 608133"/>
              <a:gd name="connsiteY248" fmla="*/ 251138 h 606580"/>
              <a:gd name="connsiteX249" fmla="*/ 11386 w 608133"/>
              <a:gd name="connsiteY249" fmla="*/ 253754 h 606580"/>
              <a:gd name="connsiteX250" fmla="*/ 12008 w 608133"/>
              <a:gd name="connsiteY250" fmla="*/ 258475 h 606580"/>
              <a:gd name="connsiteX251" fmla="*/ 10311 w 608133"/>
              <a:gd name="connsiteY251" fmla="*/ 258832 h 606580"/>
              <a:gd name="connsiteX252" fmla="*/ 4728 w 608133"/>
              <a:gd name="connsiteY252" fmla="*/ 259908 h 606580"/>
              <a:gd name="connsiteX253" fmla="*/ 3705 w 608133"/>
              <a:gd name="connsiteY253" fmla="*/ 270243 h 606580"/>
              <a:gd name="connsiteX254" fmla="*/ 12651 w 608133"/>
              <a:gd name="connsiteY254" fmla="*/ 270243 h 606580"/>
              <a:gd name="connsiteX255" fmla="*/ 24279 w 608133"/>
              <a:gd name="connsiteY255" fmla="*/ 269095 h 606580"/>
              <a:gd name="connsiteX256" fmla="*/ 30285 w 608133"/>
              <a:gd name="connsiteY256" fmla="*/ 262077 h 606580"/>
              <a:gd name="connsiteX257" fmla="*/ 23896 w 608133"/>
              <a:gd name="connsiteY257" fmla="*/ 259653 h 606580"/>
              <a:gd name="connsiteX258" fmla="*/ 20446 w 608133"/>
              <a:gd name="connsiteY258" fmla="*/ 255570 h 606580"/>
              <a:gd name="connsiteX259" fmla="*/ 15079 w 608133"/>
              <a:gd name="connsiteY259" fmla="*/ 247277 h 606580"/>
              <a:gd name="connsiteX260" fmla="*/ 12651 w 608133"/>
              <a:gd name="connsiteY260" fmla="*/ 235410 h 606580"/>
              <a:gd name="connsiteX261" fmla="*/ 12543 w 608133"/>
              <a:gd name="connsiteY261" fmla="*/ 235433 h 606580"/>
              <a:gd name="connsiteX262" fmla="*/ 12537 w 608133"/>
              <a:gd name="connsiteY262" fmla="*/ 235406 h 606580"/>
              <a:gd name="connsiteX263" fmla="*/ 8443 w 608133"/>
              <a:gd name="connsiteY263" fmla="*/ 236274 h 606580"/>
              <a:gd name="connsiteX264" fmla="*/ 24663 w 608133"/>
              <a:gd name="connsiteY264" fmla="*/ 186925 h 606580"/>
              <a:gd name="connsiteX265" fmla="*/ 24663 w 608133"/>
              <a:gd name="connsiteY265" fmla="*/ 201470 h 606580"/>
              <a:gd name="connsiteX266" fmla="*/ 37441 w 608133"/>
              <a:gd name="connsiteY266" fmla="*/ 207595 h 606580"/>
              <a:gd name="connsiteX267" fmla="*/ 37441 w 608133"/>
              <a:gd name="connsiteY267" fmla="*/ 231583 h 606580"/>
              <a:gd name="connsiteX268" fmla="*/ 49708 w 608133"/>
              <a:gd name="connsiteY268" fmla="*/ 252253 h 606580"/>
              <a:gd name="connsiteX269" fmla="*/ 59675 w 608133"/>
              <a:gd name="connsiteY269" fmla="*/ 253784 h 606580"/>
              <a:gd name="connsiteX270" fmla="*/ 60953 w 608133"/>
              <a:gd name="connsiteY270" fmla="*/ 246639 h 606580"/>
              <a:gd name="connsiteX271" fmla="*/ 49197 w 608133"/>
              <a:gd name="connsiteY271" fmla="*/ 228775 h 606580"/>
              <a:gd name="connsiteX272" fmla="*/ 46897 w 608133"/>
              <a:gd name="connsiteY272" fmla="*/ 211295 h 606580"/>
              <a:gd name="connsiteX273" fmla="*/ 53797 w 608133"/>
              <a:gd name="connsiteY273" fmla="*/ 211295 h 606580"/>
              <a:gd name="connsiteX274" fmla="*/ 56736 w 608133"/>
              <a:gd name="connsiteY274" fmla="*/ 229286 h 606580"/>
              <a:gd name="connsiteX275" fmla="*/ 70537 w 608133"/>
              <a:gd name="connsiteY275" fmla="*/ 249063 h 606580"/>
              <a:gd name="connsiteX276" fmla="*/ 70350 w 608133"/>
              <a:gd name="connsiteY276" fmla="*/ 249152 h 606580"/>
              <a:gd name="connsiteX277" fmla="*/ 70260 w 608133"/>
              <a:gd name="connsiteY277" fmla="*/ 249025 h 606580"/>
              <a:gd name="connsiteX278" fmla="*/ 67374 w 608133"/>
              <a:gd name="connsiteY278" fmla="*/ 250579 h 606580"/>
              <a:gd name="connsiteX279" fmla="*/ 67342 w 608133"/>
              <a:gd name="connsiteY279" fmla="*/ 250594 h 606580"/>
              <a:gd name="connsiteX280" fmla="*/ 67343 w 608133"/>
              <a:gd name="connsiteY280" fmla="*/ 250596 h 606580"/>
              <a:gd name="connsiteX281" fmla="*/ 67178 w 608133"/>
              <a:gd name="connsiteY281" fmla="*/ 250684 h 606580"/>
              <a:gd name="connsiteX282" fmla="*/ 68462 w 608133"/>
              <a:gd name="connsiteY282" fmla="*/ 254896 h 606580"/>
              <a:gd name="connsiteX283" fmla="*/ 68611 w 608133"/>
              <a:gd name="connsiteY283" fmla="*/ 254900 h 606580"/>
              <a:gd name="connsiteX284" fmla="*/ 68620 w 608133"/>
              <a:gd name="connsiteY284" fmla="*/ 254932 h 606580"/>
              <a:gd name="connsiteX285" fmla="*/ 69753 w 608133"/>
              <a:gd name="connsiteY285" fmla="*/ 254932 h 606580"/>
              <a:gd name="connsiteX286" fmla="*/ 72957 w 608133"/>
              <a:gd name="connsiteY286" fmla="*/ 255023 h 606580"/>
              <a:gd name="connsiteX287" fmla="*/ 73003 w 608133"/>
              <a:gd name="connsiteY287" fmla="*/ 254932 h 606580"/>
              <a:gd name="connsiteX288" fmla="*/ 73093 w 608133"/>
              <a:gd name="connsiteY288" fmla="*/ 254932 h 606580"/>
              <a:gd name="connsiteX289" fmla="*/ 69387 w 608133"/>
              <a:gd name="connsiteY289" fmla="*/ 261695 h 606580"/>
              <a:gd name="connsiteX290" fmla="*/ 80121 w 608133"/>
              <a:gd name="connsiteY290" fmla="*/ 277899 h 606580"/>
              <a:gd name="connsiteX291" fmla="*/ 106955 w 608133"/>
              <a:gd name="connsiteY291" fmla="*/ 284534 h 606580"/>
              <a:gd name="connsiteX292" fmla="*/ 106955 w 608133"/>
              <a:gd name="connsiteY292" fmla="*/ 280196 h 606580"/>
              <a:gd name="connsiteX293" fmla="*/ 117689 w 608133"/>
              <a:gd name="connsiteY293" fmla="*/ 281727 h 606580"/>
              <a:gd name="connsiteX294" fmla="*/ 116667 w 608133"/>
              <a:gd name="connsiteY294" fmla="*/ 289255 h 606580"/>
              <a:gd name="connsiteX295" fmla="*/ 125101 w 608133"/>
              <a:gd name="connsiteY295" fmla="*/ 290786 h 606580"/>
              <a:gd name="connsiteX296" fmla="*/ 138135 w 608133"/>
              <a:gd name="connsiteY296" fmla="*/ 294358 h 606580"/>
              <a:gd name="connsiteX297" fmla="*/ 156536 w 608133"/>
              <a:gd name="connsiteY297" fmla="*/ 315029 h 606580"/>
              <a:gd name="connsiteX298" fmla="*/ 180048 w 608133"/>
              <a:gd name="connsiteY298" fmla="*/ 316815 h 606580"/>
              <a:gd name="connsiteX299" fmla="*/ 182348 w 608133"/>
              <a:gd name="connsiteY299" fmla="*/ 335699 h 606580"/>
              <a:gd name="connsiteX300" fmla="*/ 166247 w 608133"/>
              <a:gd name="connsiteY300" fmla="*/ 346799 h 606580"/>
              <a:gd name="connsiteX301" fmla="*/ 165480 w 608133"/>
              <a:gd name="connsiteY301" fmla="*/ 363769 h 606580"/>
              <a:gd name="connsiteX302" fmla="*/ 163180 w 608133"/>
              <a:gd name="connsiteY302" fmla="*/ 374104 h 606580"/>
              <a:gd name="connsiteX303" fmla="*/ 186437 w 608133"/>
              <a:gd name="connsiteY303" fmla="*/ 402813 h 606580"/>
              <a:gd name="connsiteX304" fmla="*/ 188226 w 608133"/>
              <a:gd name="connsiteY304" fmla="*/ 412638 h 606580"/>
              <a:gd name="connsiteX305" fmla="*/ 197682 w 608133"/>
              <a:gd name="connsiteY305" fmla="*/ 414934 h 606580"/>
              <a:gd name="connsiteX306" fmla="*/ 216722 w 608133"/>
              <a:gd name="connsiteY306" fmla="*/ 428332 h 606580"/>
              <a:gd name="connsiteX307" fmla="*/ 216722 w 608133"/>
              <a:gd name="connsiteY307" fmla="*/ 480262 h 606580"/>
              <a:gd name="connsiteX308" fmla="*/ 222983 w 608133"/>
              <a:gd name="connsiteY308" fmla="*/ 482049 h 606580"/>
              <a:gd name="connsiteX309" fmla="*/ 218639 w 608133"/>
              <a:gd name="connsiteY309" fmla="*/ 506036 h 606580"/>
              <a:gd name="connsiteX310" fmla="*/ 229372 w 608133"/>
              <a:gd name="connsiteY310" fmla="*/ 520199 h 606580"/>
              <a:gd name="connsiteX311" fmla="*/ 227456 w 608133"/>
              <a:gd name="connsiteY311" fmla="*/ 543932 h 606580"/>
              <a:gd name="connsiteX312" fmla="*/ 241640 w 608133"/>
              <a:gd name="connsiteY312" fmla="*/ 568557 h 606580"/>
              <a:gd name="connsiteX313" fmla="*/ 259785 w 608133"/>
              <a:gd name="connsiteY313" fmla="*/ 584251 h 606580"/>
              <a:gd name="connsiteX314" fmla="*/ 278058 w 608133"/>
              <a:gd name="connsiteY314" fmla="*/ 584506 h 606580"/>
              <a:gd name="connsiteX315" fmla="*/ 279847 w 608133"/>
              <a:gd name="connsiteY315" fmla="*/ 578765 h 606580"/>
              <a:gd name="connsiteX316" fmla="*/ 266430 w 608133"/>
              <a:gd name="connsiteY316" fmla="*/ 567536 h 606580"/>
              <a:gd name="connsiteX317" fmla="*/ 267196 w 608133"/>
              <a:gd name="connsiteY317" fmla="*/ 562050 h 606580"/>
              <a:gd name="connsiteX318" fmla="*/ 269624 w 608133"/>
              <a:gd name="connsiteY318" fmla="*/ 555287 h 606580"/>
              <a:gd name="connsiteX319" fmla="*/ 270135 w 608133"/>
              <a:gd name="connsiteY319" fmla="*/ 548270 h 606580"/>
              <a:gd name="connsiteX320" fmla="*/ 261063 w 608133"/>
              <a:gd name="connsiteY320" fmla="*/ 548015 h 606580"/>
              <a:gd name="connsiteX321" fmla="*/ 256463 w 608133"/>
              <a:gd name="connsiteY321" fmla="*/ 542273 h 606580"/>
              <a:gd name="connsiteX322" fmla="*/ 264002 w 608133"/>
              <a:gd name="connsiteY322" fmla="*/ 535128 h 606580"/>
              <a:gd name="connsiteX323" fmla="*/ 265024 w 608133"/>
              <a:gd name="connsiteY323" fmla="*/ 529769 h 606580"/>
              <a:gd name="connsiteX324" fmla="*/ 256590 w 608133"/>
              <a:gd name="connsiteY324" fmla="*/ 527344 h 606580"/>
              <a:gd name="connsiteX325" fmla="*/ 257102 w 608133"/>
              <a:gd name="connsiteY325" fmla="*/ 522241 h 606580"/>
              <a:gd name="connsiteX326" fmla="*/ 269113 w 608133"/>
              <a:gd name="connsiteY326" fmla="*/ 520454 h 606580"/>
              <a:gd name="connsiteX327" fmla="*/ 287386 w 608133"/>
              <a:gd name="connsiteY327" fmla="*/ 511778 h 606580"/>
              <a:gd name="connsiteX328" fmla="*/ 293520 w 608133"/>
              <a:gd name="connsiteY328" fmla="*/ 500677 h 606580"/>
              <a:gd name="connsiteX329" fmla="*/ 312688 w 608133"/>
              <a:gd name="connsiteY329" fmla="*/ 476562 h 606580"/>
              <a:gd name="connsiteX330" fmla="*/ 308343 w 608133"/>
              <a:gd name="connsiteY330" fmla="*/ 457551 h 606580"/>
              <a:gd name="connsiteX331" fmla="*/ 314221 w 608133"/>
              <a:gd name="connsiteY331" fmla="*/ 447471 h 606580"/>
              <a:gd name="connsiteX332" fmla="*/ 331855 w 608133"/>
              <a:gd name="connsiteY332" fmla="*/ 447981 h 606580"/>
              <a:gd name="connsiteX333" fmla="*/ 343739 w 608133"/>
              <a:gd name="connsiteY333" fmla="*/ 438667 h 606580"/>
              <a:gd name="connsiteX334" fmla="*/ 347573 w 608133"/>
              <a:gd name="connsiteY334" fmla="*/ 402175 h 606580"/>
              <a:gd name="connsiteX335" fmla="*/ 360734 w 608133"/>
              <a:gd name="connsiteY335" fmla="*/ 385715 h 606580"/>
              <a:gd name="connsiteX336" fmla="*/ 363034 w 608133"/>
              <a:gd name="connsiteY336" fmla="*/ 375125 h 606580"/>
              <a:gd name="connsiteX337" fmla="*/ 357698 w 608133"/>
              <a:gd name="connsiteY337" fmla="*/ 373425 h 606580"/>
              <a:gd name="connsiteX338" fmla="*/ 362777 w 608133"/>
              <a:gd name="connsiteY338" fmla="*/ 360422 h 606580"/>
              <a:gd name="connsiteX339" fmla="*/ 330464 w 608133"/>
              <a:gd name="connsiteY339" fmla="*/ 328129 h 606580"/>
              <a:gd name="connsiteX340" fmla="*/ 328421 w 608133"/>
              <a:gd name="connsiteY340" fmla="*/ 328257 h 606580"/>
              <a:gd name="connsiteX341" fmla="*/ 328421 w 608133"/>
              <a:gd name="connsiteY341" fmla="*/ 332341 h 606580"/>
              <a:gd name="connsiteX342" fmla="*/ 330464 w 608133"/>
              <a:gd name="connsiteY342" fmla="*/ 332214 h 606580"/>
              <a:gd name="connsiteX343" fmla="*/ 358818 w 608133"/>
              <a:gd name="connsiteY343" fmla="*/ 360422 h 606580"/>
              <a:gd name="connsiteX344" fmla="*/ 353905 w 608133"/>
              <a:gd name="connsiteY344" fmla="*/ 372216 h 606580"/>
              <a:gd name="connsiteX345" fmla="*/ 351023 w 608133"/>
              <a:gd name="connsiteY345" fmla="*/ 371297 h 606580"/>
              <a:gd name="connsiteX346" fmla="*/ 343100 w 608133"/>
              <a:gd name="connsiteY346" fmla="*/ 358410 h 606580"/>
              <a:gd name="connsiteX347" fmla="*/ 316010 w 608133"/>
              <a:gd name="connsiteY347" fmla="*/ 358155 h 606580"/>
              <a:gd name="connsiteX348" fmla="*/ 294542 w 608133"/>
              <a:gd name="connsiteY348" fmla="*/ 350117 h 606580"/>
              <a:gd name="connsiteX349" fmla="*/ 293520 w 608133"/>
              <a:gd name="connsiteY349" fmla="*/ 334933 h 606580"/>
              <a:gd name="connsiteX350" fmla="*/ 286236 w 608133"/>
              <a:gd name="connsiteY350" fmla="*/ 322557 h 606580"/>
              <a:gd name="connsiteX351" fmla="*/ 266813 w 608133"/>
              <a:gd name="connsiteY351" fmla="*/ 322301 h 606580"/>
              <a:gd name="connsiteX352" fmla="*/ 255568 w 608133"/>
              <a:gd name="connsiteY352" fmla="*/ 304949 h 606580"/>
              <a:gd name="connsiteX353" fmla="*/ 245601 w 608133"/>
              <a:gd name="connsiteY353" fmla="*/ 300100 h 606580"/>
              <a:gd name="connsiteX354" fmla="*/ 245090 w 608133"/>
              <a:gd name="connsiteY354" fmla="*/ 305459 h 606580"/>
              <a:gd name="connsiteX355" fmla="*/ 226944 w 608133"/>
              <a:gd name="connsiteY355" fmla="*/ 306480 h 606580"/>
              <a:gd name="connsiteX356" fmla="*/ 220300 w 608133"/>
              <a:gd name="connsiteY356" fmla="*/ 297421 h 606580"/>
              <a:gd name="connsiteX357" fmla="*/ 201388 w 608133"/>
              <a:gd name="connsiteY357" fmla="*/ 293593 h 606580"/>
              <a:gd name="connsiteX358" fmla="*/ 185798 w 608133"/>
              <a:gd name="connsiteY358" fmla="*/ 311328 h 606580"/>
              <a:gd name="connsiteX359" fmla="*/ 163691 w 608133"/>
              <a:gd name="connsiteY359" fmla="*/ 307628 h 606580"/>
              <a:gd name="connsiteX360" fmla="*/ 163564 w 608133"/>
              <a:gd name="connsiteY360" fmla="*/ 307628 h 606580"/>
              <a:gd name="connsiteX361" fmla="*/ 161264 w 608133"/>
              <a:gd name="connsiteY361" fmla="*/ 307245 h 606580"/>
              <a:gd name="connsiteX362" fmla="*/ 159475 w 608133"/>
              <a:gd name="connsiteY362" fmla="*/ 279940 h 606580"/>
              <a:gd name="connsiteX363" fmla="*/ 141585 w 608133"/>
              <a:gd name="connsiteY363" fmla="*/ 277006 h 606580"/>
              <a:gd name="connsiteX364" fmla="*/ 148741 w 608133"/>
              <a:gd name="connsiteY364" fmla="*/ 263608 h 606580"/>
              <a:gd name="connsiteX365" fmla="*/ 146696 w 608133"/>
              <a:gd name="connsiteY365" fmla="*/ 255825 h 606580"/>
              <a:gd name="connsiteX366" fmla="*/ 123184 w 608133"/>
              <a:gd name="connsiteY366" fmla="*/ 271392 h 606580"/>
              <a:gd name="connsiteX367" fmla="*/ 108361 w 608133"/>
              <a:gd name="connsiteY367" fmla="*/ 269605 h 606580"/>
              <a:gd name="connsiteX368" fmla="*/ 103122 w 608133"/>
              <a:gd name="connsiteY368" fmla="*/ 258250 h 606580"/>
              <a:gd name="connsiteX369" fmla="*/ 106316 w 608133"/>
              <a:gd name="connsiteY369" fmla="*/ 246383 h 606580"/>
              <a:gd name="connsiteX370" fmla="*/ 114495 w 608133"/>
              <a:gd name="connsiteY370" fmla="*/ 231583 h 606580"/>
              <a:gd name="connsiteX371" fmla="*/ 133279 w 608133"/>
              <a:gd name="connsiteY371" fmla="*/ 222268 h 606580"/>
              <a:gd name="connsiteX372" fmla="*/ 169570 w 608133"/>
              <a:gd name="connsiteY372" fmla="*/ 222268 h 606580"/>
              <a:gd name="connsiteX373" fmla="*/ 169442 w 608133"/>
              <a:gd name="connsiteY373" fmla="*/ 233114 h 606580"/>
              <a:gd name="connsiteX374" fmla="*/ 182476 w 608133"/>
              <a:gd name="connsiteY374" fmla="*/ 239111 h 606580"/>
              <a:gd name="connsiteX375" fmla="*/ 181453 w 608133"/>
              <a:gd name="connsiteY375" fmla="*/ 220482 h 606580"/>
              <a:gd name="connsiteX376" fmla="*/ 190909 w 608133"/>
              <a:gd name="connsiteY376" fmla="*/ 211168 h 606580"/>
              <a:gd name="connsiteX377" fmla="*/ 209821 w 608133"/>
              <a:gd name="connsiteY377" fmla="*/ 198791 h 606580"/>
              <a:gd name="connsiteX378" fmla="*/ 211099 w 608133"/>
              <a:gd name="connsiteY378" fmla="*/ 190242 h 606580"/>
              <a:gd name="connsiteX379" fmla="*/ 230011 w 608133"/>
              <a:gd name="connsiteY379" fmla="*/ 170720 h 606580"/>
              <a:gd name="connsiteX380" fmla="*/ 250201 w 608133"/>
              <a:gd name="connsiteY380" fmla="*/ 159747 h 606580"/>
              <a:gd name="connsiteX381" fmla="*/ 248412 w 608133"/>
              <a:gd name="connsiteY381" fmla="*/ 158344 h 606580"/>
              <a:gd name="connsiteX382" fmla="*/ 261957 w 608133"/>
              <a:gd name="connsiteY382" fmla="*/ 145712 h 606580"/>
              <a:gd name="connsiteX383" fmla="*/ 266941 w 608133"/>
              <a:gd name="connsiteY383" fmla="*/ 146988 h 606580"/>
              <a:gd name="connsiteX384" fmla="*/ 269241 w 608133"/>
              <a:gd name="connsiteY384" fmla="*/ 149795 h 606580"/>
              <a:gd name="connsiteX385" fmla="*/ 274480 w 608133"/>
              <a:gd name="connsiteY385" fmla="*/ 144181 h 606580"/>
              <a:gd name="connsiteX386" fmla="*/ 275758 w 608133"/>
              <a:gd name="connsiteY386" fmla="*/ 143543 h 606580"/>
              <a:gd name="connsiteX387" fmla="*/ 270008 w 608133"/>
              <a:gd name="connsiteY387" fmla="*/ 142777 h 606580"/>
              <a:gd name="connsiteX388" fmla="*/ 264257 w 608133"/>
              <a:gd name="connsiteY388" fmla="*/ 140991 h 606580"/>
              <a:gd name="connsiteX389" fmla="*/ 264257 w 608133"/>
              <a:gd name="connsiteY389" fmla="*/ 135505 h 606580"/>
              <a:gd name="connsiteX390" fmla="*/ 267324 w 608133"/>
              <a:gd name="connsiteY390" fmla="*/ 132953 h 606580"/>
              <a:gd name="connsiteX391" fmla="*/ 274097 w 608133"/>
              <a:gd name="connsiteY391" fmla="*/ 132953 h 606580"/>
              <a:gd name="connsiteX392" fmla="*/ 277164 w 608133"/>
              <a:gd name="connsiteY392" fmla="*/ 134356 h 606580"/>
              <a:gd name="connsiteX393" fmla="*/ 279719 w 608133"/>
              <a:gd name="connsiteY393" fmla="*/ 139588 h 606580"/>
              <a:gd name="connsiteX394" fmla="*/ 283042 w 608133"/>
              <a:gd name="connsiteY394" fmla="*/ 139077 h 606580"/>
              <a:gd name="connsiteX395" fmla="*/ 283042 w 608133"/>
              <a:gd name="connsiteY395" fmla="*/ 138694 h 606580"/>
              <a:gd name="connsiteX396" fmla="*/ 283936 w 608133"/>
              <a:gd name="connsiteY396" fmla="*/ 138950 h 606580"/>
              <a:gd name="connsiteX397" fmla="*/ 293392 w 608133"/>
              <a:gd name="connsiteY397" fmla="*/ 137546 h 606580"/>
              <a:gd name="connsiteX398" fmla="*/ 294670 w 608133"/>
              <a:gd name="connsiteY398" fmla="*/ 132953 h 606580"/>
              <a:gd name="connsiteX399" fmla="*/ 300165 w 608133"/>
              <a:gd name="connsiteY399" fmla="*/ 134356 h 606580"/>
              <a:gd name="connsiteX400" fmla="*/ 300165 w 608133"/>
              <a:gd name="connsiteY400" fmla="*/ 139205 h 606580"/>
              <a:gd name="connsiteX401" fmla="*/ 295181 w 608133"/>
              <a:gd name="connsiteY401" fmla="*/ 142650 h 606580"/>
              <a:gd name="connsiteX402" fmla="*/ 295820 w 608133"/>
              <a:gd name="connsiteY402" fmla="*/ 148009 h 606580"/>
              <a:gd name="connsiteX403" fmla="*/ 312943 w 608133"/>
              <a:gd name="connsiteY403" fmla="*/ 153240 h 606580"/>
              <a:gd name="connsiteX404" fmla="*/ 312943 w 608133"/>
              <a:gd name="connsiteY404" fmla="*/ 153495 h 606580"/>
              <a:gd name="connsiteX405" fmla="*/ 316904 w 608133"/>
              <a:gd name="connsiteY405" fmla="*/ 153113 h 606580"/>
              <a:gd name="connsiteX406" fmla="*/ 317160 w 608133"/>
              <a:gd name="connsiteY406" fmla="*/ 145840 h 606580"/>
              <a:gd name="connsiteX407" fmla="*/ 303615 w 608133"/>
              <a:gd name="connsiteY407" fmla="*/ 139715 h 606580"/>
              <a:gd name="connsiteX408" fmla="*/ 302848 w 608133"/>
              <a:gd name="connsiteY408" fmla="*/ 136270 h 606580"/>
              <a:gd name="connsiteX409" fmla="*/ 314093 w 608133"/>
              <a:gd name="connsiteY409" fmla="*/ 132442 h 606580"/>
              <a:gd name="connsiteX410" fmla="*/ 314604 w 608133"/>
              <a:gd name="connsiteY410" fmla="*/ 121852 h 606580"/>
              <a:gd name="connsiteX411" fmla="*/ 302848 w 608133"/>
              <a:gd name="connsiteY411" fmla="*/ 114834 h 606580"/>
              <a:gd name="connsiteX412" fmla="*/ 302081 w 608133"/>
              <a:gd name="connsiteY412" fmla="*/ 96844 h 606580"/>
              <a:gd name="connsiteX413" fmla="*/ 285981 w 608133"/>
              <a:gd name="connsiteY413" fmla="*/ 104754 h 606580"/>
              <a:gd name="connsiteX414" fmla="*/ 280103 w 608133"/>
              <a:gd name="connsiteY414" fmla="*/ 104754 h 606580"/>
              <a:gd name="connsiteX415" fmla="*/ 281636 w 608133"/>
              <a:gd name="connsiteY415" fmla="*/ 91102 h 606580"/>
              <a:gd name="connsiteX416" fmla="*/ 259785 w 608133"/>
              <a:gd name="connsiteY416" fmla="*/ 85998 h 606580"/>
              <a:gd name="connsiteX417" fmla="*/ 250712 w 608133"/>
              <a:gd name="connsiteY417" fmla="*/ 92761 h 606580"/>
              <a:gd name="connsiteX418" fmla="*/ 250712 w 608133"/>
              <a:gd name="connsiteY418" fmla="*/ 113303 h 606580"/>
              <a:gd name="connsiteX419" fmla="*/ 234356 w 608133"/>
              <a:gd name="connsiteY419" fmla="*/ 118407 h 606580"/>
              <a:gd name="connsiteX420" fmla="*/ 227839 w 608133"/>
              <a:gd name="connsiteY420" fmla="*/ 131932 h 606580"/>
              <a:gd name="connsiteX421" fmla="*/ 220683 w 608133"/>
              <a:gd name="connsiteY421" fmla="*/ 133080 h 606580"/>
              <a:gd name="connsiteX422" fmla="*/ 220683 w 608133"/>
              <a:gd name="connsiteY422" fmla="*/ 115855 h 606580"/>
              <a:gd name="connsiteX423" fmla="*/ 205349 w 608133"/>
              <a:gd name="connsiteY423" fmla="*/ 113686 h 606580"/>
              <a:gd name="connsiteX424" fmla="*/ 197682 w 608133"/>
              <a:gd name="connsiteY424" fmla="*/ 108837 h 606580"/>
              <a:gd name="connsiteX425" fmla="*/ 194743 w 608133"/>
              <a:gd name="connsiteY425" fmla="*/ 97609 h 606580"/>
              <a:gd name="connsiteX426" fmla="*/ 222089 w 608133"/>
              <a:gd name="connsiteY426" fmla="*/ 81788 h 606580"/>
              <a:gd name="connsiteX427" fmla="*/ 235506 w 608133"/>
              <a:gd name="connsiteY427" fmla="*/ 77832 h 606580"/>
              <a:gd name="connsiteX428" fmla="*/ 236912 w 608133"/>
              <a:gd name="connsiteY428" fmla="*/ 86636 h 606580"/>
              <a:gd name="connsiteX429" fmla="*/ 244323 w 608133"/>
              <a:gd name="connsiteY429" fmla="*/ 86253 h 606580"/>
              <a:gd name="connsiteX430" fmla="*/ 244962 w 608133"/>
              <a:gd name="connsiteY430" fmla="*/ 81788 h 606580"/>
              <a:gd name="connsiteX431" fmla="*/ 252757 w 608133"/>
              <a:gd name="connsiteY431" fmla="*/ 80767 h 606580"/>
              <a:gd name="connsiteX432" fmla="*/ 252885 w 608133"/>
              <a:gd name="connsiteY432" fmla="*/ 79108 h 606580"/>
              <a:gd name="connsiteX433" fmla="*/ 249562 w 608133"/>
              <a:gd name="connsiteY433" fmla="*/ 77832 h 606580"/>
              <a:gd name="connsiteX434" fmla="*/ 248796 w 608133"/>
              <a:gd name="connsiteY434" fmla="*/ 72984 h 606580"/>
              <a:gd name="connsiteX435" fmla="*/ 258379 w 608133"/>
              <a:gd name="connsiteY435" fmla="*/ 72218 h 606580"/>
              <a:gd name="connsiteX436" fmla="*/ 264130 w 608133"/>
              <a:gd name="connsiteY436" fmla="*/ 66221 h 606580"/>
              <a:gd name="connsiteX437" fmla="*/ 264513 w 608133"/>
              <a:gd name="connsiteY437" fmla="*/ 65838 h 606580"/>
              <a:gd name="connsiteX438" fmla="*/ 266302 w 608133"/>
              <a:gd name="connsiteY438" fmla="*/ 64052 h 606580"/>
              <a:gd name="connsiteX439" fmla="*/ 286492 w 608133"/>
              <a:gd name="connsiteY439" fmla="*/ 61500 h 606580"/>
              <a:gd name="connsiteX440" fmla="*/ 295437 w 608133"/>
              <a:gd name="connsiteY440" fmla="*/ 69028 h 606580"/>
              <a:gd name="connsiteX441" fmla="*/ 272052 w 608133"/>
              <a:gd name="connsiteY441" fmla="*/ 81405 h 606580"/>
              <a:gd name="connsiteX442" fmla="*/ 301826 w 608133"/>
              <a:gd name="connsiteY442" fmla="*/ 88295 h 606580"/>
              <a:gd name="connsiteX443" fmla="*/ 305659 w 608133"/>
              <a:gd name="connsiteY443" fmla="*/ 78470 h 606580"/>
              <a:gd name="connsiteX444" fmla="*/ 318693 w 608133"/>
              <a:gd name="connsiteY444" fmla="*/ 78470 h 606580"/>
              <a:gd name="connsiteX445" fmla="*/ 323294 w 608133"/>
              <a:gd name="connsiteY445" fmla="*/ 69921 h 606580"/>
              <a:gd name="connsiteX446" fmla="*/ 314093 w 608133"/>
              <a:gd name="connsiteY446" fmla="*/ 67625 h 606580"/>
              <a:gd name="connsiteX447" fmla="*/ 314093 w 608133"/>
              <a:gd name="connsiteY447" fmla="*/ 56779 h 606580"/>
              <a:gd name="connsiteX448" fmla="*/ 285214 w 608133"/>
              <a:gd name="connsiteY448" fmla="*/ 44147 h 606580"/>
              <a:gd name="connsiteX449" fmla="*/ 265280 w 608133"/>
              <a:gd name="connsiteY449" fmla="*/ 46444 h 606580"/>
              <a:gd name="connsiteX450" fmla="*/ 254035 w 608133"/>
              <a:gd name="connsiteY450" fmla="*/ 52186 h 606580"/>
              <a:gd name="connsiteX451" fmla="*/ 254801 w 608133"/>
              <a:gd name="connsiteY451" fmla="*/ 66349 h 606580"/>
              <a:gd name="connsiteX452" fmla="*/ 243045 w 608133"/>
              <a:gd name="connsiteY452" fmla="*/ 64562 h 606580"/>
              <a:gd name="connsiteX453" fmla="*/ 241256 w 608133"/>
              <a:gd name="connsiteY453" fmla="*/ 56779 h 606580"/>
              <a:gd name="connsiteX454" fmla="*/ 252501 w 608133"/>
              <a:gd name="connsiteY454" fmla="*/ 46572 h 606580"/>
              <a:gd name="connsiteX455" fmla="*/ 232056 w 608133"/>
              <a:gd name="connsiteY455" fmla="*/ 45679 h 606580"/>
              <a:gd name="connsiteX456" fmla="*/ 226178 w 608133"/>
              <a:gd name="connsiteY456" fmla="*/ 47337 h 606580"/>
              <a:gd name="connsiteX457" fmla="*/ 223622 w 608133"/>
              <a:gd name="connsiteY457" fmla="*/ 54227 h 606580"/>
              <a:gd name="connsiteX458" fmla="*/ 231289 w 608133"/>
              <a:gd name="connsiteY458" fmla="*/ 55503 h 606580"/>
              <a:gd name="connsiteX459" fmla="*/ 229756 w 608133"/>
              <a:gd name="connsiteY459" fmla="*/ 63031 h 606580"/>
              <a:gd name="connsiteX460" fmla="*/ 216722 w 608133"/>
              <a:gd name="connsiteY460" fmla="*/ 63797 h 606580"/>
              <a:gd name="connsiteX461" fmla="*/ 214677 w 608133"/>
              <a:gd name="connsiteY461" fmla="*/ 68773 h 606580"/>
              <a:gd name="connsiteX462" fmla="*/ 195765 w 608133"/>
              <a:gd name="connsiteY462" fmla="*/ 69283 h 606580"/>
              <a:gd name="connsiteX463" fmla="*/ 194487 w 608133"/>
              <a:gd name="connsiteY463" fmla="*/ 58693 h 606580"/>
              <a:gd name="connsiteX464" fmla="*/ 209310 w 608133"/>
              <a:gd name="connsiteY464" fmla="*/ 58438 h 606580"/>
              <a:gd name="connsiteX465" fmla="*/ 220555 w 608133"/>
              <a:gd name="connsiteY465" fmla="*/ 47593 h 606580"/>
              <a:gd name="connsiteX466" fmla="*/ 214422 w 608133"/>
              <a:gd name="connsiteY466" fmla="*/ 44658 h 606580"/>
              <a:gd name="connsiteX467" fmla="*/ 206244 w 608133"/>
              <a:gd name="connsiteY467" fmla="*/ 52441 h 606580"/>
              <a:gd name="connsiteX468" fmla="*/ 192698 w 608133"/>
              <a:gd name="connsiteY468" fmla="*/ 51676 h 606580"/>
              <a:gd name="connsiteX469" fmla="*/ 184520 w 608133"/>
              <a:gd name="connsiteY469" fmla="*/ 40575 h 606580"/>
              <a:gd name="connsiteX470" fmla="*/ 167142 w 608133"/>
              <a:gd name="connsiteY470" fmla="*/ 40575 h 606580"/>
              <a:gd name="connsiteX471" fmla="*/ 148996 w 608133"/>
              <a:gd name="connsiteY471" fmla="*/ 53972 h 606580"/>
              <a:gd name="connsiteX472" fmla="*/ 165608 w 608133"/>
              <a:gd name="connsiteY472" fmla="*/ 53972 h 606580"/>
              <a:gd name="connsiteX473" fmla="*/ 167142 w 608133"/>
              <a:gd name="connsiteY473" fmla="*/ 58693 h 606580"/>
              <a:gd name="connsiteX474" fmla="*/ 162797 w 608133"/>
              <a:gd name="connsiteY474" fmla="*/ 62776 h 606580"/>
              <a:gd name="connsiteX475" fmla="*/ 181198 w 608133"/>
              <a:gd name="connsiteY475" fmla="*/ 63287 h 606580"/>
              <a:gd name="connsiteX476" fmla="*/ 184009 w 608133"/>
              <a:gd name="connsiteY476" fmla="*/ 69794 h 606580"/>
              <a:gd name="connsiteX477" fmla="*/ 163308 w 608133"/>
              <a:gd name="connsiteY477" fmla="*/ 69028 h 606580"/>
              <a:gd name="connsiteX478" fmla="*/ 162286 w 608133"/>
              <a:gd name="connsiteY478" fmla="*/ 64052 h 606580"/>
              <a:gd name="connsiteX479" fmla="*/ 149252 w 608133"/>
              <a:gd name="connsiteY479" fmla="*/ 61245 h 606580"/>
              <a:gd name="connsiteX480" fmla="*/ 142352 w 608133"/>
              <a:gd name="connsiteY480" fmla="*/ 57545 h 606580"/>
              <a:gd name="connsiteX481" fmla="*/ 129445 w 608133"/>
              <a:gd name="connsiteY481" fmla="*/ 57545 h 606580"/>
              <a:gd name="connsiteX482" fmla="*/ 310515 w 608133"/>
              <a:gd name="connsiteY482"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Lst>
            <a:rect l="l" t="t" r="r" b="b"/>
            <a:pathLst>
              <a:path w="608133" h="606580">
                <a:moveTo>
                  <a:pt x="353905" y="372216"/>
                </a:moveTo>
                <a:lnTo>
                  <a:pt x="357698" y="373425"/>
                </a:lnTo>
                <a:lnTo>
                  <a:pt x="354188" y="382408"/>
                </a:lnTo>
                <a:cubicBezTo>
                  <a:pt x="348856" y="388184"/>
                  <a:pt x="341448" y="392013"/>
                  <a:pt x="333146" y="392715"/>
                </a:cubicBezTo>
                <a:lnTo>
                  <a:pt x="333146" y="400756"/>
                </a:lnTo>
                <a:lnTo>
                  <a:pt x="341831" y="400756"/>
                </a:lnTo>
                <a:lnTo>
                  <a:pt x="341831" y="406245"/>
                </a:lnTo>
                <a:lnTo>
                  <a:pt x="319097" y="406245"/>
                </a:lnTo>
                <a:lnTo>
                  <a:pt x="319097" y="400756"/>
                </a:lnTo>
                <a:lnTo>
                  <a:pt x="329187" y="400756"/>
                </a:lnTo>
                <a:lnTo>
                  <a:pt x="329187" y="392715"/>
                </a:lnTo>
                <a:lnTo>
                  <a:pt x="329187" y="390162"/>
                </a:lnTo>
                <a:lnTo>
                  <a:pt x="329187" y="388631"/>
                </a:lnTo>
                <a:cubicBezTo>
                  <a:pt x="329570" y="388631"/>
                  <a:pt x="330081" y="388758"/>
                  <a:pt x="330464" y="388758"/>
                </a:cubicBezTo>
                <a:cubicBezTo>
                  <a:pt x="338255" y="388758"/>
                  <a:pt x="345344" y="385567"/>
                  <a:pt x="350484" y="380430"/>
                </a:cubicBezTo>
                <a:close/>
                <a:moveTo>
                  <a:pt x="154231" y="365050"/>
                </a:moveTo>
                <a:lnTo>
                  <a:pt x="154668" y="366964"/>
                </a:lnTo>
                <a:lnTo>
                  <a:pt x="155372" y="370090"/>
                </a:lnTo>
                <a:lnTo>
                  <a:pt x="153754" y="367178"/>
                </a:lnTo>
                <a:lnTo>
                  <a:pt x="153213" y="366194"/>
                </a:lnTo>
                <a:close/>
                <a:moveTo>
                  <a:pt x="154228" y="365035"/>
                </a:moveTo>
                <a:lnTo>
                  <a:pt x="153198" y="366178"/>
                </a:lnTo>
                <a:lnTo>
                  <a:pt x="153754" y="367178"/>
                </a:lnTo>
                <a:lnTo>
                  <a:pt x="155385" y="370149"/>
                </a:lnTo>
                <a:lnTo>
                  <a:pt x="155372" y="370090"/>
                </a:lnTo>
                <a:lnTo>
                  <a:pt x="155386" y="370116"/>
                </a:lnTo>
                <a:lnTo>
                  <a:pt x="154668" y="366964"/>
                </a:lnTo>
                <a:lnTo>
                  <a:pt x="154235" y="365045"/>
                </a:lnTo>
                <a:lnTo>
                  <a:pt x="154231" y="365050"/>
                </a:lnTo>
                <a:close/>
                <a:moveTo>
                  <a:pt x="129357" y="298669"/>
                </a:moveTo>
                <a:lnTo>
                  <a:pt x="136291" y="312738"/>
                </a:lnTo>
                <a:lnTo>
                  <a:pt x="136471" y="313109"/>
                </a:lnTo>
                <a:lnTo>
                  <a:pt x="133402" y="312982"/>
                </a:lnTo>
                <a:lnTo>
                  <a:pt x="127529" y="313873"/>
                </a:lnTo>
                <a:lnTo>
                  <a:pt x="127529" y="300738"/>
                </a:lnTo>
                <a:close/>
                <a:moveTo>
                  <a:pt x="129305" y="298562"/>
                </a:moveTo>
                <a:lnTo>
                  <a:pt x="127512" y="300731"/>
                </a:lnTo>
                <a:lnTo>
                  <a:pt x="127512" y="313875"/>
                </a:lnTo>
                <a:lnTo>
                  <a:pt x="127529" y="313873"/>
                </a:lnTo>
                <a:lnTo>
                  <a:pt x="127529" y="313880"/>
                </a:lnTo>
                <a:lnTo>
                  <a:pt x="133407" y="312987"/>
                </a:lnTo>
                <a:lnTo>
                  <a:pt x="136473" y="313115"/>
                </a:lnTo>
                <a:lnTo>
                  <a:pt x="136471" y="313109"/>
                </a:lnTo>
                <a:lnTo>
                  <a:pt x="136474" y="313109"/>
                </a:lnTo>
                <a:lnTo>
                  <a:pt x="136291" y="312738"/>
                </a:lnTo>
                <a:lnTo>
                  <a:pt x="129445" y="298569"/>
                </a:lnTo>
                <a:lnTo>
                  <a:pt x="129357" y="298669"/>
                </a:lnTo>
                <a:close/>
                <a:moveTo>
                  <a:pt x="70350" y="249152"/>
                </a:moveTo>
                <a:lnTo>
                  <a:pt x="73599" y="253747"/>
                </a:lnTo>
                <a:lnTo>
                  <a:pt x="73003" y="254932"/>
                </a:lnTo>
                <a:lnTo>
                  <a:pt x="69753" y="254932"/>
                </a:lnTo>
                <a:lnTo>
                  <a:pt x="68611" y="254900"/>
                </a:lnTo>
                <a:lnTo>
                  <a:pt x="67343" y="250596"/>
                </a:lnTo>
                <a:lnTo>
                  <a:pt x="67374" y="250579"/>
                </a:lnTo>
                <a:close/>
                <a:moveTo>
                  <a:pt x="12543" y="235433"/>
                </a:moveTo>
                <a:lnTo>
                  <a:pt x="14960" y="247257"/>
                </a:lnTo>
                <a:lnTo>
                  <a:pt x="20187" y="255668"/>
                </a:lnTo>
                <a:lnTo>
                  <a:pt x="23757" y="259618"/>
                </a:lnTo>
                <a:lnTo>
                  <a:pt x="30131" y="262039"/>
                </a:lnTo>
                <a:lnTo>
                  <a:pt x="24139" y="269048"/>
                </a:lnTo>
                <a:lnTo>
                  <a:pt x="12537" y="270195"/>
                </a:lnTo>
                <a:lnTo>
                  <a:pt x="3740" y="270195"/>
                </a:lnTo>
                <a:lnTo>
                  <a:pt x="4760" y="260001"/>
                </a:lnTo>
                <a:lnTo>
                  <a:pt x="10311" y="258832"/>
                </a:lnTo>
                <a:lnTo>
                  <a:pt x="12012" y="258505"/>
                </a:lnTo>
                <a:lnTo>
                  <a:pt x="12008" y="258475"/>
                </a:lnTo>
                <a:lnTo>
                  <a:pt x="12027" y="258471"/>
                </a:lnTo>
                <a:lnTo>
                  <a:pt x="11390" y="253756"/>
                </a:lnTo>
                <a:lnTo>
                  <a:pt x="11386" y="253754"/>
                </a:lnTo>
                <a:lnTo>
                  <a:pt x="11373" y="253656"/>
                </a:lnTo>
                <a:lnTo>
                  <a:pt x="7285" y="251138"/>
                </a:lnTo>
                <a:lnTo>
                  <a:pt x="5398" y="249933"/>
                </a:lnTo>
                <a:lnTo>
                  <a:pt x="4888" y="249679"/>
                </a:lnTo>
                <a:cubicBezTo>
                  <a:pt x="5653" y="245218"/>
                  <a:pt x="6545" y="240758"/>
                  <a:pt x="7565" y="236426"/>
                </a:cubicBezTo>
                <a:lnTo>
                  <a:pt x="8330" y="236298"/>
                </a:lnTo>
                <a:lnTo>
                  <a:pt x="8443" y="236274"/>
                </a:lnTo>
                <a:lnTo>
                  <a:pt x="8434" y="236304"/>
                </a:lnTo>
                <a:close/>
                <a:moveTo>
                  <a:pt x="606846" y="233360"/>
                </a:moveTo>
                <a:cubicBezTo>
                  <a:pt x="607361" y="235011"/>
                  <a:pt x="607747" y="236663"/>
                  <a:pt x="608133" y="238441"/>
                </a:cubicBezTo>
                <a:lnTo>
                  <a:pt x="605945" y="234376"/>
                </a:lnTo>
                <a:close/>
                <a:moveTo>
                  <a:pt x="204076" y="166111"/>
                </a:moveTo>
                <a:lnTo>
                  <a:pt x="204076" y="171954"/>
                </a:lnTo>
                <a:lnTo>
                  <a:pt x="199732" y="176272"/>
                </a:lnTo>
                <a:lnTo>
                  <a:pt x="189892" y="176272"/>
                </a:lnTo>
                <a:lnTo>
                  <a:pt x="191426" y="169668"/>
                </a:lnTo>
                <a:lnTo>
                  <a:pt x="196026" y="169286"/>
                </a:lnTo>
                <a:lnTo>
                  <a:pt x="197048" y="167000"/>
                </a:lnTo>
                <a:close/>
                <a:moveTo>
                  <a:pt x="581533" y="165335"/>
                </a:moveTo>
                <a:cubicBezTo>
                  <a:pt x="584078" y="170193"/>
                  <a:pt x="586495" y="175178"/>
                  <a:pt x="588657" y="180163"/>
                </a:cubicBezTo>
                <a:lnTo>
                  <a:pt x="585604" y="180035"/>
                </a:lnTo>
                <a:lnTo>
                  <a:pt x="579625" y="180930"/>
                </a:lnTo>
                <a:lnTo>
                  <a:pt x="579625" y="167380"/>
                </a:lnTo>
                <a:close/>
                <a:moveTo>
                  <a:pt x="208944" y="160607"/>
                </a:moveTo>
                <a:lnTo>
                  <a:pt x="209708" y="160607"/>
                </a:lnTo>
                <a:lnTo>
                  <a:pt x="221293" y="164052"/>
                </a:lnTo>
                <a:lnTo>
                  <a:pt x="221293" y="169922"/>
                </a:lnTo>
                <a:lnTo>
                  <a:pt x="211618" y="169922"/>
                </a:lnTo>
                <a:lnTo>
                  <a:pt x="208944" y="166094"/>
                </a:lnTo>
                <a:close/>
                <a:moveTo>
                  <a:pt x="179788" y="153974"/>
                </a:moveTo>
                <a:lnTo>
                  <a:pt x="189892" y="153974"/>
                </a:lnTo>
                <a:lnTo>
                  <a:pt x="176846" y="171968"/>
                </a:lnTo>
                <a:lnTo>
                  <a:pt x="171474" y="169161"/>
                </a:lnTo>
                <a:lnTo>
                  <a:pt x="172625" y="161504"/>
                </a:lnTo>
                <a:close/>
                <a:moveTo>
                  <a:pt x="196031" y="153974"/>
                </a:moveTo>
                <a:lnTo>
                  <a:pt x="206334" y="153974"/>
                </a:lnTo>
                <a:lnTo>
                  <a:pt x="206334" y="159972"/>
                </a:lnTo>
                <a:lnTo>
                  <a:pt x="201747" y="162936"/>
                </a:lnTo>
                <a:lnTo>
                  <a:pt x="196031" y="164065"/>
                </a:lnTo>
                <a:close/>
                <a:moveTo>
                  <a:pt x="215085" y="152986"/>
                </a:moveTo>
                <a:lnTo>
                  <a:pt x="219811" y="155921"/>
                </a:lnTo>
                <a:lnTo>
                  <a:pt x="216107" y="158984"/>
                </a:lnTo>
                <a:lnTo>
                  <a:pt x="212402" y="155921"/>
                </a:lnTo>
                <a:close/>
                <a:moveTo>
                  <a:pt x="201253" y="144306"/>
                </a:moveTo>
                <a:lnTo>
                  <a:pt x="207533" y="150044"/>
                </a:lnTo>
                <a:lnTo>
                  <a:pt x="201253" y="151574"/>
                </a:lnTo>
                <a:close/>
                <a:moveTo>
                  <a:pt x="48012" y="142895"/>
                </a:moveTo>
                <a:lnTo>
                  <a:pt x="48267" y="146335"/>
                </a:lnTo>
                <a:lnTo>
                  <a:pt x="39587" y="156655"/>
                </a:lnTo>
                <a:cubicBezTo>
                  <a:pt x="42268" y="151941"/>
                  <a:pt x="45076" y="147354"/>
                  <a:pt x="48012" y="142895"/>
                </a:cubicBezTo>
                <a:close/>
                <a:moveTo>
                  <a:pt x="183223" y="141625"/>
                </a:moveTo>
                <a:lnTo>
                  <a:pt x="195249" y="141625"/>
                </a:lnTo>
                <a:lnTo>
                  <a:pt x="195249" y="145325"/>
                </a:lnTo>
                <a:lnTo>
                  <a:pt x="197936" y="145325"/>
                </a:lnTo>
                <a:lnTo>
                  <a:pt x="197936" y="151575"/>
                </a:lnTo>
                <a:lnTo>
                  <a:pt x="179512" y="151575"/>
                </a:lnTo>
                <a:lnTo>
                  <a:pt x="172603" y="149662"/>
                </a:lnTo>
                <a:lnTo>
                  <a:pt x="174394" y="145325"/>
                </a:lnTo>
                <a:close/>
                <a:moveTo>
                  <a:pt x="163284" y="118762"/>
                </a:moveTo>
                <a:lnTo>
                  <a:pt x="170557" y="120418"/>
                </a:lnTo>
                <a:lnTo>
                  <a:pt x="168005" y="130101"/>
                </a:lnTo>
                <a:lnTo>
                  <a:pt x="160221" y="132522"/>
                </a:lnTo>
                <a:lnTo>
                  <a:pt x="155244" y="122584"/>
                </a:lnTo>
                <a:close/>
                <a:moveTo>
                  <a:pt x="531175" y="94910"/>
                </a:moveTo>
                <a:cubicBezTo>
                  <a:pt x="536417" y="100396"/>
                  <a:pt x="541530" y="106136"/>
                  <a:pt x="546388" y="112005"/>
                </a:cubicBezTo>
                <a:lnTo>
                  <a:pt x="540380" y="120807"/>
                </a:lnTo>
                <a:lnTo>
                  <a:pt x="519286" y="120679"/>
                </a:lnTo>
                <a:lnTo>
                  <a:pt x="517880" y="116342"/>
                </a:lnTo>
                <a:lnTo>
                  <a:pt x="531175" y="109708"/>
                </a:lnTo>
                <a:close/>
                <a:moveTo>
                  <a:pt x="144924" y="86584"/>
                </a:moveTo>
                <a:cubicBezTo>
                  <a:pt x="145436" y="86584"/>
                  <a:pt x="144924" y="93238"/>
                  <a:pt x="144924" y="93238"/>
                </a:cubicBezTo>
                <a:lnTo>
                  <a:pt x="129693" y="94134"/>
                </a:lnTo>
                <a:lnTo>
                  <a:pt x="126877" y="90807"/>
                </a:lnTo>
                <a:lnTo>
                  <a:pt x="137629" y="87736"/>
                </a:lnTo>
                <a:cubicBezTo>
                  <a:pt x="137629" y="87736"/>
                  <a:pt x="144284" y="86584"/>
                  <a:pt x="144924" y="86584"/>
                </a:cubicBezTo>
                <a:close/>
                <a:moveTo>
                  <a:pt x="134155" y="70142"/>
                </a:moveTo>
                <a:lnTo>
                  <a:pt x="145154" y="70142"/>
                </a:lnTo>
                <a:lnTo>
                  <a:pt x="145154" y="74879"/>
                </a:lnTo>
                <a:lnTo>
                  <a:pt x="141957" y="79104"/>
                </a:lnTo>
                <a:lnTo>
                  <a:pt x="126736" y="79104"/>
                </a:lnTo>
                <a:lnTo>
                  <a:pt x="126736" y="72959"/>
                </a:lnTo>
                <a:lnTo>
                  <a:pt x="126736" y="72447"/>
                </a:lnTo>
                <a:lnTo>
                  <a:pt x="133515" y="72447"/>
                </a:lnTo>
                <a:close/>
                <a:moveTo>
                  <a:pt x="310515" y="0"/>
                </a:moveTo>
                <a:cubicBezTo>
                  <a:pt x="322144" y="0"/>
                  <a:pt x="333772" y="766"/>
                  <a:pt x="345017" y="2042"/>
                </a:cubicBezTo>
                <a:cubicBezTo>
                  <a:pt x="350895" y="2680"/>
                  <a:pt x="356645" y="3318"/>
                  <a:pt x="362268" y="4338"/>
                </a:cubicBezTo>
                <a:cubicBezTo>
                  <a:pt x="363546" y="4593"/>
                  <a:pt x="364696" y="4849"/>
                  <a:pt x="365973" y="5104"/>
                </a:cubicBezTo>
                <a:cubicBezTo>
                  <a:pt x="420793" y="15439"/>
                  <a:pt x="470373" y="40320"/>
                  <a:pt x="510625" y="75408"/>
                </a:cubicBezTo>
                <a:lnTo>
                  <a:pt x="507047" y="81788"/>
                </a:lnTo>
                <a:lnTo>
                  <a:pt x="492863" y="87274"/>
                </a:lnTo>
                <a:lnTo>
                  <a:pt x="486857" y="93654"/>
                </a:lnTo>
                <a:lnTo>
                  <a:pt x="488263" y="101182"/>
                </a:lnTo>
                <a:lnTo>
                  <a:pt x="495546" y="102203"/>
                </a:lnTo>
                <a:lnTo>
                  <a:pt x="500019" y="113048"/>
                </a:lnTo>
                <a:lnTo>
                  <a:pt x="512542" y="108072"/>
                </a:lnTo>
                <a:lnTo>
                  <a:pt x="514714" y="122618"/>
                </a:lnTo>
                <a:lnTo>
                  <a:pt x="510880" y="122618"/>
                </a:lnTo>
                <a:lnTo>
                  <a:pt x="500530" y="121086"/>
                </a:lnTo>
                <a:lnTo>
                  <a:pt x="489029" y="123000"/>
                </a:lnTo>
                <a:lnTo>
                  <a:pt x="477912" y="138439"/>
                </a:lnTo>
                <a:lnTo>
                  <a:pt x="461939" y="140991"/>
                </a:lnTo>
                <a:lnTo>
                  <a:pt x="459639" y="154388"/>
                </a:lnTo>
                <a:lnTo>
                  <a:pt x="466412" y="155920"/>
                </a:lnTo>
                <a:lnTo>
                  <a:pt x="464495" y="164596"/>
                </a:lnTo>
                <a:lnTo>
                  <a:pt x="448650" y="161406"/>
                </a:lnTo>
                <a:lnTo>
                  <a:pt x="434210" y="164596"/>
                </a:lnTo>
                <a:lnTo>
                  <a:pt x="431143" y="172507"/>
                </a:lnTo>
                <a:lnTo>
                  <a:pt x="433571" y="189221"/>
                </a:lnTo>
                <a:lnTo>
                  <a:pt x="442133" y="193177"/>
                </a:lnTo>
                <a:lnTo>
                  <a:pt x="456444" y="193049"/>
                </a:lnTo>
                <a:lnTo>
                  <a:pt x="466028" y="192284"/>
                </a:lnTo>
                <a:lnTo>
                  <a:pt x="468967" y="184628"/>
                </a:lnTo>
                <a:lnTo>
                  <a:pt x="484046" y="165362"/>
                </a:lnTo>
                <a:lnTo>
                  <a:pt x="493885" y="167403"/>
                </a:lnTo>
                <a:lnTo>
                  <a:pt x="503724" y="158727"/>
                </a:lnTo>
                <a:lnTo>
                  <a:pt x="505513" y="165489"/>
                </a:lnTo>
                <a:lnTo>
                  <a:pt x="529537" y="181438"/>
                </a:lnTo>
                <a:lnTo>
                  <a:pt x="526598" y="185394"/>
                </a:lnTo>
                <a:lnTo>
                  <a:pt x="515736" y="184756"/>
                </a:lnTo>
                <a:lnTo>
                  <a:pt x="519953" y="190625"/>
                </a:lnTo>
                <a:lnTo>
                  <a:pt x="526598" y="192029"/>
                </a:lnTo>
                <a:lnTo>
                  <a:pt x="534393" y="188839"/>
                </a:lnTo>
                <a:lnTo>
                  <a:pt x="534265" y="179524"/>
                </a:lnTo>
                <a:lnTo>
                  <a:pt x="537715" y="177866"/>
                </a:lnTo>
                <a:lnTo>
                  <a:pt x="534904" y="174931"/>
                </a:lnTo>
                <a:lnTo>
                  <a:pt x="518931" y="166127"/>
                </a:lnTo>
                <a:lnTo>
                  <a:pt x="514714" y="154388"/>
                </a:lnTo>
                <a:lnTo>
                  <a:pt x="528003" y="154388"/>
                </a:lnTo>
                <a:lnTo>
                  <a:pt x="532220" y="158599"/>
                </a:lnTo>
                <a:lnTo>
                  <a:pt x="543721" y="168296"/>
                </a:lnTo>
                <a:lnTo>
                  <a:pt x="544232" y="180162"/>
                </a:lnTo>
                <a:lnTo>
                  <a:pt x="556116" y="192539"/>
                </a:lnTo>
                <a:lnTo>
                  <a:pt x="560588" y="175441"/>
                </a:lnTo>
                <a:lnTo>
                  <a:pt x="568766" y="171103"/>
                </a:lnTo>
                <a:lnTo>
                  <a:pt x="570300" y="185011"/>
                </a:lnTo>
                <a:lnTo>
                  <a:pt x="578350" y="193815"/>
                </a:lnTo>
                <a:lnTo>
                  <a:pt x="594323" y="193432"/>
                </a:lnTo>
                <a:cubicBezTo>
                  <a:pt x="597518" y="201343"/>
                  <a:pt x="600201" y="209381"/>
                  <a:pt x="602629" y="217547"/>
                </a:cubicBezTo>
                <a:lnTo>
                  <a:pt x="600968" y="219078"/>
                </a:lnTo>
                <a:lnTo>
                  <a:pt x="576434" y="219078"/>
                </a:lnTo>
                <a:lnTo>
                  <a:pt x="561483" y="208105"/>
                </a:lnTo>
                <a:lnTo>
                  <a:pt x="545765" y="209636"/>
                </a:lnTo>
                <a:lnTo>
                  <a:pt x="545765" y="219078"/>
                </a:lnTo>
                <a:lnTo>
                  <a:pt x="540782" y="219078"/>
                </a:lnTo>
                <a:lnTo>
                  <a:pt x="535415" y="215251"/>
                </a:lnTo>
                <a:lnTo>
                  <a:pt x="508197" y="208488"/>
                </a:lnTo>
                <a:lnTo>
                  <a:pt x="508197" y="191008"/>
                </a:lnTo>
                <a:lnTo>
                  <a:pt x="473567" y="193687"/>
                </a:lnTo>
                <a:lnTo>
                  <a:pt x="462961" y="199429"/>
                </a:lnTo>
                <a:lnTo>
                  <a:pt x="449161" y="199429"/>
                </a:lnTo>
                <a:lnTo>
                  <a:pt x="442516" y="198791"/>
                </a:lnTo>
                <a:lnTo>
                  <a:pt x="425904" y="207850"/>
                </a:lnTo>
                <a:lnTo>
                  <a:pt x="425904" y="224948"/>
                </a:lnTo>
                <a:lnTo>
                  <a:pt x="391914" y="249190"/>
                </a:lnTo>
                <a:lnTo>
                  <a:pt x="394725" y="259526"/>
                </a:lnTo>
                <a:lnTo>
                  <a:pt x="401625" y="259526"/>
                </a:lnTo>
                <a:lnTo>
                  <a:pt x="399836" y="269350"/>
                </a:lnTo>
                <a:lnTo>
                  <a:pt x="394853" y="271136"/>
                </a:lnTo>
                <a:lnTo>
                  <a:pt x="394725" y="296910"/>
                </a:lnTo>
                <a:lnTo>
                  <a:pt x="423987" y="329957"/>
                </a:lnTo>
                <a:lnTo>
                  <a:pt x="436893" y="329957"/>
                </a:lnTo>
                <a:lnTo>
                  <a:pt x="437660" y="327916"/>
                </a:lnTo>
                <a:lnTo>
                  <a:pt x="460661" y="327916"/>
                </a:lnTo>
                <a:lnTo>
                  <a:pt x="467306" y="321791"/>
                </a:lnTo>
                <a:lnTo>
                  <a:pt x="480340" y="321791"/>
                </a:lnTo>
                <a:lnTo>
                  <a:pt x="487496" y="328936"/>
                </a:lnTo>
                <a:lnTo>
                  <a:pt x="506919" y="330850"/>
                </a:lnTo>
                <a:lnTo>
                  <a:pt x="504363" y="356369"/>
                </a:lnTo>
                <a:lnTo>
                  <a:pt x="525959" y="394009"/>
                </a:lnTo>
                <a:lnTo>
                  <a:pt x="514586" y="415445"/>
                </a:lnTo>
                <a:lnTo>
                  <a:pt x="515353" y="425525"/>
                </a:lnTo>
                <a:lnTo>
                  <a:pt x="524298" y="434329"/>
                </a:lnTo>
                <a:lnTo>
                  <a:pt x="524298" y="458571"/>
                </a:lnTo>
                <a:lnTo>
                  <a:pt x="536054" y="474265"/>
                </a:lnTo>
                <a:lnTo>
                  <a:pt x="536054" y="494425"/>
                </a:lnTo>
                <a:lnTo>
                  <a:pt x="546149" y="494425"/>
                </a:lnTo>
                <a:cubicBezTo>
                  <a:pt x="489668" y="562815"/>
                  <a:pt x="403670" y="606580"/>
                  <a:pt x="307576" y="606580"/>
                </a:cubicBezTo>
                <a:cubicBezTo>
                  <a:pt x="138518" y="606580"/>
                  <a:pt x="894" y="471331"/>
                  <a:pt x="0" y="304694"/>
                </a:cubicBezTo>
                <a:cubicBezTo>
                  <a:pt x="128" y="285937"/>
                  <a:pt x="1917" y="267691"/>
                  <a:pt x="5367" y="249956"/>
                </a:cubicBezTo>
                <a:lnTo>
                  <a:pt x="7285" y="251138"/>
                </a:lnTo>
                <a:lnTo>
                  <a:pt x="11386" y="253754"/>
                </a:lnTo>
                <a:lnTo>
                  <a:pt x="12008" y="258475"/>
                </a:lnTo>
                <a:lnTo>
                  <a:pt x="10311" y="258832"/>
                </a:lnTo>
                <a:lnTo>
                  <a:pt x="4728" y="259908"/>
                </a:lnTo>
                <a:lnTo>
                  <a:pt x="3705" y="270243"/>
                </a:lnTo>
                <a:lnTo>
                  <a:pt x="12651" y="270243"/>
                </a:lnTo>
                <a:lnTo>
                  <a:pt x="24279" y="269095"/>
                </a:lnTo>
                <a:lnTo>
                  <a:pt x="30285" y="262077"/>
                </a:lnTo>
                <a:lnTo>
                  <a:pt x="23896" y="259653"/>
                </a:lnTo>
                <a:lnTo>
                  <a:pt x="20446" y="255570"/>
                </a:lnTo>
                <a:lnTo>
                  <a:pt x="15079" y="247277"/>
                </a:lnTo>
                <a:lnTo>
                  <a:pt x="12651" y="235410"/>
                </a:lnTo>
                <a:lnTo>
                  <a:pt x="12543" y="235433"/>
                </a:lnTo>
                <a:lnTo>
                  <a:pt x="12537" y="235406"/>
                </a:lnTo>
                <a:lnTo>
                  <a:pt x="8443" y="236274"/>
                </a:lnTo>
                <a:lnTo>
                  <a:pt x="24663" y="186925"/>
                </a:lnTo>
                <a:lnTo>
                  <a:pt x="24663" y="201470"/>
                </a:lnTo>
                <a:lnTo>
                  <a:pt x="37441" y="207595"/>
                </a:lnTo>
                <a:lnTo>
                  <a:pt x="37441" y="231583"/>
                </a:lnTo>
                <a:lnTo>
                  <a:pt x="49708" y="252253"/>
                </a:lnTo>
                <a:lnTo>
                  <a:pt x="59675" y="253784"/>
                </a:lnTo>
                <a:lnTo>
                  <a:pt x="60953" y="246639"/>
                </a:lnTo>
                <a:lnTo>
                  <a:pt x="49197" y="228775"/>
                </a:lnTo>
                <a:lnTo>
                  <a:pt x="46897" y="211295"/>
                </a:lnTo>
                <a:lnTo>
                  <a:pt x="53797" y="211295"/>
                </a:lnTo>
                <a:lnTo>
                  <a:pt x="56736" y="229286"/>
                </a:lnTo>
                <a:lnTo>
                  <a:pt x="70537" y="249063"/>
                </a:lnTo>
                <a:lnTo>
                  <a:pt x="70350" y="249152"/>
                </a:lnTo>
                <a:lnTo>
                  <a:pt x="70260" y="249025"/>
                </a:lnTo>
                <a:lnTo>
                  <a:pt x="67374" y="250579"/>
                </a:lnTo>
                <a:lnTo>
                  <a:pt x="67342" y="250594"/>
                </a:lnTo>
                <a:lnTo>
                  <a:pt x="67343" y="250596"/>
                </a:lnTo>
                <a:lnTo>
                  <a:pt x="67178" y="250684"/>
                </a:lnTo>
                <a:lnTo>
                  <a:pt x="68462" y="254896"/>
                </a:lnTo>
                <a:lnTo>
                  <a:pt x="68611" y="254900"/>
                </a:lnTo>
                <a:lnTo>
                  <a:pt x="68620" y="254932"/>
                </a:lnTo>
                <a:lnTo>
                  <a:pt x="69753" y="254932"/>
                </a:lnTo>
                <a:lnTo>
                  <a:pt x="72957" y="255023"/>
                </a:lnTo>
                <a:lnTo>
                  <a:pt x="73003" y="254932"/>
                </a:lnTo>
                <a:lnTo>
                  <a:pt x="73093" y="254932"/>
                </a:lnTo>
                <a:lnTo>
                  <a:pt x="69387" y="261695"/>
                </a:lnTo>
                <a:lnTo>
                  <a:pt x="80121" y="277899"/>
                </a:lnTo>
                <a:lnTo>
                  <a:pt x="106955" y="284534"/>
                </a:lnTo>
                <a:lnTo>
                  <a:pt x="106955" y="280196"/>
                </a:lnTo>
                <a:lnTo>
                  <a:pt x="117689" y="281727"/>
                </a:lnTo>
                <a:lnTo>
                  <a:pt x="116667" y="289255"/>
                </a:lnTo>
                <a:lnTo>
                  <a:pt x="125101" y="290786"/>
                </a:lnTo>
                <a:lnTo>
                  <a:pt x="138135" y="294358"/>
                </a:lnTo>
                <a:lnTo>
                  <a:pt x="156536" y="315029"/>
                </a:lnTo>
                <a:lnTo>
                  <a:pt x="180048" y="316815"/>
                </a:lnTo>
                <a:lnTo>
                  <a:pt x="182348" y="335699"/>
                </a:lnTo>
                <a:lnTo>
                  <a:pt x="166247" y="346799"/>
                </a:lnTo>
                <a:lnTo>
                  <a:pt x="165480" y="363769"/>
                </a:lnTo>
                <a:lnTo>
                  <a:pt x="163180" y="374104"/>
                </a:lnTo>
                <a:lnTo>
                  <a:pt x="186437" y="402813"/>
                </a:lnTo>
                <a:lnTo>
                  <a:pt x="188226" y="412638"/>
                </a:lnTo>
                <a:cubicBezTo>
                  <a:pt x="188226" y="412638"/>
                  <a:pt x="196660" y="414934"/>
                  <a:pt x="197682" y="414934"/>
                </a:cubicBezTo>
                <a:cubicBezTo>
                  <a:pt x="198704" y="414934"/>
                  <a:pt x="216722" y="428332"/>
                  <a:pt x="216722" y="428332"/>
                </a:cubicBezTo>
                <a:lnTo>
                  <a:pt x="216722" y="480262"/>
                </a:lnTo>
                <a:lnTo>
                  <a:pt x="222983" y="482049"/>
                </a:lnTo>
                <a:lnTo>
                  <a:pt x="218639" y="506036"/>
                </a:lnTo>
                <a:lnTo>
                  <a:pt x="229372" y="520199"/>
                </a:lnTo>
                <a:lnTo>
                  <a:pt x="227456" y="543932"/>
                </a:lnTo>
                <a:lnTo>
                  <a:pt x="241640" y="568557"/>
                </a:lnTo>
                <a:lnTo>
                  <a:pt x="259785" y="584251"/>
                </a:lnTo>
                <a:lnTo>
                  <a:pt x="278058" y="584506"/>
                </a:lnTo>
                <a:lnTo>
                  <a:pt x="279847" y="578765"/>
                </a:lnTo>
                <a:lnTo>
                  <a:pt x="266430" y="567536"/>
                </a:lnTo>
                <a:lnTo>
                  <a:pt x="267196" y="562050"/>
                </a:lnTo>
                <a:lnTo>
                  <a:pt x="269624" y="555287"/>
                </a:lnTo>
                <a:lnTo>
                  <a:pt x="270135" y="548270"/>
                </a:lnTo>
                <a:lnTo>
                  <a:pt x="261063" y="548015"/>
                </a:lnTo>
                <a:lnTo>
                  <a:pt x="256463" y="542273"/>
                </a:lnTo>
                <a:lnTo>
                  <a:pt x="264002" y="535128"/>
                </a:lnTo>
                <a:lnTo>
                  <a:pt x="265024" y="529769"/>
                </a:lnTo>
                <a:lnTo>
                  <a:pt x="256590" y="527344"/>
                </a:lnTo>
                <a:lnTo>
                  <a:pt x="257102" y="522241"/>
                </a:lnTo>
                <a:lnTo>
                  <a:pt x="269113" y="520454"/>
                </a:lnTo>
                <a:lnTo>
                  <a:pt x="287386" y="511778"/>
                </a:lnTo>
                <a:lnTo>
                  <a:pt x="293520" y="500677"/>
                </a:lnTo>
                <a:lnTo>
                  <a:pt x="312688" y="476562"/>
                </a:lnTo>
                <a:lnTo>
                  <a:pt x="308343" y="457551"/>
                </a:lnTo>
                <a:lnTo>
                  <a:pt x="314221" y="447471"/>
                </a:lnTo>
                <a:lnTo>
                  <a:pt x="331855" y="447981"/>
                </a:lnTo>
                <a:lnTo>
                  <a:pt x="343739" y="438667"/>
                </a:lnTo>
                <a:lnTo>
                  <a:pt x="347573" y="402175"/>
                </a:lnTo>
                <a:lnTo>
                  <a:pt x="360734" y="385715"/>
                </a:lnTo>
                <a:lnTo>
                  <a:pt x="363034" y="375125"/>
                </a:lnTo>
                <a:lnTo>
                  <a:pt x="357698" y="373425"/>
                </a:lnTo>
                <a:lnTo>
                  <a:pt x="362777" y="360422"/>
                </a:lnTo>
                <a:cubicBezTo>
                  <a:pt x="362777" y="342680"/>
                  <a:pt x="348345" y="328129"/>
                  <a:pt x="330464" y="328129"/>
                </a:cubicBezTo>
                <a:cubicBezTo>
                  <a:pt x="329826" y="328129"/>
                  <a:pt x="329187" y="328129"/>
                  <a:pt x="328421" y="328257"/>
                </a:cubicBezTo>
                <a:lnTo>
                  <a:pt x="328421" y="332341"/>
                </a:lnTo>
                <a:cubicBezTo>
                  <a:pt x="329187" y="332214"/>
                  <a:pt x="329826" y="332214"/>
                  <a:pt x="330464" y="332214"/>
                </a:cubicBezTo>
                <a:cubicBezTo>
                  <a:pt x="346046" y="332214"/>
                  <a:pt x="358818" y="344850"/>
                  <a:pt x="358818" y="360422"/>
                </a:cubicBezTo>
                <a:lnTo>
                  <a:pt x="353905" y="372216"/>
                </a:lnTo>
                <a:lnTo>
                  <a:pt x="351023" y="371297"/>
                </a:lnTo>
                <a:lnTo>
                  <a:pt x="343100" y="358410"/>
                </a:lnTo>
                <a:lnTo>
                  <a:pt x="316010" y="358155"/>
                </a:lnTo>
                <a:lnTo>
                  <a:pt x="294542" y="350117"/>
                </a:lnTo>
                <a:lnTo>
                  <a:pt x="293520" y="334933"/>
                </a:lnTo>
                <a:lnTo>
                  <a:pt x="286236" y="322557"/>
                </a:lnTo>
                <a:lnTo>
                  <a:pt x="266813" y="322301"/>
                </a:lnTo>
                <a:lnTo>
                  <a:pt x="255568" y="304949"/>
                </a:lnTo>
                <a:lnTo>
                  <a:pt x="245601" y="300100"/>
                </a:lnTo>
                <a:lnTo>
                  <a:pt x="245090" y="305459"/>
                </a:lnTo>
                <a:lnTo>
                  <a:pt x="226944" y="306480"/>
                </a:lnTo>
                <a:lnTo>
                  <a:pt x="220300" y="297421"/>
                </a:lnTo>
                <a:lnTo>
                  <a:pt x="201388" y="293593"/>
                </a:lnTo>
                <a:lnTo>
                  <a:pt x="185798" y="311328"/>
                </a:lnTo>
                <a:lnTo>
                  <a:pt x="163691" y="307628"/>
                </a:lnTo>
                <a:lnTo>
                  <a:pt x="163564" y="307628"/>
                </a:lnTo>
                <a:lnTo>
                  <a:pt x="161264" y="307245"/>
                </a:lnTo>
                <a:lnTo>
                  <a:pt x="159475" y="279940"/>
                </a:lnTo>
                <a:lnTo>
                  <a:pt x="141585" y="277006"/>
                </a:lnTo>
                <a:lnTo>
                  <a:pt x="148741" y="263608"/>
                </a:lnTo>
                <a:lnTo>
                  <a:pt x="146696" y="255825"/>
                </a:lnTo>
                <a:lnTo>
                  <a:pt x="123184" y="271392"/>
                </a:lnTo>
                <a:lnTo>
                  <a:pt x="108361" y="269605"/>
                </a:lnTo>
                <a:lnTo>
                  <a:pt x="103122" y="258250"/>
                </a:lnTo>
                <a:lnTo>
                  <a:pt x="106316" y="246383"/>
                </a:lnTo>
                <a:lnTo>
                  <a:pt x="114495" y="231583"/>
                </a:lnTo>
                <a:lnTo>
                  <a:pt x="133279" y="222268"/>
                </a:lnTo>
                <a:lnTo>
                  <a:pt x="169570" y="222268"/>
                </a:lnTo>
                <a:lnTo>
                  <a:pt x="169442" y="233114"/>
                </a:lnTo>
                <a:lnTo>
                  <a:pt x="182476" y="239111"/>
                </a:lnTo>
                <a:lnTo>
                  <a:pt x="181453" y="220482"/>
                </a:lnTo>
                <a:lnTo>
                  <a:pt x="190909" y="211168"/>
                </a:lnTo>
                <a:lnTo>
                  <a:pt x="209821" y="198791"/>
                </a:lnTo>
                <a:lnTo>
                  <a:pt x="211099" y="190242"/>
                </a:lnTo>
                <a:lnTo>
                  <a:pt x="230011" y="170720"/>
                </a:lnTo>
                <a:lnTo>
                  <a:pt x="250201" y="159747"/>
                </a:lnTo>
                <a:lnTo>
                  <a:pt x="248412" y="158344"/>
                </a:lnTo>
                <a:lnTo>
                  <a:pt x="261957" y="145712"/>
                </a:lnTo>
                <a:lnTo>
                  <a:pt x="266941" y="146988"/>
                </a:lnTo>
                <a:lnTo>
                  <a:pt x="269241" y="149795"/>
                </a:lnTo>
                <a:lnTo>
                  <a:pt x="274480" y="144181"/>
                </a:lnTo>
                <a:lnTo>
                  <a:pt x="275758" y="143543"/>
                </a:lnTo>
                <a:lnTo>
                  <a:pt x="270008" y="142777"/>
                </a:lnTo>
                <a:lnTo>
                  <a:pt x="264257" y="140991"/>
                </a:lnTo>
                <a:lnTo>
                  <a:pt x="264257" y="135505"/>
                </a:lnTo>
                <a:lnTo>
                  <a:pt x="267324" y="132953"/>
                </a:lnTo>
                <a:lnTo>
                  <a:pt x="274097" y="132953"/>
                </a:lnTo>
                <a:lnTo>
                  <a:pt x="277164" y="134356"/>
                </a:lnTo>
                <a:lnTo>
                  <a:pt x="279719" y="139588"/>
                </a:lnTo>
                <a:lnTo>
                  <a:pt x="283042" y="139077"/>
                </a:lnTo>
                <a:lnTo>
                  <a:pt x="283042" y="138694"/>
                </a:lnTo>
                <a:lnTo>
                  <a:pt x="283936" y="138950"/>
                </a:lnTo>
                <a:lnTo>
                  <a:pt x="293392" y="137546"/>
                </a:lnTo>
                <a:lnTo>
                  <a:pt x="294670" y="132953"/>
                </a:lnTo>
                <a:lnTo>
                  <a:pt x="300165" y="134356"/>
                </a:lnTo>
                <a:lnTo>
                  <a:pt x="300165" y="139205"/>
                </a:lnTo>
                <a:lnTo>
                  <a:pt x="295181" y="142650"/>
                </a:lnTo>
                <a:lnTo>
                  <a:pt x="295820" y="148009"/>
                </a:lnTo>
                <a:lnTo>
                  <a:pt x="312943" y="153240"/>
                </a:lnTo>
                <a:cubicBezTo>
                  <a:pt x="312943" y="153240"/>
                  <a:pt x="312943" y="153368"/>
                  <a:pt x="312943" y="153495"/>
                </a:cubicBezTo>
                <a:lnTo>
                  <a:pt x="316904" y="153113"/>
                </a:lnTo>
                <a:lnTo>
                  <a:pt x="317160" y="145840"/>
                </a:lnTo>
                <a:lnTo>
                  <a:pt x="303615" y="139715"/>
                </a:lnTo>
                <a:lnTo>
                  <a:pt x="302848" y="136270"/>
                </a:lnTo>
                <a:lnTo>
                  <a:pt x="314093" y="132442"/>
                </a:lnTo>
                <a:lnTo>
                  <a:pt x="314604" y="121852"/>
                </a:lnTo>
                <a:lnTo>
                  <a:pt x="302848" y="114834"/>
                </a:lnTo>
                <a:lnTo>
                  <a:pt x="302081" y="96844"/>
                </a:lnTo>
                <a:lnTo>
                  <a:pt x="285981" y="104754"/>
                </a:lnTo>
                <a:lnTo>
                  <a:pt x="280103" y="104754"/>
                </a:lnTo>
                <a:lnTo>
                  <a:pt x="281636" y="91102"/>
                </a:lnTo>
                <a:lnTo>
                  <a:pt x="259785" y="85998"/>
                </a:lnTo>
                <a:lnTo>
                  <a:pt x="250712" y="92761"/>
                </a:lnTo>
                <a:lnTo>
                  <a:pt x="250712" y="113303"/>
                </a:lnTo>
                <a:lnTo>
                  <a:pt x="234356" y="118407"/>
                </a:lnTo>
                <a:lnTo>
                  <a:pt x="227839" y="131932"/>
                </a:lnTo>
                <a:lnTo>
                  <a:pt x="220683" y="133080"/>
                </a:lnTo>
                <a:lnTo>
                  <a:pt x="220683" y="115855"/>
                </a:lnTo>
                <a:lnTo>
                  <a:pt x="205349" y="113686"/>
                </a:lnTo>
                <a:lnTo>
                  <a:pt x="197682" y="108837"/>
                </a:lnTo>
                <a:lnTo>
                  <a:pt x="194743" y="97609"/>
                </a:lnTo>
                <a:lnTo>
                  <a:pt x="222089" y="81788"/>
                </a:lnTo>
                <a:lnTo>
                  <a:pt x="235506" y="77832"/>
                </a:lnTo>
                <a:lnTo>
                  <a:pt x="236912" y="86636"/>
                </a:lnTo>
                <a:lnTo>
                  <a:pt x="244323" y="86253"/>
                </a:lnTo>
                <a:lnTo>
                  <a:pt x="244962" y="81788"/>
                </a:lnTo>
                <a:lnTo>
                  <a:pt x="252757" y="80767"/>
                </a:lnTo>
                <a:lnTo>
                  <a:pt x="252885" y="79108"/>
                </a:lnTo>
                <a:lnTo>
                  <a:pt x="249562" y="77832"/>
                </a:lnTo>
                <a:lnTo>
                  <a:pt x="248796" y="72984"/>
                </a:lnTo>
                <a:lnTo>
                  <a:pt x="258379" y="72218"/>
                </a:lnTo>
                <a:lnTo>
                  <a:pt x="264130" y="66221"/>
                </a:lnTo>
                <a:lnTo>
                  <a:pt x="264513" y="65838"/>
                </a:lnTo>
                <a:lnTo>
                  <a:pt x="266302" y="64052"/>
                </a:lnTo>
                <a:lnTo>
                  <a:pt x="286492" y="61500"/>
                </a:lnTo>
                <a:lnTo>
                  <a:pt x="295437" y="69028"/>
                </a:lnTo>
                <a:lnTo>
                  <a:pt x="272052" y="81405"/>
                </a:lnTo>
                <a:lnTo>
                  <a:pt x="301826" y="88295"/>
                </a:lnTo>
                <a:lnTo>
                  <a:pt x="305659" y="78470"/>
                </a:lnTo>
                <a:lnTo>
                  <a:pt x="318693" y="78470"/>
                </a:lnTo>
                <a:lnTo>
                  <a:pt x="323294" y="69921"/>
                </a:lnTo>
                <a:lnTo>
                  <a:pt x="314093" y="67625"/>
                </a:lnTo>
                <a:lnTo>
                  <a:pt x="314093" y="56779"/>
                </a:lnTo>
                <a:lnTo>
                  <a:pt x="285214" y="44147"/>
                </a:lnTo>
                <a:lnTo>
                  <a:pt x="265280" y="46444"/>
                </a:lnTo>
                <a:lnTo>
                  <a:pt x="254035" y="52186"/>
                </a:lnTo>
                <a:lnTo>
                  <a:pt x="254801" y="66349"/>
                </a:lnTo>
                <a:lnTo>
                  <a:pt x="243045" y="64562"/>
                </a:lnTo>
                <a:lnTo>
                  <a:pt x="241256" y="56779"/>
                </a:lnTo>
                <a:lnTo>
                  <a:pt x="252501" y="46572"/>
                </a:lnTo>
                <a:lnTo>
                  <a:pt x="232056" y="45679"/>
                </a:lnTo>
                <a:lnTo>
                  <a:pt x="226178" y="47337"/>
                </a:lnTo>
                <a:lnTo>
                  <a:pt x="223622" y="54227"/>
                </a:lnTo>
                <a:lnTo>
                  <a:pt x="231289" y="55503"/>
                </a:lnTo>
                <a:lnTo>
                  <a:pt x="229756" y="63031"/>
                </a:lnTo>
                <a:lnTo>
                  <a:pt x="216722" y="63797"/>
                </a:lnTo>
                <a:lnTo>
                  <a:pt x="214677" y="68773"/>
                </a:lnTo>
                <a:lnTo>
                  <a:pt x="195765" y="69283"/>
                </a:lnTo>
                <a:cubicBezTo>
                  <a:pt x="195765" y="69283"/>
                  <a:pt x="195254" y="58693"/>
                  <a:pt x="194487" y="58693"/>
                </a:cubicBezTo>
                <a:cubicBezTo>
                  <a:pt x="193721" y="58693"/>
                  <a:pt x="209310" y="58438"/>
                  <a:pt x="209310" y="58438"/>
                </a:cubicBezTo>
                <a:lnTo>
                  <a:pt x="220555" y="47593"/>
                </a:lnTo>
                <a:lnTo>
                  <a:pt x="214422" y="44658"/>
                </a:lnTo>
                <a:lnTo>
                  <a:pt x="206244" y="52441"/>
                </a:lnTo>
                <a:lnTo>
                  <a:pt x="192698" y="51676"/>
                </a:lnTo>
                <a:lnTo>
                  <a:pt x="184520" y="40575"/>
                </a:lnTo>
                <a:lnTo>
                  <a:pt x="167142" y="40575"/>
                </a:lnTo>
                <a:lnTo>
                  <a:pt x="148996" y="53972"/>
                </a:lnTo>
                <a:lnTo>
                  <a:pt x="165608" y="53972"/>
                </a:lnTo>
                <a:lnTo>
                  <a:pt x="167142" y="58693"/>
                </a:lnTo>
                <a:lnTo>
                  <a:pt x="162797" y="62776"/>
                </a:lnTo>
                <a:lnTo>
                  <a:pt x="181198" y="63287"/>
                </a:lnTo>
                <a:lnTo>
                  <a:pt x="184009" y="69794"/>
                </a:lnTo>
                <a:lnTo>
                  <a:pt x="163308" y="69028"/>
                </a:lnTo>
                <a:lnTo>
                  <a:pt x="162286" y="64052"/>
                </a:lnTo>
                <a:lnTo>
                  <a:pt x="149252" y="61245"/>
                </a:lnTo>
                <a:lnTo>
                  <a:pt x="142352" y="57545"/>
                </a:lnTo>
                <a:lnTo>
                  <a:pt x="129445" y="57545"/>
                </a:lnTo>
                <a:cubicBezTo>
                  <a:pt x="180431" y="21436"/>
                  <a:pt x="242917" y="0"/>
                  <a:pt x="310515" y="0"/>
                </a:cubicBezTo>
                <a:close/>
              </a:path>
            </a:pathLst>
          </a:custGeom>
          <a:solidFill>
            <a:schemeClr val="accent1"/>
          </a:solidFill>
          <a:ln>
            <a:noFill/>
          </a:ln>
        </p:spPr>
        <p:txBody>
          <a:bodyPr/>
          <a:lstStyle/>
          <a:p>
            <a:endParaRPr lang="zh-CN" altLang="en-US"/>
          </a:p>
        </p:txBody>
      </p:sp>
      <p:sp>
        <p:nvSpPr>
          <p:cNvPr id="20" name="diploma_161321">
            <a:extLst>
              <a:ext uri="{FF2B5EF4-FFF2-40B4-BE49-F238E27FC236}">
                <a16:creationId xmlns:a16="http://schemas.microsoft.com/office/drawing/2014/main" id="{771CC4FB-62F6-4A92-BFD6-974068EBC67F}"/>
              </a:ext>
            </a:extLst>
          </p:cNvPr>
          <p:cNvSpPr>
            <a:spLocks noChangeAspect="1"/>
          </p:cNvSpPr>
          <p:nvPr/>
        </p:nvSpPr>
        <p:spPr bwMode="auto">
          <a:xfrm>
            <a:off x="1581691" y="2285074"/>
            <a:ext cx="510406" cy="609685"/>
          </a:xfrm>
          <a:custGeom>
            <a:avLst/>
            <a:gdLst>
              <a:gd name="connsiteX0" fmla="*/ 114789 w 506980"/>
              <a:gd name="connsiteY0" fmla="*/ 531639 h 605592"/>
              <a:gd name="connsiteX1" fmla="*/ 477355 w 506980"/>
              <a:gd name="connsiteY1" fmla="*/ 531639 h 605592"/>
              <a:gd name="connsiteX2" fmla="*/ 506973 w 506980"/>
              <a:gd name="connsiteY2" fmla="*/ 568348 h 605592"/>
              <a:gd name="connsiteX3" fmla="*/ 476983 w 506980"/>
              <a:gd name="connsiteY3" fmla="*/ 605521 h 605592"/>
              <a:gd name="connsiteX4" fmla="*/ 122588 w 506980"/>
              <a:gd name="connsiteY4" fmla="*/ 605521 h 605592"/>
              <a:gd name="connsiteX5" fmla="*/ 114789 w 506980"/>
              <a:gd name="connsiteY5" fmla="*/ 531639 h 605592"/>
              <a:gd name="connsiteX6" fmla="*/ 126772 w 506980"/>
              <a:gd name="connsiteY6" fmla="*/ 407405 h 605592"/>
              <a:gd name="connsiteX7" fmla="*/ 114610 w 506980"/>
              <a:gd name="connsiteY7" fmla="*/ 419456 h 605592"/>
              <a:gd name="connsiteX8" fmla="*/ 126772 w 506980"/>
              <a:gd name="connsiteY8" fmla="*/ 431599 h 605592"/>
              <a:gd name="connsiteX9" fmla="*/ 287485 w 506980"/>
              <a:gd name="connsiteY9" fmla="*/ 431599 h 605592"/>
              <a:gd name="connsiteX10" fmla="*/ 299555 w 506980"/>
              <a:gd name="connsiteY10" fmla="*/ 419456 h 605592"/>
              <a:gd name="connsiteX11" fmla="*/ 287485 w 506980"/>
              <a:gd name="connsiteY11" fmla="*/ 407405 h 605592"/>
              <a:gd name="connsiteX12" fmla="*/ 137449 w 506980"/>
              <a:gd name="connsiteY12" fmla="*/ 300062 h 605592"/>
              <a:gd name="connsiteX13" fmla="*/ 125287 w 506980"/>
              <a:gd name="connsiteY13" fmla="*/ 312205 h 605592"/>
              <a:gd name="connsiteX14" fmla="*/ 137449 w 506980"/>
              <a:gd name="connsiteY14" fmla="*/ 324348 h 605592"/>
              <a:gd name="connsiteX15" fmla="*/ 392585 w 506980"/>
              <a:gd name="connsiteY15" fmla="*/ 324348 h 605592"/>
              <a:gd name="connsiteX16" fmla="*/ 404654 w 506980"/>
              <a:gd name="connsiteY16" fmla="*/ 312205 h 605592"/>
              <a:gd name="connsiteX17" fmla="*/ 392585 w 506980"/>
              <a:gd name="connsiteY17" fmla="*/ 300062 h 605592"/>
              <a:gd name="connsiteX18" fmla="*/ 159732 w 506980"/>
              <a:gd name="connsiteY18" fmla="*/ 192347 h 605592"/>
              <a:gd name="connsiteX19" fmla="*/ 147569 w 506980"/>
              <a:gd name="connsiteY19" fmla="*/ 204398 h 605592"/>
              <a:gd name="connsiteX20" fmla="*/ 159732 w 506980"/>
              <a:gd name="connsiteY20" fmla="*/ 216541 h 605592"/>
              <a:gd name="connsiteX21" fmla="*/ 414867 w 506980"/>
              <a:gd name="connsiteY21" fmla="*/ 216541 h 605592"/>
              <a:gd name="connsiteX22" fmla="*/ 426937 w 506980"/>
              <a:gd name="connsiteY22" fmla="*/ 204398 h 605592"/>
              <a:gd name="connsiteX23" fmla="*/ 414867 w 506980"/>
              <a:gd name="connsiteY23" fmla="*/ 192347 h 605592"/>
              <a:gd name="connsiteX24" fmla="*/ 54673 w 506980"/>
              <a:gd name="connsiteY24" fmla="*/ 93711 h 605592"/>
              <a:gd name="connsiteX25" fmla="*/ 77459 w 506980"/>
              <a:gd name="connsiteY25" fmla="*/ 94175 h 605592"/>
              <a:gd name="connsiteX26" fmla="*/ 71693 w 506980"/>
              <a:gd name="connsiteY26" fmla="*/ 148329 h 605592"/>
              <a:gd name="connsiteX27" fmla="*/ 53185 w 506980"/>
              <a:gd name="connsiteY27" fmla="*/ 148329 h 605592"/>
              <a:gd name="connsiteX28" fmla="*/ 54673 w 506980"/>
              <a:gd name="connsiteY28" fmla="*/ 93711 h 605592"/>
              <a:gd name="connsiteX29" fmla="*/ 167995 w 506980"/>
              <a:gd name="connsiteY29" fmla="*/ 85004 h 605592"/>
              <a:gd name="connsiteX30" fmla="*/ 155832 w 506980"/>
              <a:gd name="connsiteY30" fmla="*/ 97147 h 605592"/>
              <a:gd name="connsiteX31" fmla="*/ 167995 w 506980"/>
              <a:gd name="connsiteY31" fmla="*/ 109290 h 605592"/>
              <a:gd name="connsiteX32" fmla="*/ 423130 w 506980"/>
              <a:gd name="connsiteY32" fmla="*/ 109290 h 605592"/>
              <a:gd name="connsiteX33" fmla="*/ 435293 w 506980"/>
              <a:gd name="connsiteY33" fmla="*/ 97147 h 605592"/>
              <a:gd name="connsiteX34" fmla="*/ 423130 w 506980"/>
              <a:gd name="connsiteY34" fmla="*/ 85004 h 605592"/>
              <a:gd name="connsiteX35" fmla="*/ 86199 w 506980"/>
              <a:gd name="connsiteY35" fmla="*/ 0 h 605592"/>
              <a:gd name="connsiteX36" fmla="*/ 445877 w 506980"/>
              <a:gd name="connsiteY36" fmla="*/ 0 h 605592"/>
              <a:gd name="connsiteX37" fmla="*/ 470574 w 506980"/>
              <a:gd name="connsiteY37" fmla="*/ 20764 h 605592"/>
              <a:gd name="connsiteX38" fmla="*/ 459432 w 506980"/>
              <a:gd name="connsiteY38" fmla="*/ 300062 h 605592"/>
              <a:gd name="connsiteX39" fmla="*/ 433807 w 506980"/>
              <a:gd name="connsiteY39" fmla="*/ 507518 h 605592"/>
              <a:gd name="connsiteX40" fmla="*/ 92977 w 506980"/>
              <a:gd name="connsiteY40" fmla="*/ 507518 h 605592"/>
              <a:gd name="connsiteX41" fmla="*/ 84342 w 506980"/>
              <a:gd name="connsiteY41" fmla="*/ 527263 h 605592"/>
              <a:gd name="connsiteX42" fmla="*/ 98826 w 506980"/>
              <a:gd name="connsiteY42" fmla="*/ 600308 h 605592"/>
              <a:gd name="connsiteX43" fmla="*/ 92977 w 506980"/>
              <a:gd name="connsiteY43" fmla="*/ 605592 h 605592"/>
              <a:gd name="connsiteX44" fmla="*/ 92513 w 506980"/>
              <a:gd name="connsiteY44" fmla="*/ 605592 h 605592"/>
              <a:gd name="connsiteX45" fmla="*/ 53240 w 506980"/>
              <a:gd name="connsiteY45" fmla="*/ 561097 h 605592"/>
              <a:gd name="connsiteX46" fmla="*/ 76543 w 506980"/>
              <a:gd name="connsiteY46" fmla="*/ 246946 h 605592"/>
              <a:gd name="connsiteX47" fmla="*/ 102168 w 506980"/>
              <a:gd name="connsiteY47" fmla="*/ 79257 h 605592"/>
              <a:gd name="connsiteX48" fmla="*/ 86199 w 506980"/>
              <a:gd name="connsiteY48" fmla="*/ 0 h 605592"/>
              <a:gd name="connsiteX49" fmla="*/ 50709 w 506980"/>
              <a:gd name="connsiteY49" fmla="*/ 0 h 605592"/>
              <a:gd name="connsiteX50" fmla="*/ 77813 w 506980"/>
              <a:gd name="connsiteY50" fmla="*/ 70075 h 605592"/>
              <a:gd name="connsiteX51" fmla="*/ 40127 w 506980"/>
              <a:gd name="connsiteY51" fmla="*/ 69612 h 605592"/>
              <a:gd name="connsiteX52" fmla="*/ 28431 w 506980"/>
              <a:gd name="connsiteY52" fmla="*/ 84164 h 605592"/>
              <a:gd name="connsiteX53" fmla="*/ 24161 w 506980"/>
              <a:gd name="connsiteY53" fmla="*/ 148399 h 605592"/>
              <a:gd name="connsiteX54" fmla="*/ 398 w 506980"/>
              <a:gd name="connsiteY54" fmla="*/ 73041 h 605592"/>
              <a:gd name="connsiteX55" fmla="*/ 50709 w 506980"/>
              <a:gd name="connsiteY5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6980" h="605592">
                <a:moveTo>
                  <a:pt x="114789" y="531639"/>
                </a:moveTo>
                <a:lnTo>
                  <a:pt x="477355" y="531639"/>
                </a:lnTo>
                <a:cubicBezTo>
                  <a:pt x="493788" y="531639"/>
                  <a:pt x="507344" y="548047"/>
                  <a:pt x="506973" y="568348"/>
                </a:cubicBezTo>
                <a:cubicBezTo>
                  <a:pt x="506973" y="589113"/>
                  <a:pt x="493417" y="605521"/>
                  <a:pt x="476983" y="605521"/>
                </a:cubicBezTo>
                <a:lnTo>
                  <a:pt x="122588" y="605521"/>
                </a:lnTo>
                <a:cubicBezTo>
                  <a:pt x="129273" y="585220"/>
                  <a:pt x="125374" y="554814"/>
                  <a:pt x="114789" y="531639"/>
                </a:cubicBezTo>
                <a:close/>
                <a:moveTo>
                  <a:pt x="126772" y="407405"/>
                </a:moveTo>
                <a:cubicBezTo>
                  <a:pt x="120087" y="407405"/>
                  <a:pt x="114610" y="412689"/>
                  <a:pt x="114610" y="419456"/>
                </a:cubicBezTo>
                <a:cubicBezTo>
                  <a:pt x="114610" y="426315"/>
                  <a:pt x="119994" y="431599"/>
                  <a:pt x="126772" y="431599"/>
                </a:cubicBezTo>
                <a:lnTo>
                  <a:pt x="287485" y="431599"/>
                </a:lnTo>
                <a:cubicBezTo>
                  <a:pt x="293799" y="431599"/>
                  <a:pt x="299555" y="426315"/>
                  <a:pt x="299555" y="419456"/>
                </a:cubicBezTo>
                <a:cubicBezTo>
                  <a:pt x="299555" y="412689"/>
                  <a:pt x="294263" y="407405"/>
                  <a:pt x="287485" y="407405"/>
                </a:cubicBezTo>
                <a:close/>
                <a:moveTo>
                  <a:pt x="137449" y="300062"/>
                </a:moveTo>
                <a:cubicBezTo>
                  <a:pt x="130764" y="300062"/>
                  <a:pt x="125287" y="305438"/>
                  <a:pt x="125287" y="312205"/>
                </a:cubicBezTo>
                <a:cubicBezTo>
                  <a:pt x="125287" y="318972"/>
                  <a:pt x="130579" y="324348"/>
                  <a:pt x="137449" y="324348"/>
                </a:cubicBezTo>
                <a:lnTo>
                  <a:pt x="392585" y="324348"/>
                </a:lnTo>
                <a:cubicBezTo>
                  <a:pt x="399362" y="324348"/>
                  <a:pt x="404654" y="318972"/>
                  <a:pt x="404654" y="312205"/>
                </a:cubicBezTo>
                <a:cubicBezTo>
                  <a:pt x="404654" y="305438"/>
                  <a:pt x="399362" y="300062"/>
                  <a:pt x="392585" y="300062"/>
                </a:cubicBezTo>
                <a:close/>
                <a:moveTo>
                  <a:pt x="159732" y="192347"/>
                </a:moveTo>
                <a:cubicBezTo>
                  <a:pt x="153047" y="192347"/>
                  <a:pt x="147569" y="197631"/>
                  <a:pt x="147569" y="204398"/>
                </a:cubicBezTo>
                <a:cubicBezTo>
                  <a:pt x="147569" y="211258"/>
                  <a:pt x="152861" y="216541"/>
                  <a:pt x="159732" y="216541"/>
                </a:cubicBezTo>
                <a:lnTo>
                  <a:pt x="414867" y="216541"/>
                </a:lnTo>
                <a:cubicBezTo>
                  <a:pt x="421645" y="216541"/>
                  <a:pt x="426937" y="211258"/>
                  <a:pt x="426937" y="204398"/>
                </a:cubicBezTo>
                <a:cubicBezTo>
                  <a:pt x="426937" y="197631"/>
                  <a:pt x="421645" y="192347"/>
                  <a:pt x="414867" y="192347"/>
                </a:cubicBezTo>
                <a:close/>
                <a:moveTo>
                  <a:pt x="54673" y="93711"/>
                </a:moveTo>
                <a:lnTo>
                  <a:pt x="77459" y="94175"/>
                </a:lnTo>
                <a:cubicBezTo>
                  <a:pt x="76529" y="110588"/>
                  <a:pt x="74111" y="129041"/>
                  <a:pt x="71693" y="148329"/>
                </a:cubicBezTo>
                <a:lnTo>
                  <a:pt x="53185" y="148329"/>
                </a:lnTo>
                <a:cubicBezTo>
                  <a:pt x="57556" y="135254"/>
                  <a:pt x="58021" y="116894"/>
                  <a:pt x="54673" y="93711"/>
                </a:cubicBezTo>
                <a:close/>
                <a:moveTo>
                  <a:pt x="167995" y="85004"/>
                </a:moveTo>
                <a:cubicBezTo>
                  <a:pt x="161217" y="85004"/>
                  <a:pt x="155832" y="90380"/>
                  <a:pt x="155832" y="97147"/>
                </a:cubicBezTo>
                <a:cubicBezTo>
                  <a:pt x="155832" y="103914"/>
                  <a:pt x="161217" y="109290"/>
                  <a:pt x="167995" y="109290"/>
                </a:cubicBezTo>
                <a:lnTo>
                  <a:pt x="423130" y="109290"/>
                </a:lnTo>
                <a:cubicBezTo>
                  <a:pt x="429908" y="109290"/>
                  <a:pt x="435293" y="103914"/>
                  <a:pt x="435293" y="97147"/>
                </a:cubicBezTo>
                <a:cubicBezTo>
                  <a:pt x="435293" y="90380"/>
                  <a:pt x="429908" y="85004"/>
                  <a:pt x="423130" y="85004"/>
                </a:cubicBezTo>
                <a:close/>
                <a:moveTo>
                  <a:pt x="86199" y="0"/>
                </a:moveTo>
                <a:lnTo>
                  <a:pt x="445877" y="0"/>
                </a:lnTo>
                <a:cubicBezTo>
                  <a:pt x="456554" y="0"/>
                  <a:pt x="466674" y="8158"/>
                  <a:pt x="470574" y="20764"/>
                </a:cubicBezTo>
                <a:cubicBezTo>
                  <a:pt x="500005" y="112628"/>
                  <a:pt x="480229" y="203934"/>
                  <a:pt x="459432" y="300062"/>
                </a:cubicBezTo>
                <a:cubicBezTo>
                  <a:pt x="444949" y="367823"/>
                  <a:pt x="429908" y="437903"/>
                  <a:pt x="433807" y="507518"/>
                </a:cubicBezTo>
                <a:lnTo>
                  <a:pt x="92977" y="507518"/>
                </a:lnTo>
                <a:cubicBezTo>
                  <a:pt x="79700" y="507518"/>
                  <a:pt x="78586" y="521979"/>
                  <a:pt x="84342" y="527263"/>
                </a:cubicBezTo>
                <a:cubicBezTo>
                  <a:pt x="98826" y="543300"/>
                  <a:pt x="106625" y="582881"/>
                  <a:pt x="98826" y="600308"/>
                </a:cubicBezTo>
                <a:cubicBezTo>
                  <a:pt x="96319" y="605592"/>
                  <a:pt x="94462" y="605592"/>
                  <a:pt x="92977" y="605592"/>
                </a:cubicBezTo>
                <a:lnTo>
                  <a:pt x="92513" y="605592"/>
                </a:lnTo>
                <a:cubicBezTo>
                  <a:pt x="73572" y="605592"/>
                  <a:pt x="60574" y="590668"/>
                  <a:pt x="53240" y="561097"/>
                </a:cubicBezTo>
                <a:cubicBezTo>
                  <a:pt x="30957" y="469791"/>
                  <a:pt x="55189" y="351416"/>
                  <a:pt x="76543" y="246946"/>
                </a:cubicBezTo>
                <a:cubicBezTo>
                  <a:pt x="76543" y="246946"/>
                  <a:pt x="104211" y="116428"/>
                  <a:pt x="102168" y="79257"/>
                </a:cubicBezTo>
                <a:cubicBezTo>
                  <a:pt x="102633" y="47369"/>
                  <a:pt x="98269" y="20301"/>
                  <a:pt x="86199" y="0"/>
                </a:cubicBezTo>
                <a:close/>
                <a:moveTo>
                  <a:pt x="50709" y="0"/>
                </a:moveTo>
                <a:cubicBezTo>
                  <a:pt x="51266" y="464"/>
                  <a:pt x="73358" y="7508"/>
                  <a:pt x="77813" y="70075"/>
                </a:cubicBezTo>
                <a:lnTo>
                  <a:pt x="40127" y="69612"/>
                </a:lnTo>
                <a:cubicBezTo>
                  <a:pt x="26389" y="69612"/>
                  <a:pt x="28059" y="80734"/>
                  <a:pt x="28431" y="84164"/>
                </a:cubicBezTo>
                <a:cubicBezTo>
                  <a:pt x="39013" y="134866"/>
                  <a:pt x="24625" y="148399"/>
                  <a:pt x="24161" y="148399"/>
                </a:cubicBezTo>
                <a:cubicBezTo>
                  <a:pt x="-1644" y="137925"/>
                  <a:pt x="-623" y="95287"/>
                  <a:pt x="398" y="73041"/>
                </a:cubicBezTo>
                <a:cubicBezTo>
                  <a:pt x="1326" y="46809"/>
                  <a:pt x="15714" y="0"/>
                  <a:pt x="50709" y="0"/>
                </a:cubicBezTo>
                <a:close/>
              </a:path>
            </a:pathLst>
          </a:custGeom>
          <a:solidFill>
            <a:schemeClr val="accent1"/>
          </a:solidFill>
          <a:ln>
            <a:noFill/>
          </a:ln>
        </p:spPr>
        <p:txBody>
          <a:bodyPr/>
          <a:lstStyle/>
          <a:p>
            <a:endParaRPr lang="zh-CN" altLang="en-US"/>
          </a:p>
        </p:txBody>
      </p:sp>
      <p:sp>
        <p:nvSpPr>
          <p:cNvPr id="21" name="small-sharp-pencil_16463">
            <a:extLst>
              <a:ext uri="{FF2B5EF4-FFF2-40B4-BE49-F238E27FC236}">
                <a16:creationId xmlns:a16="http://schemas.microsoft.com/office/drawing/2014/main" id="{B75B5C8F-E430-4E8F-A3DC-D15340092267}"/>
              </a:ext>
            </a:extLst>
          </p:cNvPr>
          <p:cNvSpPr>
            <a:spLocks noChangeAspect="1"/>
          </p:cNvSpPr>
          <p:nvPr/>
        </p:nvSpPr>
        <p:spPr bwMode="auto">
          <a:xfrm>
            <a:off x="2359182" y="2285074"/>
            <a:ext cx="598893" cy="609685"/>
          </a:xfrm>
          <a:custGeom>
            <a:avLst/>
            <a:gdLst>
              <a:gd name="connsiteX0" fmla="*/ 295041 w 590280"/>
              <a:gd name="connsiteY0" fmla="*/ 572408 h 600916"/>
              <a:gd name="connsiteX1" fmla="*/ 350237 w 590280"/>
              <a:gd name="connsiteY1" fmla="*/ 573002 h 600916"/>
              <a:gd name="connsiteX2" fmla="*/ 403447 w 590280"/>
              <a:gd name="connsiteY2" fmla="*/ 574190 h 600916"/>
              <a:gd name="connsiteX3" fmla="*/ 497956 w 590280"/>
              <a:gd name="connsiteY3" fmla="*/ 578545 h 600916"/>
              <a:gd name="connsiteX4" fmla="*/ 590280 w 590280"/>
              <a:gd name="connsiteY4" fmla="*/ 586662 h 600916"/>
              <a:gd name="connsiteX5" fmla="*/ 497956 w 590280"/>
              <a:gd name="connsiteY5" fmla="*/ 594779 h 600916"/>
              <a:gd name="connsiteX6" fmla="*/ 403447 w 590280"/>
              <a:gd name="connsiteY6" fmla="*/ 599134 h 600916"/>
              <a:gd name="connsiteX7" fmla="*/ 350237 w 590280"/>
              <a:gd name="connsiteY7" fmla="*/ 600322 h 600916"/>
              <a:gd name="connsiteX8" fmla="*/ 295041 w 590280"/>
              <a:gd name="connsiteY8" fmla="*/ 600916 h 600916"/>
              <a:gd name="connsiteX9" fmla="*/ 240043 w 590280"/>
              <a:gd name="connsiteY9" fmla="*/ 600322 h 600916"/>
              <a:gd name="connsiteX10" fmla="*/ 186634 w 590280"/>
              <a:gd name="connsiteY10" fmla="*/ 599134 h 600916"/>
              <a:gd name="connsiteX11" fmla="*/ 92126 w 590280"/>
              <a:gd name="connsiteY11" fmla="*/ 594779 h 600916"/>
              <a:gd name="connsiteX12" fmla="*/ 0 w 590280"/>
              <a:gd name="connsiteY12" fmla="*/ 586662 h 600916"/>
              <a:gd name="connsiteX13" fmla="*/ 92126 w 590280"/>
              <a:gd name="connsiteY13" fmla="*/ 578545 h 600916"/>
              <a:gd name="connsiteX14" fmla="*/ 186634 w 590280"/>
              <a:gd name="connsiteY14" fmla="*/ 574190 h 600916"/>
              <a:gd name="connsiteX15" fmla="*/ 240043 w 590280"/>
              <a:gd name="connsiteY15" fmla="*/ 573002 h 600916"/>
              <a:gd name="connsiteX16" fmla="*/ 295041 w 590280"/>
              <a:gd name="connsiteY16" fmla="*/ 572408 h 600916"/>
              <a:gd name="connsiteX17" fmla="*/ 535091 w 590280"/>
              <a:gd name="connsiteY17" fmla="*/ 487517 h 600916"/>
              <a:gd name="connsiteX18" fmla="*/ 584352 w 590280"/>
              <a:gd name="connsiteY18" fmla="*/ 580734 h 600916"/>
              <a:gd name="connsiteX19" fmla="*/ 490994 w 590280"/>
              <a:gd name="connsiteY19" fmla="*/ 531547 h 600916"/>
              <a:gd name="connsiteX20" fmla="*/ 243214 w 590280"/>
              <a:gd name="connsiteY20" fmla="*/ 67371 h 600916"/>
              <a:gd name="connsiteX21" fmla="*/ 446918 w 590280"/>
              <a:gd name="connsiteY21" fmla="*/ 270623 h 600916"/>
              <a:gd name="connsiteX22" fmla="*/ 522960 w 590280"/>
              <a:gd name="connsiteY22" fmla="*/ 459003 h 600916"/>
              <a:gd name="connsiteX23" fmla="*/ 462405 w 590280"/>
              <a:gd name="connsiteY23" fmla="*/ 519483 h 600916"/>
              <a:gd name="connsiteX24" fmla="*/ 273789 w 590280"/>
              <a:gd name="connsiteY24" fmla="*/ 443536 h 600916"/>
              <a:gd name="connsiteX25" fmla="*/ 70283 w 590280"/>
              <a:gd name="connsiteY25" fmla="*/ 240085 h 600916"/>
              <a:gd name="connsiteX26" fmla="*/ 125633 w 590280"/>
              <a:gd name="connsiteY26" fmla="*/ 437 h 600916"/>
              <a:gd name="connsiteX27" fmla="*/ 222987 w 590280"/>
              <a:gd name="connsiteY27" fmla="*/ 46960 h 600916"/>
              <a:gd name="connsiteX28" fmla="*/ 49825 w 590280"/>
              <a:gd name="connsiteY28" fmla="*/ 219863 h 600916"/>
              <a:gd name="connsiteX29" fmla="*/ 34534 w 590280"/>
              <a:gd name="connsiteY29" fmla="*/ 31692 h 600916"/>
              <a:gd name="connsiteX30" fmla="*/ 125633 w 590280"/>
              <a:gd name="connsiteY30" fmla="*/ 437 h 60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90280" h="600916">
                <a:moveTo>
                  <a:pt x="295041" y="572408"/>
                </a:moveTo>
                <a:cubicBezTo>
                  <a:pt x="313506" y="572606"/>
                  <a:pt x="331970" y="572804"/>
                  <a:pt x="350237" y="573002"/>
                </a:cubicBezTo>
                <a:cubicBezTo>
                  <a:pt x="368305" y="573002"/>
                  <a:pt x="386174" y="573794"/>
                  <a:pt x="403447" y="574190"/>
                </a:cubicBezTo>
                <a:cubicBezTo>
                  <a:pt x="437995" y="575180"/>
                  <a:pt x="470358" y="576764"/>
                  <a:pt x="497956" y="578545"/>
                </a:cubicBezTo>
                <a:cubicBezTo>
                  <a:pt x="553350" y="581911"/>
                  <a:pt x="590280" y="586662"/>
                  <a:pt x="590280" y="586662"/>
                </a:cubicBezTo>
                <a:cubicBezTo>
                  <a:pt x="590280" y="586662"/>
                  <a:pt x="553350" y="591414"/>
                  <a:pt x="497956" y="594779"/>
                </a:cubicBezTo>
                <a:cubicBezTo>
                  <a:pt x="470358" y="596561"/>
                  <a:pt x="437995" y="598145"/>
                  <a:pt x="403447" y="599134"/>
                </a:cubicBezTo>
                <a:cubicBezTo>
                  <a:pt x="386174" y="599530"/>
                  <a:pt x="368305" y="600322"/>
                  <a:pt x="350237" y="600322"/>
                </a:cubicBezTo>
                <a:cubicBezTo>
                  <a:pt x="331970" y="600520"/>
                  <a:pt x="313506" y="600718"/>
                  <a:pt x="295041" y="600916"/>
                </a:cubicBezTo>
                <a:cubicBezTo>
                  <a:pt x="276576" y="600718"/>
                  <a:pt x="258111" y="600520"/>
                  <a:pt x="240043" y="600322"/>
                </a:cubicBezTo>
                <a:cubicBezTo>
                  <a:pt x="221777" y="600322"/>
                  <a:pt x="203908" y="599530"/>
                  <a:pt x="186634" y="599134"/>
                </a:cubicBezTo>
                <a:cubicBezTo>
                  <a:pt x="152087" y="598145"/>
                  <a:pt x="119922" y="596561"/>
                  <a:pt x="92126" y="594779"/>
                </a:cubicBezTo>
                <a:cubicBezTo>
                  <a:pt x="36731" y="591414"/>
                  <a:pt x="0" y="586662"/>
                  <a:pt x="0" y="586662"/>
                </a:cubicBezTo>
                <a:cubicBezTo>
                  <a:pt x="0" y="586662"/>
                  <a:pt x="36731" y="581911"/>
                  <a:pt x="92126" y="578545"/>
                </a:cubicBezTo>
                <a:cubicBezTo>
                  <a:pt x="119724" y="576764"/>
                  <a:pt x="152087" y="575180"/>
                  <a:pt x="186634" y="574190"/>
                </a:cubicBezTo>
                <a:cubicBezTo>
                  <a:pt x="203908" y="573794"/>
                  <a:pt x="221777" y="573002"/>
                  <a:pt x="240043" y="573002"/>
                </a:cubicBezTo>
                <a:cubicBezTo>
                  <a:pt x="258111" y="572804"/>
                  <a:pt x="276576" y="572606"/>
                  <a:pt x="295041" y="572408"/>
                </a:cubicBezTo>
                <a:close/>
                <a:moveTo>
                  <a:pt x="535091" y="487517"/>
                </a:moveTo>
                <a:lnTo>
                  <a:pt x="584352" y="580734"/>
                </a:lnTo>
                <a:lnTo>
                  <a:pt x="490994" y="531547"/>
                </a:lnTo>
                <a:close/>
                <a:moveTo>
                  <a:pt x="243214" y="67371"/>
                </a:moveTo>
                <a:lnTo>
                  <a:pt x="446918" y="270623"/>
                </a:lnTo>
                <a:lnTo>
                  <a:pt x="522960" y="459003"/>
                </a:lnTo>
                <a:lnTo>
                  <a:pt x="462405" y="519483"/>
                </a:lnTo>
                <a:lnTo>
                  <a:pt x="273789" y="443536"/>
                </a:lnTo>
                <a:lnTo>
                  <a:pt x="70283" y="240085"/>
                </a:lnTo>
                <a:close/>
                <a:moveTo>
                  <a:pt x="125633" y="437"/>
                </a:moveTo>
                <a:cubicBezTo>
                  <a:pt x="159739" y="3189"/>
                  <a:pt x="194888" y="18903"/>
                  <a:pt x="222987" y="46960"/>
                </a:cubicBezTo>
                <a:lnTo>
                  <a:pt x="49825" y="219863"/>
                </a:lnTo>
                <a:cubicBezTo>
                  <a:pt x="-6373" y="163749"/>
                  <a:pt x="-13125" y="79478"/>
                  <a:pt x="34534" y="31692"/>
                </a:cubicBezTo>
                <a:cubicBezTo>
                  <a:pt x="58463" y="7898"/>
                  <a:pt x="91527" y="-2314"/>
                  <a:pt x="125633" y="437"/>
                </a:cubicBezTo>
                <a:close/>
              </a:path>
            </a:pathLst>
          </a:custGeom>
          <a:solidFill>
            <a:schemeClr val="accent1"/>
          </a:solidFill>
          <a:ln>
            <a:noFill/>
          </a:ln>
        </p:spPr>
        <p:txBody>
          <a:bodyPr/>
          <a:lstStyle/>
          <a:p>
            <a:endParaRPr lang="zh-CN" altLang="en-US"/>
          </a:p>
        </p:txBody>
      </p:sp>
      <p:sp>
        <p:nvSpPr>
          <p:cNvPr id="22" name="three-books_73757">
            <a:extLst>
              <a:ext uri="{FF2B5EF4-FFF2-40B4-BE49-F238E27FC236}">
                <a16:creationId xmlns:a16="http://schemas.microsoft.com/office/drawing/2014/main" id="{39140C9C-7CD3-47EC-B74D-F7D2DD64A4CE}"/>
              </a:ext>
            </a:extLst>
          </p:cNvPr>
          <p:cNvSpPr>
            <a:spLocks noChangeAspect="1"/>
          </p:cNvSpPr>
          <p:nvPr/>
        </p:nvSpPr>
        <p:spPr bwMode="auto">
          <a:xfrm>
            <a:off x="3133521" y="2352848"/>
            <a:ext cx="609685" cy="474136"/>
          </a:xfrm>
          <a:custGeom>
            <a:avLst/>
            <a:gdLst>
              <a:gd name="T0" fmla="*/ 2471 w 2903"/>
              <a:gd name="T1" fmla="*/ 1598 h 2261"/>
              <a:gd name="T2" fmla="*/ 2471 w 2903"/>
              <a:gd name="T3" fmla="*/ 2127 h 2261"/>
              <a:gd name="T4" fmla="*/ 2505 w 2903"/>
              <a:gd name="T5" fmla="*/ 2127 h 2261"/>
              <a:gd name="T6" fmla="*/ 2572 w 2903"/>
              <a:gd name="T7" fmla="*/ 2194 h 2261"/>
              <a:gd name="T8" fmla="*/ 2505 w 2903"/>
              <a:gd name="T9" fmla="*/ 2261 h 2261"/>
              <a:gd name="T10" fmla="*/ 2405 w 2903"/>
              <a:gd name="T11" fmla="*/ 2261 h 2261"/>
              <a:gd name="T12" fmla="*/ 2124 w 2903"/>
              <a:gd name="T13" fmla="*/ 2261 h 2261"/>
              <a:gd name="T14" fmla="*/ 398 w 2903"/>
              <a:gd name="T15" fmla="*/ 2261 h 2261"/>
              <a:gd name="T16" fmla="*/ 0 w 2903"/>
              <a:gd name="T17" fmla="*/ 1863 h 2261"/>
              <a:gd name="T18" fmla="*/ 398 w 2903"/>
              <a:gd name="T19" fmla="*/ 1465 h 2261"/>
              <a:gd name="T20" fmla="*/ 2124 w 2903"/>
              <a:gd name="T21" fmla="*/ 1465 h 2261"/>
              <a:gd name="T22" fmla="*/ 2405 w 2903"/>
              <a:gd name="T23" fmla="*/ 1465 h 2261"/>
              <a:gd name="T24" fmla="*/ 2505 w 2903"/>
              <a:gd name="T25" fmla="*/ 1465 h 2261"/>
              <a:gd name="T26" fmla="*/ 2572 w 2903"/>
              <a:gd name="T27" fmla="*/ 1532 h 2261"/>
              <a:gd name="T28" fmla="*/ 2505 w 2903"/>
              <a:gd name="T29" fmla="*/ 1598 h 2261"/>
              <a:gd name="T30" fmla="*/ 2471 w 2903"/>
              <a:gd name="T31" fmla="*/ 1598 h 2261"/>
              <a:gd name="T32" fmla="*/ 2836 w 2903"/>
              <a:gd name="T33" fmla="*/ 1195 h 2261"/>
              <a:gd name="T34" fmla="*/ 2786 w 2903"/>
              <a:gd name="T35" fmla="*/ 1195 h 2261"/>
              <a:gd name="T36" fmla="*/ 2786 w 2903"/>
              <a:gd name="T37" fmla="*/ 786 h 2261"/>
              <a:gd name="T38" fmla="*/ 2836 w 2903"/>
              <a:gd name="T39" fmla="*/ 786 h 2261"/>
              <a:gd name="T40" fmla="*/ 2903 w 2903"/>
              <a:gd name="T41" fmla="*/ 720 h 2261"/>
              <a:gd name="T42" fmla="*/ 2836 w 2903"/>
              <a:gd name="T43" fmla="*/ 653 h 2261"/>
              <a:gd name="T44" fmla="*/ 2720 w 2903"/>
              <a:gd name="T45" fmla="*/ 653 h 2261"/>
              <a:gd name="T46" fmla="*/ 2455 w 2903"/>
              <a:gd name="T47" fmla="*/ 653 h 2261"/>
              <a:gd name="T48" fmla="*/ 1005 w 2903"/>
              <a:gd name="T49" fmla="*/ 653 h 2261"/>
              <a:gd name="T50" fmla="*/ 668 w 2903"/>
              <a:gd name="T51" fmla="*/ 991 h 2261"/>
              <a:gd name="T52" fmla="*/ 1005 w 2903"/>
              <a:gd name="T53" fmla="*/ 1328 h 2261"/>
              <a:gd name="T54" fmla="*/ 2455 w 2903"/>
              <a:gd name="T55" fmla="*/ 1328 h 2261"/>
              <a:gd name="T56" fmla="*/ 2720 w 2903"/>
              <a:gd name="T57" fmla="*/ 1328 h 2261"/>
              <a:gd name="T58" fmla="*/ 2836 w 2903"/>
              <a:gd name="T59" fmla="*/ 1328 h 2261"/>
              <a:gd name="T60" fmla="*/ 2903 w 2903"/>
              <a:gd name="T61" fmla="*/ 1262 h 2261"/>
              <a:gd name="T62" fmla="*/ 2836 w 2903"/>
              <a:gd name="T63" fmla="*/ 1195 h 2261"/>
              <a:gd name="T64" fmla="*/ 226 w 2903"/>
              <a:gd name="T65" fmla="*/ 405 h 2261"/>
              <a:gd name="T66" fmla="*/ 159 w 2903"/>
              <a:gd name="T67" fmla="*/ 472 h 2261"/>
              <a:gd name="T68" fmla="*/ 226 w 2903"/>
              <a:gd name="T69" fmla="*/ 539 h 2261"/>
              <a:gd name="T70" fmla="*/ 323 w 2903"/>
              <a:gd name="T71" fmla="*/ 539 h 2261"/>
              <a:gd name="T72" fmla="*/ 671 w 2903"/>
              <a:gd name="T73" fmla="*/ 539 h 2261"/>
              <a:gd name="T74" fmla="*/ 2248 w 2903"/>
              <a:gd name="T75" fmla="*/ 539 h 2261"/>
              <a:gd name="T76" fmla="*/ 2517 w 2903"/>
              <a:gd name="T77" fmla="*/ 269 h 2261"/>
              <a:gd name="T78" fmla="*/ 2248 w 2903"/>
              <a:gd name="T79" fmla="*/ 0 h 2261"/>
              <a:gd name="T80" fmla="*/ 671 w 2903"/>
              <a:gd name="T81" fmla="*/ 0 h 2261"/>
              <a:gd name="T82" fmla="*/ 323 w 2903"/>
              <a:gd name="T83" fmla="*/ 0 h 2261"/>
              <a:gd name="T84" fmla="*/ 226 w 2903"/>
              <a:gd name="T85" fmla="*/ 0 h 2261"/>
              <a:gd name="T86" fmla="*/ 159 w 2903"/>
              <a:gd name="T87" fmla="*/ 66 h 2261"/>
              <a:gd name="T88" fmla="*/ 226 w 2903"/>
              <a:gd name="T89" fmla="*/ 133 h 2261"/>
              <a:gd name="T90" fmla="*/ 257 w 2903"/>
              <a:gd name="T91" fmla="*/ 133 h 2261"/>
              <a:gd name="T92" fmla="*/ 257 w 2903"/>
              <a:gd name="T93" fmla="*/ 405 h 2261"/>
              <a:gd name="T94" fmla="*/ 226 w 2903"/>
              <a:gd name="T95" fmla="*/ 40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03" h="2261">
                <a:moveTo>
                  <a:pt x="2471" y="1598"/>
                </a:moveTo>
                <a:lnTo>
                  <a:pt x="2471" y="2127"/>
                </a:lnTo>
                <a:lnTo>
                  <a:pt x="2505" y="2127"/>
                </a:lnTo>
                <a:cubicBezTo>
                  <a:pt x="2542" y="2127"/>
                  <a:pt x="2572" y="2157"/>
                  <a:pt x="2572" y="2194"/>
                </a:cubicBezTo>
                <a:cubicBezTo>
                  <a:pt x="2572" y="2231"/>
                  <a:pt x="2542" y="2261"/>
                  <a:pt x="2505" y="2261"/>
                </a:cubicBezTo>
                <a:lnTo>
                  <a:pt x="2405" y="2261"/>
                </a:lnTo>
                <a:lnTo>
                  <a:pt x="2124" y="2261"/>
                </a:lnTo>
                <a:lnTo>
                  <a:pt x="398" y="2261"/>
                </a:lnTo>
                <a:cubicBezTo>
                  <a:pt x="178" y="2261"/>
                  <a:pt x="0" y="2082"/>
                  <a:pt x="0" y="1863"/>
                </a:cubicBezTo>
                <a:cubicBezTo>
                  <a:pt x="0" y="1643"/>
                  <a:pt x="178" y="1465"/>
                  <a:pt x="398" y="1465"/>
                </a:cubicBezTo>
                <a:lnTo>
                  <a:pt x="2124" y="1465"/>
                </a:lnTo>
                <a:lnTo>
                  <a:pt x="2405" y="1465"/>
                </a:lnTo>
                <a:lnTo>
                  <a:pt x="2505" y="1465"/>
                </a:lnTo>
                <a:cubicBezTo>
                  <a:pt x="2542" y="1465"/>
                  <a:pt x="2572" y="1495"/>
                  <a:pt x="2572" y="1532"/>
                </a:cubicBezTo>
                <a:cubicBezTo>
                  <a:pt x="2572" y="1568"/>
                  <a:pt x="2542" y="1598"/>
                  <a:pt x="2505" y="1598"/>
                </a:cubicBezTo>
                <a:lnTo>
                  <a:pt x="2471" y="1598"/>
                </a:lnTo>
                <a:close/>
                <a:moveTo>
                  <a:pt x="2836" y="1195"/>
                </a:moveTo>
                <a:lnTo>
                  <a:pt x="2786" y="1195"/>
                </a:lnTo>
                <a:lnTo>
                  <a:pt x="2786" y="786"/>
                </a:lnTo>
                <a:lnTo>
                  <a:pt x="2836" y="786"/>
                </a:lnTo>
                <a:cubicBezTo>
                  <a:pt x="2873" y="786"/>
                  <a:pt x="2903" y="757"/>
                  <a:pt x="2903" y="720"/>
                </a:cubicBezTo>
                <a:cubicBezTo>
                  <a:pt x="2903" y="683"/>
                  <a:pt x="2873" y="653"/>
                  <a:pt x="2836" y="653"/>
                </a:cubicBezTo>
                <a:lnTo>
                  <a:pt x="2720" y="653"/>
                </a:lnTo>
                <a:lnTo>
                  <a:pt x="2455" y="653"/>
                </a:lnTo>
                <a:lnTo>
                  <a:pt x="1005" y="653"/>
                </a:lnTo>
                <a:cubicBezTo>
                  <a:pt x="819" y="653"/>
                  <a:pt x="668" y="805"/>
                  <a:pt x="668" y="991"/>
                </a:cubicBezTo>
                <a:cubicBezTo>
                  <a:pt x="668" y="1177"/>
                  <a:pt x="819" y="1328"/>
                  <a:pt x="1005" y="1328"/>
                </a:cubicBezTo>
                <a:lnTo>
                  <a:pt x="2455" y="1328"/>
                </a:lnTo>
                <a:lnTo>
                  <a:pt x="2720" y="1328"/>
                </a:lnTo>
                <a:lnTo>
                  <a:pt x="2836" y="1328"/>
                </a:lnTo>
                <a:cubicBezTo>
                  <a:pt x="2873" y="1328"/>
                  <a:pt x="2903" y="1299"/>
                  <a:pt x="2903" y="1262"/>
                </a:cubicBezTo>
                <a:cubicBezTo>
                  <a:pt x="2903" y="1225"/>
                  <a:pt x="2873" y="1195"/>
                  <a:pt x="2836" y="1195"/>
                </a:cubicBezTo>
                <a:close/>
                <a:moveTo>
                  <a:pt x="226" y="405"/>
                </a:moveTo>
                <a:cubicBezTo>
                  <a:pt x="189" y="405"/>
                  <a:pt x="159" y="435"/>
                  <a:pt x="159" y="472"/>
                </a:cubicBezTo>
                <a:cubicBezTo>
                  <a:pt x="159" y="509"/>
                  <a:pt x="189" y="539"/>
                  <a:pt x="226" y="539"/>
                </a:cubicBezTo>
                <a:lnTo>
                  <a:pt x="323" y="539"/>
                </a:lnTo>
                <a:lnTo>
                  <a:pt x="671" y="539"/>
                </a:lnTo>
                <a:lnTo>
                  <a:pt x="2248" y="539"/>
                </a:lnTo>
                <a:cubicBezTo>
                  <a:pt x="2396" y="539"/>
                  <a:pt x="2517" y="418"/>
                  <a:pt x="2517" y="269"/>
                </a:cubicBezTo>
                <a:cubicBezTo>
                  <a:pt x="2517" y="121"/>
                  <a:pt x="2396" y="0"/>
                  <a:pt x="2248" y="0"/>
                </a:cubicBezTo>
                <a:lnTo>
                  <a:pt x="671" y="0"/>
                </a:lnTo>
                <a:lnTo>
                  <a:pt x="323" y="0"/>
                </a:lnTo>
                <a:lnTo>
                  <a:pt x="226" y="0"/>
                </a:lnTo>
                <a:cubicBezTo>
                  <a:pt x="189" y="0"/>
                  <a:pt x="159" y="30"/>
                  <a:pt x="159" y="66"/>
                </a:cubicBezTo>
                <a:cubicBezTo>
                  <a:pt x="159" y="103"/>
                  <a:pt x="189" y="133"/>
                  <a:pt x="226" y="133"/>
                </a:cubicBezTo>
                <a:lnTo>
                  <a:pt x="257" y="133"/>
                </a:lnTo>
                <a:lnTo>
                  <a:pt x="257" y="405"/>
                </a:lnTo>
                <a:lnTo>
                  <a:pt x="226" y="405"/>
                </a:lnTo>
                <a:close/>
              </a:path>
            </a:pathLst>
          </a:custGeom>
          <a:solidFill>
            <a:schemeClr val="accent1"/>
          </a:solidFill>
          <a:ln>
            <a:noFill/>
          </a:ln>
        </p:spPr>
        <p:txBody>
          <a:bodyPr/>
          <a:lstStyle/>
          <a:p>
            <a:endParaRPr lang="zh-CN" altLang="en-US"/>
          </a:p>
        </p:txBody>
      </p:sp>
      <p:sp>
        <p:nvSpPr>
          <p:cNvPr id="23" name="puzzle_69154">
            <a:extLst>
              <a:ext uri="{FF2B5EF4-FFF2-40B4-BE49-F238E27FC236}">
                <a16:creationId xmlns:a16="http://schemas.microsoft.com/office/drawing/2014/main" id="{380D547B-5653-42E6-9137-9A4A9C2402F8}"/>
              </a:ext>
            </a:extLst>
          </p:cNvPr>
          <p:cNvSpPr>
            <a:spLocks noChangeAspect="1"/>
          </p:cNvSpPr>
          <p:nvPr/>
        </p:nvSpPr>
        <p:spPr bwMode="auto">
          <a:xfrm>
            <a:off x="3988803" y="2285286"/>
            <a:ext cx="609685" cy="609261"/>
          </a:xfrm>
          <a:custGeom>
            <a:avLst/>
            <a:gdLst>
              <a:gd name="connsiteX0" fmla="*/ 304094 w 608274"/>
              <a:gd name="connsiteY0" fmla="*/ 322696 h 607851"/>
              <a:gd name="connsiteX1" fmla="*/ 313714 w 608274"/>
              <a:gd name="connsiteY1" fmla="*/ 322696 h 607851"/>
              <a:gd name="connsiteX2" fmla="*/ 323238 w 608274"/>
              <a:gd name="connsiteY2" fmla="*/ 322696 h 607851"/>
              <a:gd name="connsiteX3" fmla="*/ 383955 w 608274"/>
              <a:gd name="connsiteY3" fmla="*/ 322696 h 607851"/>
              <a:gd name="connsiteX4" fmla="*/ 376716 w 608274"/>
              <a:gd name="connsiteY4" fmla="*/ 356882 h 607851"/>
              <a:gd name="connsiteX5" fmla="*/ 400003 w 608274"/>
              <a:gd name="connsiteY5" fmla="*/ 411893 h 607851"/>
              <a:gd name="connsiteX6" fmla="*/ 455101 w 608274"/>
              <a:gd name="connsiteY6" fmla="*/ 435238 h 607851"/>
              <a:gd name="connsiteX7" fmla="*/ 456244 w 608274"/>
              <a:gd name="connsiteY7" fmla="*/ 435238 h 607851"/>
              <a:gd name="connsiteX8" fmla="*/ 512484 w 608274"/>
              <a:gd name="connsiteY8" fmla="*/ 411988 h 607851"/>
              <a:gd name="connsiteX9" fmla="*/ 535771 w 608274"/>
              <a:gd name="connsiteY9" fmla="*/ 355836 h 607851"/>
              <a:gd name="connsiteX10" fmla="*/ 528533 w 608274"/>
              <a:gd name="connsiteY10" fmla="*/ 322696 h 607851"/>
              <a:gd name="connsiteX11" fmla="*/ 608203 w 608274"/>
              <a:gd name="connsiteY11" fmla="*/ 322696 h 607851"/>
              <a:gd name="connsiteX12" fmla="*/ 608203 w 608274"/>
              <a:gd name="connsiteY12" fmla="*/ 582156 h 607851"/>
              <a:gd name="connsiteX13" fmla="*/ 582821 w 608274"/>
              <a:gd name="connsiteY13" fmla="*/ 607498 h 607851"/>
              <a:gd name="connsiteX14" fmla="*/ 323238 w 608274"/>
              <a:gd name="connsiteY14" fmla="*/ 607498 h 607851"/>
              <a:gd name="connsiteX15" fmla="*/ 313714 w 608274"/>
              <a:gd name="connsiteY15" fmla="*/ 607498 h 607851"/>
              <a:gd name="connsiteX16" fmla="*/ 304189 w 608274"/>
              <a:gd name="connsiteY16" fmla="*/ 607498 h 607851"/>
              <a:gd name="connsiteX17" fmla="*/ 304094 w 608274"/>
              <a:gd name="connsiteY17" fmla="*/ 607498 h 607851"/>
              <a:gd name="connsiteX18" fmla="*/ 304094 w 608274"/>
              <a:gd name="connsiteY18" fmla="*/ 493910 h 607851"/>
              <a:gd name="connsiteX19" fmla="*/ 304094 w 608274"/>
              <a:gd name="connsiteY19" fmla="*/ 493482 h 607851"/>
              <a:gd name="connsiteX20" fmla="*/ 288760 w 608274"/>
              <a:gd name="connsiteY20" fmla="*/ 503562 h 607851"/>
              <a:gd name="connsiteX21" fmla="*/ 251854 w 608274"/>
              <a:gd name="connsiteY21" fmla="*/ 516067 h 607851"/>
              <a:gd name="connsiteX22" fmla="*/ 199232 w 608274"/>
              <a:gd name="connsiteY22" fmla="*/ 485495 h 607851"/>
              <a:gd name="connsiteX23" fmla="*/ 191375 w 608274"/>
              <a:gd name="connsiteY23" fmla="*/ 454827 h 607851"/>
              <a:gd name="connsiteX24" fmla="*/ 251092 w 608274"/>
              <a:gd name="connsiteY24" fmla="*/ 395299 h 607851"/>
              <a:gd name="connsiteX25" fmla="*/ 251854 w 608274"/>
              <a:gd name="connsiteY25" fmla="*/ 395299 h 607851"/>
              <a:gd name="connsiteX26" fmla="*/ 288760 w 608274"/>
              <a:gd name="connsiteY26" fmla="*/ 407852 h 607851"/>
              <a:gd name="connsiteX27" fmla="*/ 304094 w 608274"/>
              <a:gd name="connsiteY27" fmla="*/ 417884 h 607851"/>
              <a:gd name="connsiteX28" fmla="*/ 152127 w 608274"/>
              <a:gd name="connsiteY28" fmla="*/ 191656 h 607851"/>
              <a:gd name="connsiteX29" fmla="*/ 152984 w 608274"/>
              <a:gd name="connsiteY29" fmla="*/ 191656 h 607851"/>
              <a:gd name="connsiteX30" fmla="*/ 212616 w 608274"/>
              <a:gd name="connsiteY30" fmla="*/ 251282 h 607851"/>
              <a:gd name="connsiteX31" fmla="*/ 199566 w 608274"/>
              <a:gd name="connsiteY31" fmla="*/ 289464 h 607851"/>
              <a:gd name="connsiteX32" fmla="*/ 189945 w 608274"/>
              <a:gd name="connsiteY32" fmla="*/ 304204 h 607851"/>
              <a:gd name="connsiteX33" fmla="*/ 285155 w 608274"/>
              <a:gd name="connsiteY33" fmla="*/ 304204 h 607851"/>
              <a:gd name="connsiteX34" fmla="*/ 285060 w 608274"/>
              <a:gd name="connsiteY34" fmla="*/ 383516 h 607851"/>
              <a:gd name="connsiteX35" fmla="*/ 251862 w 608274"/>
              <a:gd name="connsiteY35" fmla="*/ 376288 h 607851"/>
              <a:gd name="connsiteX36" fmla="*/ 250862 w 608274"/>
              <a:gd name="connsiteY36" fmla="*/ 376288 h 607851"/>
              <a:gd name="connsiteX37" fmla="*/ 195708 w 608274"/>
              <a:gd name="connsiteY37" fmla="*/ 399540 h 607851"/>
              <a:gd name="connsiteX38" fmla="*/ 172322 w 608274"/>
              <a:gd name="connsiteY38" fmla="*/ 454601 h 607851"/>
              <a:gd name="connsiteX39" fmla="*/ 195231 w 608274"/>
              <a:gd name="connsiteY39" fmla="*/ 511470 h 607851"/>
              <a:gd name="connsiteX40" fmla="*/ 220618 w 608274"/>
              <a:gd name="connsiteY40" fmla="*/ 528778 h 607851"/>
              <a:gd name="connsiteX41" fmla="*/ 251862 w 608274"/>
              <a:gd name="connsiteY41" fmla="*/ 535102 h 607851"/>
              <a:gd name="connsiteX42" fmla="*/ 285060 w 608274"/>
              <a:gd name="connsiteY42" fmla="*/ 527874 h 607851"/>
              <a:gd name="connsiteX43" fmla="*/ 285060 w 608274"/>
              <a:gd name="connsiteY43" fmla="*/ 607518 h 607851"/>
              <a:gd name="connsiteX44" fmla="*/ 285060 w 608274"/>
              <a:gd name="connsiteY44" fmla="*/ 607851 h 607851"/>
              <a:gd name="connsiteX45" fmla="*/ 25434 w 608274"/>
              <a:gd name="connsiteY45" fmla="*/ 607851 h 607851"/>
              <a:gd name="connsiteX46" fmla="*/ 0 w 608274"/>
              <a:gd name="connsiteY46" fmla="*/ 582508 h 607851"/>
              <a:gd name="connsiteX47" fmla="*/ 0 w 608274"/>
              <a:gd name="connsiteY47" fmla="*/ 329548 h 607851"/>
              <a:gd name="connsiteX48" fmla="*/ 25434 w 608274"/>
              <a:gd name="connsiteY48" fmla="*/ 304204 h 607851"/>
              <a:gd name="connsiteX49" fmla="*/ 114262 w 608274"/>
              <a:gd name="connsiteY49" fmla="*/ 304204 h 607851"/>
              <a:gd name="connsiteX50" fmla="*/ 104593 w 608274"/>
              <a:gd name="connsiteY50" fmla="*/ 289417 h 607851"/>
              <a:gd name="connsiteX51" fmla="*/ 91591 w 608274"/>
              <a:gd name="connsiteY51" fmla="*/ 252043 h 607851"/>
              <a:gd name="connsiteX52" fmla="*/ 152127 w 608274"/>
              <a:gd name="connsiteY52" fmla="*/ 191656 h 607851"/>
              <a:gd name="connsiteX53" fmla="*/ 304208 w 608274"/>
              <a:gd name="connsiteY53" fmla="*/ 0 h 607851"/>
              <a:gd name="connsiteX54" fmla="*/ 582895 w 608274"/>
              <a:gd name="connsiteY54" fmla="*/ 0 h 607851"/>
              <a:gd name="connsiteX55" fmla="*/ 608274 w 608274"/>
              <a:gd name="connsiteY55" fmla="*/ 25344 h 607851"/>
              <a:gd name="connsiteX56" fmla="*/ 608274 w 608274"/>
              <a:gd name="connsiteY56" fmla="*/ 292854 h 607851"/>
              <a:gd name="connsiteX57" fmla="*/ 608274 w 608274"/>
              <a:gd name="connsiteY57" fmla="*/ 303647 h 607851"/>
              <a:gd name="connsiteX58" fmla="*/ 606512 w 608274"/>
              <a:gd name="connsiteY58" fmla="*/ 303647 h 607851"/>
              <a:gd name="connsiteX59" fmla="*/ 494095 w 608274"/>
              <a:gd name="connsiteY59" fmla="*/ 303647 h 607851"/>
              <a:gd name="connsiteX60" fmla="*/ 494190 w 608274"/>
              <a:gd name="connsiteY60" fmla="*/ 303837 h 607851"/>
              <a:gd name="connsiteX61" fmla="*/ 504189 w 608274"/>
              <a:gd name="connsiteY61" fmla="*/ 319053 h 607851"/>
              <a:gd name="connsiteX62" fmla="*/ 516711 w 608274"/>
              <a:gd name="connsiteY62" fmla="*/ 355808 h 607851"/>
              <a:gd name="connsiteX63" fmla="*/ 496856 w 608274"/>
              <a:gd name="connsiteY63" fmla="*/ 400552 h 607851"/>
              <a:gd name="connsiteX64" fmla="*/ 456241 w 608274"/>
              <a:gd name="connsiteY64" fmla="*/ 416195 h 607851"/>
              <a:gd name="connsiteX65" fmla="*/ 455384 w 608274"/>
              <a:gd name="connsiteY65" fmla="*/ 416195 h 607851"/>
              <a:gd name="connsiteX66" fmla="*/ 395771 w 608274"/>
              <a:gd name="connsiteY66" fmla="*/ 356617 h 607851"/>
              <a:gd name="connsiteX67" fmla="*/ 408246 w 608274"/>
              <a:gd name="connsiteY67" fmla="*/ 319053 h 607851"/>
              <a:gd name="connsiteX68" fmla="*/ 418387 w 608274"/>
              <a:gd name="connsiteY68" fmla="*/ 303647 h 607851"/>
              <a:gd name="connsiteX69" fmla="*/ 323254 w 608274"/>
              <a:gd name="connsiteY69" fmla="*/ 303647 h 607851"/>
              <a:gd name="connsiteX70" fmla="*/ 304208 w 608274"/>
              <a:gd name="connsiteY70" fmla="*/ 303647 h 607851"/>
              <a:gd name="connsiteX71" fmla="*/ 304208 w 608274"/>
              <a:gd name="connsiteY71" fmla="*/ 187152 h 607851"/>
              <a:gd name="connsiteX72" fmla="*/ 317683 w 608274"/>
              <a:gd name="connsiteY72" fmla="*/ 198279 h 607851"/>
              <a:gd name="connsiteX73" fmla="*/ 356298 w 608274"/>
              <a:gd name="connsiteY73" fmla="*/ 212211 h 607851"/>
              <a:gd name="connsiteX74" fmla="*/ 357108 w 608274"/>
              <a:gd name="connsiteY74" fmla="*/ 212211 h 607851"/>
              <a:gd name="connsiteX75" fmla="*/ 416769 w 608274"/>
              <a:gd name="connsiteY75" fmla="*/ 152680 h 607851"/>
              <a:gd name="connsiteX76" fmla="*/ 356298 w 608274"/>
              <a:gd name="connsiteY76" fmla="*/ 91437 h 607851"/>
              <a:gd name="connsiteX77" fmla="*/ 317683 w 608274"/>
              <a:gd name="connsiteY77" fmla="*/ 105368 h 607851"/>
              <a:gd name="connsiteX78" fmla="*/ 304208 w 608274"/>
              <a:gd name="connsiteY78" fmla="*/ 116495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8274" h="607851">
                <a:moveTo>
                  <a:pt x="304094" y="322696"/>
                </a:moveTo>
                <a:lnTo>
                  <a:pt x="313714" y="322696"/>
                </a:lnTo>
                <a:lnTo>
                  <a:pt x="323238" y="322696"/>
                </a:lnTo>
                <a:lnTo>
                  <a:pt x="383955" y="322696"/>
                </a:lnTo>
                <a:cubicBezTo>
                  <a:pt x="379050" y="333347"/>
                  <a:pt x="376574" y="344995"/>
                  <a:pt x="376716" y="356882"/>
                </a:cubicBezTo>
                <a:cubicBezTo>
                  <a:pt x="376955" y="377612"/>
                  <a:pt x="385241" y="397154"/>
                  <a:pt x="400003" y="411893"/>
                </a:cubicBezTo>
                <a:cubicBezTo>
                  <a:pt x="414766" y="426680"/>
                  <a:pt x="434338" y="434953"/>
                  <a:pt x="455101" y="435238"/>
                </a:cubicBezTo>
                <a:cubicBezTo>
                  <a:pt x="455482" y="435238"/>
                  <a:pt x="455863" y="435238"/>
                  <a:pt x="456244" y="435238"/>
                </a:cubicBezTo>
                <a:cubicBezTo>
                  <a:pt x="477483" y="435238"/>
                  <a:pt x="497436" y="427013"/>
                  <a:pt x="512484" y="411988"/>
                </a:cubicBezTo>
                <a:cubicBezTo>
                  <a:pt x="527485" y="397011"/>
                  <a:pt x="535771" y="377042"/>
                  <a:pt x="535771" y="355836"/>
                </a:cubicBezTo>
                <a:cubicBezTo>
                  <a:pt x="535771" y="344330"/>
                  <a:pt x="533247" y="333014"/>
                  <a:pt x="528533" y="322696"/>
                </a:cubicBezTo>
                <a:lnTo>
                  <a:pt x="608203" y="322696"/>
                </a:lnTo>
                <a:lnTo>
                  <a:pt x="608203" y="582156"/>
                </a:lnTo>
                <a:cubicBezTo>
                  <a:pt x="608203" y="596182"/>
                  <a:pt x="596822" y="607498"/>
                  <a:pt x="582821" y="607498"/>
                </a:cubicBezTo>
                <a:lnTo>
                  <a:pt x="323238" y="607498"/>
                </a:lnTo>
                <a:lnTo>
                  <a:pt x="313714" y="607498"/>
                </a:lnTo>
                <a:lnTo>
                  <a:pt x="304189" y="607498"/>
                </a:lnTo>
                <a:lnTo>
                  <a:pt x="304094" y="607498"/>
                </a:lnTo>
                <a:lnTo>
                  <a:pt x="304094" y="493910"/>
                </a:lnTo>
                <a:lnTo>
                  <a:pt x="304094" y="493482"/>
                </a:lnTo>
                <a:cubicBezTo>
                  <a:pt x="300713" y="495384"/>
                  <a:pt x="295475" y="499283"/>
                  <a:pt x="288760" y="503562"/>
                </a:cubicBezTo>
                <a:cubicBezTo>
                  <a:pt x="277855" y="510409"/>
                  <a:pt x="265759" y="516067"/>
                  <a:pt x="251854" y="516067"/>
                </a:cubicBezTo>
                <a:cubicBezTo>
                  <a:pt x="229281" y="516067"/>
                  <a:pt x="209614" y="503752"/>
                  <a:pt x="199232" y="485495"/>
                </a:cubicBezTo>
                <a:cubicBezTo>
                  <a:pt x="194089" y="476461"/>
                  <a:pt x="191232" y="466001"/>
                  <a:pt x="191375" y="454827"/>
                </a:cubicBezTo>
                <a:cubicBezTo>
                  <a:pt x="191803" y="422258"/>
                  <a:pt x="218471" y="395727"/>
                  <a:pt x="251092" y="395299"/>
                </a:cubicBezTo>
                <a:cubicBezTo>
                  <a:pt x="251330" y="395299"/>
                  <a:pt x="251616" y="395299"/>
                  <a:pt x="251854" y="395299"/>
                </a:cubicBezTo>
                <a:cubicBezTo>
                  <a:pt x="265759" y="395299"/>
                  <a:pt x="278141" y="400529"/>
                  <a:pt x="288760" y="407852"/>
                </a:cubicBezTo>
                <a:cubicBezTo>
                  <a:pt x="294522" y="411798"/>
                  <a:pt x="300713" y="415982"/>
                  <a:pt x="304094" y="417884"/>
                </a:cubicBezTo>
                <a:close/>
                <a:moveTo>
                  <a:pt x="152127" y="191656"/>
                </a:moveTo>
                <a:cubicBezTo>
                  <a:pt x="152413" y="191656"/>
                  <a:pt x="152699" y="191656"/>
                  <a:pt x="152984" y="191656"/>
                </a:cubicBezTo>
                <a:cubicBezTo>
                  <a:pt x="185563" y="192084"/>
                  <a:pt x="212187" y="218712"/>
                  <a:pt x="212616" y="251282"/>
                </a:cubicBezTo>
                <a:cubicBezTo>
                  <a:pt x="212807" y="265737"/>
                  <a:pt x="207139" y="278480"/>
                  <a:pt x="199566" y="289464"/>
                </a:cubicBezTo>
                <a:cubicBezTo>
                  <a:pt x="195660" y="295170"/>
                  <a:pt x="192278" y="300210"/>
                  <a:pt x="189945" y="304204"/>
                </a:cubicBezTo>
                <a:lnTo>
                  <a:pt x="285155" y="304204"/>
                </a:lnTo>
                <a:lnTo>
                  <a:pt x="285060" y="383516"/>
                </a:lnTo>
                <a:cubicBezTo>
                  <a:pt x="274724" y="378808"/>
                  <a:pt x="263389" y="376288"/>
                  <a:pt x="251862" y="376288"/>
                </a:cubicBezTo>
                <a:cubicBezTo>
                  <a:pt x="251529" y="376288"/>
                  <a:pt x="251195" y="376288"/>
                  <a:pt x="250862" y="376288"/>
                </a:cubicBezTo>
                <a:cubicBezTo>
                  <a:pt x="230096" y="376574"/>
                  <a:pt x="210473" y="384800"/>
                  <a:pt x="195708" y="399540"/>
                </a:cubicBezTo>
                <a:cubicBezTo>
                  <a:pt x="180895" y="414327"/>
                  <a:pt x="172608" y="433870"/>
                  <a:pt x="172322" y="454601"/>
                </a:cubicBezTo>
                <a:cubicBezTo>
                  <a:pt x="172036" y="475998"/>
                  <a:pt x="180133" y="496207"/>
                  <a:pt x="195231" y="511470"/>
                </a:cubicBezTo>
                <a:cubicBezTo>
                  <a:pt x="202519" y="518887"/>
                  <a:pt x="211092" y="524688"/>
                  <a:pt x="220618" y="528778"/>
                </a:cubicBezTo>
                <a:cubicBezTo>
                  <a:pt x="230525" y="532962"/>
                  <a:pt x="241051" y="535102"/>
                  <a:pt x="251862" y="535102"/>
                </a:cubicBezTo>
                <a:cubicBezTo>
                  <a:pt x="263389" y="535102"/>
                  <a:pt x="274724" y="532629"/>
                  <a:pt x="285060" y="527874"/>
                </a:cubicBezTo>
                <a:lnTo>
                  <a:pt x="285060" y="607518"/>
                </a:lnTo>
                <a:lnTo>
                  <a:pt x="285060" y="607851"/>
                </a:lnTo>
                <a:lnTo>
                  <a:pt x="25434" y="607851"/>
                </a:lnTo>
                <a:cubicBezTo>
                  <a:pt x="11383" y="607851"/>
                  <a:pt x="0" y="596535"/>
                  <a:pt x="0" y="582508"/>
                </a:cubicBezTo>
                <a:lnTo>
                  <a:pt x="0" y="329548"/>
                </a:lnTo>
                <a:cubicBezTo>
                  <a:pt x="0" y="315569"/>
                  <a:pt x="11383" y="304204"/>
                  <a:pt x="25434" y="304204"/>
                </a:cubicBezTo>
                <a:lnTo>
                  <a:pt x="114262" y="304204"/>
                </a:lnTo>
                <a:cubicBezTo>
                  <a:pt x="111928" y="300210"/>
                  <a:pt x="108213" y="294695"/>
                  <a:pt x="104593" y="289417"/>
                </a:cubicBezTo>
                <a:cubicBezTo>
                  <a:pt x="97163" y="278623"/>
                  <a:pt x="91591" y="266165"/>
                  <a:pt x="91591" y="252043"/>
                </a:cubicBezTo>
                <a:cubicBezTo>
                  <a:pt x="91591" y="218712"/>
                  <a:pt x="118692" y="191656"/>
                  <a:pt x="152127" y="191656"/>
                </a:cubicBezTo>
                <a:close/>
                <a:moveTo>
                  <a:pt x="304208" y="0"/>
                </a:moveTo>
                <a:lnTo>
                  <a:pt x="582895" y="0"/>
                </a:lnTo>
                <a:cubicBezTo>
                  <a:pt x="596894" y="0"/>
                  <a:pt x="608274" y="11364"/>
                  <a:pt x="608274" y="25344"/>
                </a:cubicBezTo>
                <a:lnTo>
                  <a:pt x="608274" y="292854"/>
                </a:lnTo>
                <a:lnTo>
                  <a:pt x="608274" y="303647"/>
                </a:lnTo>
                <a:lnTo>
                  <a:pt x="606512" y="303647"/>
                </a:lnTo>
                <a:lnTo>
                  <a:pt x="494095" y="303647"/>
                </a:lnTo>
                <a:cubicBezTo>
                  <a:pt x="494095" y="303742"/>
                  <a:pt x="494142" y="303790"/>
                  <a:pt x="494190" y="303837"/>
                </a:cubicBezTo>
                <a:cubicBezTo>
                  <a:pt x="496047" y="307118"/>
                  <a:pt x="499570" y="312301"/>
                  <a:pt x="504189" y="319053"/>
                </a:cubicBezTo>
                <a:cubicBezTo>
                  <a:pt x="511474" y="329609"/>
                  <a:pt x="516711" y="341971"/>
                  <a:pt x="516711" y="355808"/>
                </a:cubicBezTo>
                <a:cubicBezTo>
                  <a:pt x="516711" y="373544"/>
                  <a:pt x="509045" y="389520"/>
                  <a:pt x="496856" y="400552"/>
                </a:cubicBezTo>
                <a:cubicBezTo>
                  <a:pt x="486143" y="410299"/>
                  <a:pt x="471859" y="416195"/>
                  <a:pt x="456241" y="416195"/>
                </a:cubicBezTo>
                <a:cubicBezTo>
                  <a:pt x="455955" y="416195"/>
                  <a:pt x="455670" y="416195"/>
                  <a:pt x="455384" y="416195"/>
                </a:cubicBezTo>
                <a:cubicBezTo>
                  <a:pt x="422768" y="415767"/>
                  <a:pt x="396152" y="389140"/>
                  <a:pt x="395771" y="356617"/>
                </a:cubicBezTo>
                <a:cubicBezTo>
                  <a:pt x="395580" y="342447"/>
                  <a:pt x="400675" y="329751"/>
                  <a:pt x="408246" y="319053"/>
                </a:cubicBezTo>
                <a:cubicBezTo>
                  <a:pt x="412388" y="313157"/>
                  <a:pt x="417483" y="305454"/>
                  <a:pt x="418387" y="303647"/>
                </a:cubicBezTo>
                <a:lnTo>
                  <a:pt x="323254" y="303647"/>
                </a:lnTo>
                <a:lnTo>
                  <a:pt x="304208" y="303647"/>
                </a:lnTo>
                <a:lnTo>
                  <a:pt x="304208" y="187152"/>
                </a:lnTo>
                <a:cubicBezTo>
                  <a:pt x="304208" y="187152"/>
                  <a:pt x="314397" y="195997"/>
                  <a:pt x="317683" y="198279"/>
                </a:cubicBezTo>
                <a:cubicBezTo>
                  <a:pt x="328158" y="206980"/>
                  <a:pt x="341633" y="212211"/>
                  <a:pt x="356298" y="212211"/>
                </a:cubicBezTo>
                <a:cubicBezTo>
                  <a:pt x="356584" y="212211"/>
                  <a:pt x="356822" y="212211"/>
                  <a:pt x="357108" y="212211"/>
                </a:cubicBezTo>
                <a:cubicBezTo>
                  <a:pt x="389676" y="211830"/>
                  <a:pt x="416340" y="185251"/>
                  <a:pt x="416769" y="152680"/>
                </a:cubicBezTo>
                <a:cubicBezTo>
                  <a:pt x="417245" y="118920"/>
                  <a:pt x="390009" y="91437"/>
                  <a:pt x="356298" y="91437"/>
                </a:cubicBezTo>
                <a:cubicBezTo>
                  <a:pt x="341633" y="91437"/>
                  <a:pt x="328158" y="96667"/>
                  <a:pt x="317683" y="105368"/>
                </a:cubicBezTo>
                <a:cubicBezTo>
                  <a:pt x="314397" y="107698"/>
                  <a:pt x="304208" y="116495"/>
                  <a:pt x="304208" y="116495"/>
                </a:cubicBezTo>
                <a:close/>
              </a:path>
            </a:pathLst>
          </a:custGeom>
          <a:solidFill>
            <a:schemeClr val="accent1"/>
          </a:solidFill>
          <a:ln>
            <a:noFill/>
          </a:ln>
        </p:spPr>
        <p:txBody>
          <a:bodyPr/>
          <a:lstStyle/>
          <a:p>
            <a:endParaRPr lang="zh-CN" altLang="en-US"/>
          </a:p>
        </p:txBody>
      </p:sp>
      <p:sp>
        <p:nvSpPr>
          <p:cNvPr id="24" name="saturn_192606">
            <a:extLst>
              <a:ext uri="{FF2B5EF4-FFF2-40B4-BE49-F238E27FC236}">
                <a16:creationId xmlns:a16="http://schemas.microsoft.com/office/drawing/2014/main" id="{9592EF5D-7DA9-43A6-A4FA-0A30E50B7E9C}"/>
              </a:ext>
            </a:extLst>
          </p:cNvPr>
          <p:cNvSpPr>
            <a:spLocks noChangeAspect="1"/>
          </p:cNvSpPr>
          <p:nvPr/>
        </p:nvSpPr>
        <p:spPr bwMode="auto">
          <a:xfrm>
            <a:off x="4881446" y="2381515"/>
            <a:ext cx="609685" cy="416803"/>
          </a:xfrm>
          <a:custGeom>
            <a:avLst/>
            <a:gdLst>
              <a:gd name="T0" fmla="*/ 6830 w 6929"/>
              <a:gd name="T1" fmla="*/ 1304 h 4744"/>
              <a:gd name="T2" fmla="*/ 6100 w 6929"/>
              <a:gd name="T3" fmla="*/ 784 h 4744"/>
              <a:gd name="T4" fmla="*/ 5186 w 6929"/>
              <a:gd name="T5" fmla="*/ 802 h 4744"/>
              <a:gd name="T6" fmla="*/ 3408 w 6929"/>
              <a:gd name="T7" fmla="*/ 0 h 4744"/>
              <a:gd name="T8" fmla="*/ 1758 w 6929"/>
              <a:gd name="T9" fmla="*/ 669 h 4744"/>
              <a:gd name="T10" fmla="*/ 1039 w 6929"/>
              <a:gd name="T11" fmla="*/ 2255 h 4744"/>
              <a:gd name="T12" fmla="*/ 363 w 6929"/>
              <a:gd name="T13" fmla="*/ 2764 h 4744"/>
              <a:gd name="T14" fmla="*/ 81 w 6929"/>
              <a:gd name="T15" fmla="*/ 3663 h 4744"/>
              <a:gd name="T16" fmla="*/ 817 w 6929"/>
              <a:gd name="T17" fmla="*/ 4185 h 4744"/>
              <a:gd name="T18" fmla="*/ 1152 w 6929"/>
              <a:gd name="T19" fmla="*/ 4207 h 4744"/>
              <a:gd name="T20" fmla="*/ 1645 w 6929"/>
              <a:gd name="T21" fmla="*/ 4175 h 4744"/>
              <a:gd name="T22" fmla="*/ 1837 w 6929"/>
              <a:gd name="T23" fmla="*/ 4149 h 4744"/>
              <a:gd name="T24" fmla="*/ 2063 w 6929"/>
              <a:gd name="T25" fmla="*/ 4326 h 4744"/>
              <a:gd name="T26" fmla="*/ 3408 w 6929"/>
              <a:gd name="T27" fmla="*/ 4744 h 4744"/>
              <a:gd name="T28" fmla="*/ 5744 w 6929"/>
              <a:gd name="T29" fmla="*/ 2787 h 4744"/>
              <a:gd name="T30" fmla="*/ 5925 w 6929"/>
              <a:gd name="T31" fmla="*/ 2679 h 4744"/>
              <a:gd name="T32" fmla="*/ 6578 w 6929"/>
              <a:gd name="T33" fmla="*/ 2171 h 4744"/>
              <a:gd name="T34" fmla="*/ 6830 w 6929"/>
              <a:gd name="T35" fmla="*/ 1304 h 4744"/>
              <a:gd name="T36" fmla="*/ 6298 w 6929"/>
              <a:gd name="T37" fmla="*/ 1910 h 4744"/>
              <a:gd name="T38" fmla="*/ 5723 w 6929"/>
              <a:gd name="T39" fmla="*/ 2354 h 4744"/>
              <a:gd name="T40" fmla="*/ 3728 w 6929"/>
              <a:gd name="T41" fmla="*/ 3265 h 4744"/>
              <a:gd name="T42" fmla="*/ 1600 w 6929"/>
              <a:gd name="T43" fmla="*/ 3794 h 4744"/>
              <a:gd name="T44" fmla="*/ 874 w 6929"/>
              <a:gd name="T45" fmla="*/ 3806 h 4744"/>
              <a:gd name="T46" fmla="*/ 442 w 6929"/>
              <a:gd name="T47" fmla="*/ 3537 h 4744"/>
              <a:gd name="T48" fmla="*/ 637 w 6929"/>
              <a:gd name="T49" fmla="*/ 3032 h 4744"/>
              <a:gd name="T50" fmla="*/ 1100 w 6929"/>
              <a:gd name="T51" fmla="*/ 2669 h 4744"/>
              <a:gd name="T52" fmla="*/ 1153 w 6929"/>
              <a:gd name="T53" fmla="*/ 2994 h 4744"/>
              <a:gd name="T54" fmla="*/ 907 w 6929"/>
              <a:gd name="T55" fmla="*/ 3188 h 4744"/>
              <a:gd name="T56" fmla="*/ 855 w 6929"/>
              <a:gd name="T57" fmla="*/ 3393 h 4744"/>
              <a:gd name="T58" fmla="*/ 1023 w 6929"/>
              <a:gd name="T59" fmla="*/ 3521 h 4744"/>
              <a:gd name="T60" fmla="*/ 1772 w 6929"/>
              <a:gd name="T61" fmla="*/ 3469 h 4744"/>
              <a:gd name="T62" fmla="*/ 3629 w 6929"/>
              <a:gd name="T63" fmla="*/ 2982 h 4744"/>
              <a:gd name="T64" fmla="*/ 5385 w 6929"/>
              <a:gd name="T65" fmla="*/ 2206 h 4744"/>
              <a:gd name="T66" fmla="*/ 6004 w 6929"/>
              <a:gd name="T67" fmla="*/ 1780 h 4744"/>
              <a:gd name="T68" fmla="*/ 6055 w 6929"/>
              <a:gd name="T69" fmla="*/ 1575 h 4744"/>
              <a:gd name="T70" fmla="*/ 5887 w 6929"/>
              <a:gd name="T71" fmla="*/ 1447 h 4744"/>
              <a:gd name="T72" fmla="*/ 5543 w 6929"/>
              <a:gd name="T73" fmla="*/ 1451 h 4744"/>
              <a:gd name="T74" fmla="*/ 5394 w 6929"/>
              <a:gd name="T75" fmla="*/ 1164 h 4744"/>
              <a:gd name="T76" fmla="*/ 6468 w 6929"/>
              <a:gd name="T77" fmla="*/ 1431 h 4744"/>
              <a:gd name="T78" fmla="*/ 6298 w 6929"/>
              <a:gd name="T79" fmla="*/ 1910 h 4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29" h="4744">
                <a:moveTo>
                  <a:pt x="6830" y="1304"/>
                </a:moveTo>
                <a:cubicBezTo>
                  <a:pt x="6730" y="1019"/>
                  <a:pt x="6484" y="844"/>
                  <a:pt x="6100" y="784"/>
                </a:cubicBezTo>
                <a:cubicBezTo>
                  <a:pt x="5858" y="746"/>
                  <a:pt x="5568" y="752"/>
                  <a:pt x="5186" y="802"/>
                </a:cubicBezTo>
                <a:cubicBezTo>
                  <a:pt x="4735" y="291"/>
                  <a:pt x="4094" y="0"/>
                  <a:pt x="3408" y="0"/>
                </a:cubicBezTo>
                <a:cubicBezTo>
                  <a:pt x="2789" y="0"/>
                  <a:pt x="2203" y="238"/>
                  <a:pt x="1758" y="669"/>
                </a:cubicBezTo>
                <a:cubicBezTo>
                  <a:pt x="1323" y="1091"/>
                  <a:pt x="1069" y="1653"/>
                  <a:pt x="1039" y="2255"/>
                </a:cubicBezTo>
                <a:cubicBezTo>
                  <a:pt x="749" y="2431"/>
                  <a:pt x="522" y="2602"/>
                  <a:pt x="363" y="2764"/>
                </a:cubicBezTo>
                <a:cubicBezTo>
                  <a:pt x="0" y="3135"/>
                  <a:pt x="9" y="3458"/>
                  <a:pt x="81" y="3663"/>
                </a:cubicBezTo>
                <a:cubicBezTo>
                  <a:pt x="137" y="3825"/>
                  <a:pt x="308" y="4108"/>
                  <a:pt x="817" y="4185"/>
                </a:cubicBezTo>
                <a:cubicBezTo>
                  <a:pt x="917" y="4199"/>
                  <a:pt x="1029" y="4207"/>
                  <a:pt x="1152" y="4207"/>
                </a:cubicBezTo>
                <a:cubicBezTo>
                  <a:pt x="1299" y="4207"/>
                  <a:pt x="1465" y="4196"/>
                  <a:pt x="1645" y="4175"/>
                </a:cubicBezTo>
                <a:cubicBezTo>
                  <a:pt x="1707" y="4168"/>
                  <a:pt x="1772" y="4159"/>
                  <a:pt x="1837" y="4149"/>
                </a:cubicBezTo>
                <a:cubicBezTo>
                  <a:pt x="1909" y="4212"/>
                  <a:pt x="1984" y="4271"/>
                  <a:pt x="2063" y="4326"/>
                </a:cubicBezTo>
                <a:cubicBezTo>
                  <a:pt x="2459" y="4600"/>
                  <a:pt x="2925" y="4744"/>
                  <a:pt x="3408" y="4744"/>
                </a:cubicBezTo>
                <a:cubicBezTo>
                  <a:pt x="4575" y="4744"/>
                  <a:pt x="5548" y="3898"/>
                  <a:pt x="5744" y="2787"/>
                </a:cubicBezTo>
                <a:cubicBezTo>
                  <a:pt x="5807" y="2751"/>
                  <a:pt x="5867" y="2715"/>
                  <a:pt x="5925" y="2679"/>
                </a:cubicBezTo>
                <a:cubicBezTo>
                  <a:pt x="6208" y="2503"/>
                  <a:pt x="6428" y="2332"/>
                  <a:pt x="6578" y="2171"/>
                </a:cubicBezTo>
                <a:cubicBezTo>
                  <a:pt x="6929" y="1794"/>
                  <a:pt x="6886" y="1466"/>
                  <a:pt x="6830" y="1304"/>
                </a:cubicBezTo>
                <a:close/>
                <a:moveTo>
                  <a:pt x="6298" y="1910"/>
                </a:moveTo>
                <a:cubicBezTo>
                  <a:pt x="6170" y="2046"/>
                  <a:pt x="5977" y="2196"/>
                  <a:pt x="5723" y="2354"/>
                </a:cubicBezTo>
                <a:cubicBezTo>
                  <a:pt x="5213" y="2670"/>
                  <a:pt x="4505" y="2993"/>
                  <a:pt x="3728" y="3265"/>
                </a:cubicBezTo>
                <a:cubicBezTo>
                  <a:pt x="2951" y="3536"/>
                  <a:pt x="2195" y="3725"/>
                  <a:pt x="1600" y="3794"/>
                </a:cubicBezTo>
                <a:cubicBezTo>
                  <a:pt x="1305" y="3829"/>
                  <a:pt x="1057" y="3833"/>
                  <a:pt x="874" y="3806"/>
                </a:cubicBezTo>
                <a:cubicBezTo>
                  <a:pt x="711" y="3781"/>
                  <a:pt x="504" y="3715"/>
                  <a:pt x="442" y="3537"/>
                </a:cubicBezTo>
                <a:cubicBezTo>
                  <a:pt x="423" y="3481"/>
                  <a:pt x="363" y="3311"/>
                  <a:pt x="637" y="3032"/>
                </a:cubicBezTo>
                <a:cubicBezTo>
                  <a:pt x="748" y="2919"/>
                  <a:pt x="904" y="2797"/>
                  <a:pt x="1100" y="2669"/>
                </a:cubicBezTo>
                <a:cubicBezTo>
                  <a:pt x="1112" y="2781"/>
                  <a:pt x="1130" y="2892"/>
                  <a:pt x="1153" y="2994"/>
                </a:cubicBezTo>
                <a:cubicBezTo>
                  <a:pt x="1056" y="3062"/>
                  <a:pt x="974" y="3127"/>
                  <a:pt x="907" y="3188"/>
                </a:cubicBezTo>
                <a:cubicBezTo>
                  <a:pt x="850" y="3240"/>
                  <a:pt x="830" y="3320"/>
                  <a:pt x="855" y="3393"/>
                </a:cubicBezTo>
                <a:cubicBezTo>
                  <a:pt x="880" y="3465"/>
                  <a:pt x="946" y="3515"/>
                  <a:pt x="1023" y="3521"/>
                </a:cubicBezTo>
                <a:cubicBezTo>
                  <a:pt x="1214" y="3534"/>
                  <a:pt x="1466" y="3516"/>
                  <a:pt x="1772" y="3469"/>
                </a:cubicBezTo>
                <a:cubicBezTo>
                  <a:pt x="2310" y="3386"/>
                  <a:pt x="2969" y="3213"/>
                  <a:pt x="3629" y="2982"/>
                </a:cubicBezTo>
                <a:cubicBezTo>
                  <a:pt x="4289" y="2751"/>
                  <a:pt x="4913" y="2476"/>
                  <a:pt x="5385" y="2206"/>
                </a:cubicBezTo>
                <a:cubicBezTo>
                  <a:pt x="5654" y="2052"/>
                  <a:pt x="5862" y="1909"/>
                  <a:pt x="6004" y="1780"/>
                </a:cubicBezTo>
                <a:cubicBezTo>
                  <a:pt x="6060" y="1728"/>
                  <a:pt x="6081" y="1647"/>
                  <a:pt x="6055" y="1575"/>
                </a:cubicBezTo>
                <a:cubicBezTo>
                  <a:pt x="6030" y="1503"/>
                  <a:pt x="5964" y="1452"/>
                  <a:pt x="5887" y="1447"/>
                </a:cubicBezTo>
                <a:cubicBezTo>
                  <a:pt x="5789" y="1440"/>
                  <a:pt x="5674" y="1442"/>
                  <a:pt x="5543" y="1451"/>
                </a:cubicBezTo>
                <a:cubicBezTo>
                  <a:pt x="5500" y="1352"/>
                  <a:pt x="5450" y="1256"/>
                  <a:pt x="5394" y="1164"/>
                </a:cubicBezTo>
                <a:cubicBezTo>
                  <a:pt x="6022" y="1099"/>
                  <a:pt x="6383" y="1189"/>
                  <a:pt x="6468" y="1431"/>
                </a:cubicBezTo>
                <a:cubicBezTo>
                  <a:pt x="6530" y="1609"/>
                  <a:pt x="6410" y="1790"/>
                  <a:pt x="6298" y="1910"/>
                </a:cubicBezTo>
                <a:close/>
              </a:path>
            </a:pathLst>
          </a:custGeom>
          <a:solidFill>
            <a:schemeClr val="accent1"/>
          </a:solidFill>
          <a:ln>
            <a:noFill/>
          </a:ln>
        </p:spPr>
        <p:txBody>
          <a:bodyPr/>
          <a:lstStyle/>
          <a:p>
            <a:endParaRPr lang="zh-CN" altLang="en-US"/>
          </a:p>
        </p:txBody>
      </p:sp>
      <p:sp>
        <p:nvSpPr>
          <p:cNvPr id="25" name="location_319941">
            <a:extLst>
              <a:ext uri="{FF2B5EF4-FFF2-40B4-BE49-F238E27FC236}">
                <a16:creationId xmlns:a16="http://schemas.microsoft.com/office/drawing/2014/main" id="{824665B8-91C0-49A9-BDED-73BF0CA995FA}"/>
              </a:ext>
            </a:extLst>
          </p:cNvPr>
          <p:cNvSpPr>
            <a:spLocks noChangeAspect="1"/>
          </p:cNvSpPr>
          <p:nvPr/>
        </p:nvSpPr>
        <p:spPr bwMode="auto">
          <a:xfrm>
            <a:off x="5751156" y="2285515"/>
            <a:ext cx="609685" cy="608803"/>
          </a:xfrm>
          <a:custGeom>
            <a:avLst/>
            <a:gdLst>
              <a:gd name="connsiteX0" fmla="*/ 96718 w 607590"/>
              <a:gd name="connsiteY0" fmla="*/ 353867 h 606712"/>
              <a:gd name="connsiteX1" fmla="*/ 56131 w 607590"/>
              <a:gd name="connsiteY1" fmla="*/ 556143 h 606712"/>
              <a:gd name="connsiteX2" fmla="*/ 551459 w 607590"/>
              <a:gd name="connsiteY2" fmla="*/ 556143 h 606712"/>
              <a:gd name="connsiteX3" fmla="*/ 510872 w 607590"/>
              <a:gd name="connsiteY3" fmla="*/ 353867 h 606712"/>
              <a:gd name="connsiteX4" fmla="*/ 401570 w 607590"/>
              <a:gd name="connsiteY4" fmla="*/ 353867 h 606712"/>
              <a:gd name="connsiteX5" fmla="*/ 388664 w 607590"/>
              <a:gd name="connsiteY5" fmla="*/ 375108 h 606712"/>
              <a:gd name="connsiteX6" fmla="*/ 372198 w 607590"/>
              <a:gd name="connsiteY6" fmla="*/ 403459 h 606712"/>
              <a:gd name="connsiteX7" fmla="*/ 366679 w 607590"/>
              <a:gd name="connsiteY7" fmla="*/ 413323 h 606712"/>
              <a:gd name="connsiteX8" fmla="*/ 348255 w 607590"/>
              <a:gd name="connsiteY8" fmla="*/ 447984 h 606712"/>
              <a:gd name="connsiteX9" fmla="*/ 326448 w 607590"/>
              <a:gd name="connsiteY9" fmla="*/ 491621 h 606712"/>
              <a:gd name="connsiteX10" fmla="*/ 303751 w 607590"/>
              <a:gd name="connsiteY10" fmla="*/ 505574 h 606712"/>
              <a:gd name="connsiteX11" fmla="*/ 281143 w 607590"/>
              <a:gd name="connsiteY11" fmla="*/ 491621 h 606712"/>
              <a:gd name="connsiteX12" fmla="*/ 270817 w 607590"/>
              <a:gd name="connsiteY12" fmla="*/ 471002 h 606712"/>
              <a:gd name="connsiteX13" fmla="*/ 253372 w 607590"/>
              <a:gd name="connsiteY13" fmla="*/ 436697 h 606712"/>
              <a:gd name="connsiteX14" fmla="*/ 208245 w 607590"/>
              <a:gd name="connsiteY14" fmla="*/ 354312 h 606712"/>
              <a:gd name="connsiteX15" fmla="*/ 208067 w 607590"/>
              <a:gd name="connsiteY15" fmla="*/ 353867 h 606712"/>
              <a:gd name="connsiteX16" fmla="*/ 303795 w 607590"/>
              <a:gd name="connsiteY16" fmla="*/ 151706 h 606712"/>
              <a:gd name="connsiteX17" fmla="*/ 329093 w 607590"/>
              <a:gd name="connsiteY17" fmla="*/ 176969 h 606712"/>
              <a:gd name="connsiteX18" fmla="*/ 303795 w 607590"/>
              <a:gd name="connsiteY18" fmla="*/ 202232 h 606712"/>
              <a:gd name="connsiteX19" fmla="*/ 278497 w 607590"/>
              <a:gd name="connsiteY19" fmla="*/ 176969 h 606712"/>
              <a:gd name="connsiteX20" fmla="*/ 303795 w 607590"/>
              <a:gd name="connsiteY20" fmla="*/ 151706 h 606712"/>
              <a:gd name="connsiteX21" fmla="*/ 303751 w 607590"/>
              <a:gd name="connsiteY21" fmla="*/ 101111 h 606712"/>
              <a:gd name="connsiteX22" fmla="*/ 227827 w 607590"/>
              <a:gd name="connsiteY22" fmla="*/ 176920 h 606712"/>
              <a:gd name="connsiteX23" fmla="*/ 303751 w 607590"/>
              <a:gd name="connsiteY23" fmla="*/ 252818 h 606712"/>
              <a:gd name="connsiteX24" fmla="*/ 379763 w 607590"/>
              <a:gd name="connsiteY24" fmla="*/ 176920 h 606712"/>
              <a:gd name="connsiteX25" fmla="*/ 303751 w 607590"/>
              <a:gd name="connsiteY25" fmla="*/ 101111 h 606712"/>
              <a:gd name="connsiteX26" fmla="*/ 320727 w 607590"/>
              <a:gd name="connsiteY26" fmla="*/ 812 h 606712"/>
              <a:gd name="connsiteX27" fmla="*/ 421775 w 607590"/>
              <a:gd name="connsiteY27" fmla="*/ 44854 h 606712"/>
              <a:gd name="connsiteX28" fmla="*/ 480965 w 607590"/>
              <a:gd name="connsiteY28" fmla="*/ 176920 h 606712"/>
              <a:gd name="connsiteX29" fmla="*/ 453729 w 607590"/>
              <a:gd name="connsiteY29" fmla="*/ 271215 h 606712"/>
              <a:gd name="connsiteX30" fmla="*/ 439221 w 607590"/>
              <a:gd name="connsiteY30" fmla="*/ 293878 h 606712"/>
              <a:gd name="connsiteX31" fmla="*/ 433257 w 607590"/>
              <a:gd name="connsiteY31" fmla="*/ 303387 h 606712"/>
              <a:gd name="connsiteX32" fmla="*/ 531611 w 607590"/>
              <a:gd name="connsiteY32" fmla="*/ 303387 h 606712"/>
              <a:gd name="connsiteX33" fmla="*/ 556444 w 607590"/>
              <a:gd name="connsiteY33" fmla="*/ 323650 h 606712"/>
              <a:gd name="connsiteX34" fmla="*/ 607089 w 607590"/>
              <a:gd name="connsiteY34" fmla="*/ 576495 h 606712"/>
              <a:gd name="connsiteX35" fmla="*/ 601838 w 607590"/>
              <a:gd name="connsiteY35" fmla="*/ 597469 h 606712"/>
              <a:gd name="connsiteX36" fmla="*/ 582256 w 607590"/>
              <a:gd name="connsiteY36" fmla="*/ 606712 h 606712"/>
              <a:gd name="connsiteX37" fmla="*/ 25245 w 607590"/>
              <a:gd name="connsiteY37" fmla="*/ 606712 h 606712"/>
              <a:gd name="connsiteX38" fmla="*/ 5752 w 607590"/>
              <a:gd name="connsiteY38" fmla="*/ 597469 h 606712"/>
              <a:gd name="connsiteX39" fmla="*/ 501 w 607590"/>
              <a:gd name="connsiteY39" fmla="*/ 576495 h 606712"/>
              <a:gd name="connsiteX40" fmla="*/ 51146 w 607590"/>
              <a:gd name="connsiteY40" fmla="*/ 323650 h 606712"/>
              <a:gd name="connsiteX41" fmla="*/ 75890 w 607590"/>
              <a:gd name="connsiteY41" fmla="*/ 303387 h 606712"/>
              <a:gd name="connsiteX42" fmla="*/ 175846 w 607590"/>
              <a:gd name="connsiteY42" fmla="*/ 303387 h 606712"/>
              <a:gd name="connsiteX43" fmla="*/ 160982 w 607590"/>
              <a:gd name="connsiteY43" fmla="*/ 281613 h 606712"/>
              <a:gd name="connsiteX44" fmla="*/ 128316 w 607590"/>
              <a:gd name="connsiteY44" fmla="*/ 151769 h 606712"/>
              <a:gd name="connsiteX45" fmla="*/ 283101 w 607590"/>
              <a:gd name="connsiteY45" fmla="*/ 1218 h 606712"/>
              <a:gd name="connsiteX46" fmla="*/ 320727 w 607590"/>
              <a:gd name="connsiteY46" fmla="*/ 812 h 60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590" h="606712">
                <a:moveTo>
                  <a:pt x="96718" y="353867"/>
                </a:moveTo>
                <a:lnTo>
                  <a:pt x="56131" y="556143"/>
                </a:lnTo>
                <a:lnTo>
                  <a:pt x="551459" y="556143"/>
                </a:lnTo>
                <a:lnTo>
                  <a:pt x="510872" y="353867"/>
                </a:lnTo>
                <a:lnTo>
                  <a:pt x="401570" y="353867"/>
                </a:lnTo>
                <a:cubicBezTo>
                  <a:pt x="397387" y="360710"/>
                  <a:pt x="393025" y="367820"/>
                  <a:pt x="388664" y="375108"/>
                </a:cubicBezTo>
                <a:cubicBezTo>
                  <a:pt x="383057" y="384528"/>
                  <a:pt x="377538" y="393949"/>
                  <a:pt x="372198" y="403459"/>
                </a:cubicBezTo>
                <a:cubicBezTo>
                  <a:pt x="370329" y="406747"/>
                  <a:pt x="368548" y="410035"/>
                  <a:pt x="366679" y="413323"/>
                </a:cubicBezTo>
                <a:cubicBezTo>
                  <a:pt x="360360" y="424788"/>
                  <a:pt x="354129" y="436342"/>
                  <a:pt x="348255" y="447984"/>
                </a:cubicBezTo>
                <a:lnTo>
                  <a:pt x="326448" y="491621"/>
                </a:lnTo>
                <a:cubicBezTo>
                  <a:pt x="322175" y="500153"/>
                  <a:pt x="313364" y="505574"/>
                  <a:pt x="303751" y="505574"/>
                </a:cubicBezTo>
                <a:cubicBezTo>
                  <a:pt x="294227" y="505574"/>
                  <a:pt x="285415" y="500153"/>
                  <a:pt x="281143" y="491621"/>
                </a:cubicBezTo>
                <a:lnTo>
                  <a:pt x="270817" y="471002"/>
                </a:lnTo>
                <a:cubicBezTo>
                  <a:pt x="265032" y="459449"/>
                  <a:pt x="259246" y="448162"/>
                  <a:pt x="253372" y="436697"/>
                </a:cubicBezTo>
                <a:cubicBezTo>
                  <a:pt x="239665" y="410035"/>
                  <a:pt x="224533" y="381862"/>
                  <a:pt x="208245" y="354312"/>
                </a:cubicBezTo>
                <a:cubicBezTo>
                  <a:pt x="208245" y="354223"/>
                  <a:pt x="208156" y="354045"/>
                  <a:pt x="208067" y="353867"/>
                </a:cubicBezTo>
                <a:close/>
                <a:moveTo>
                  <a:pt x="303795" y="151706"/>
                </a:moveTo>
                <a:cubicBezTo>
                  <a:pt x="317767" y="151706"/>
                  <a:pt x="329093" y="163017"/>
                  <a:pt x="329093" y="176969"/>
                </a:cubicBezTo>
                <a:cubicBezTo>
                  <a:pt x="329093" y="190921"/>
                  <a:pt x="317767" y="202232"/>
                  <a:pt x="303795" y="202232"/>
                </a:cubicBezTo>
                <a:cubicBezTo>
                  <a:pt x="289823" y="202232"/>
                  <a:pt x="278497" y="190921"/>
                  <a:pt x="278497" y="176969"/>
                </a:cubicBezTo>
                <a:cubicBezTo>
                  <a:pt x="278497" y="163017"/>
                  <a:pt x="289823" y="151706"/>
                  <a:pt x="303795" y="151706"/>
                </a:cubicBezTo>
                <a:close/>
                <a:moveTo>
                  <a:pt x="303751" y="101111"/>
                </a:moveTo>
                <a:cubicBezTo>
                  <a:pt x="261917" y="101111"/>
                  <a:pt x="227827" y="135150"/>
                  <a:pt x="227827" y="176920"/>
                </a:cubicBezTo>
                <a:cubicBezTo>
                  <a:pt x="227827" y="218780"/>
                  <a:pt x="261917" y="252818"/>
                  <a:pt x="303751" y="252818"/>
                </a:cubicBezTo>
                <a:cubicBezTo>
                  <a:pt x="345673" y="252818"/>
                  <a:pt x="379763" y="218780"/>
                  <a:pt x="379763" y="176920"/>
                </a:cubicBezTo>
                <a:cubicBezTo>
                  <a:pt x="379763" y="135150"/>
                  <a:pt x="345673" y="101111"/>
                  <a:pt x="303751" y="101111"/>
                </a:cubicBezTo>
                <a:close/>
                <a:moveTo>
                  <a:pt x="320727" y="812"/>
                </a:moveTo>
                <a:cubicBezTo>
                  <a:pt x="357990" y="4395"/>
                  <a:pt x="393537" y="19725"/>
                  <a:pt x="421775" y="44854"/>
                </a:cubicBezTo>
                <a:cubicBezTo>
                  <a:pt x="459425" y="78448"/>
                  <a:pt x="480965" y="126618"/>
                  <a:pt x="480965" y="176920"/>
                </a:cubicBezTo>
                <a:cubicBezTo>
                  <a:pt x="480965" y="210426"/>
                  <a:pt x="471530" y="242953"/>
                  <a:pt x="453729" y="271215"/>
                </a:cubicBezTo>
                <a:lnTo>
                  <a:pt x="439221" y="293878"/>
                </a:lnTo>
                <a:cubicBezTo>
                  <a:pt x="437262" y="296988"/>
                  <a:pt x="435215" y="300188"/>
                  <a:pt x="433257" y="303387"/>
                </a:cubicBezTo>
                <a:lnTo>
                  <a:pt x="531611" y="303387"/>
                </a:lnTo>
                <a:cubicBezTo>
                  <a:pt x="543716" y="303387"/>
                  <a:pt x="554129" y="311830"/>
                  <a:pt x="556444" y="323650"/>
                </a:cubicBezTo>
                <a:lnTo>
                  <a:pt x="607089" y="576495"/>
                </a:lnTo>
                <a:cubicBezTo>
                  <a:pt x="608602" y="583872"/>
                  <a:pt x="606644" y="591604"/>
                  <a:pt x="601838" y="597469"/>
                </a:cubicBezTo>
                <a:cubicBezTo>
                  <a:pt x="597031" y="603246"/>
                  <a:pt x="589911" y="606712"/>
                  <a:pt x="582256" y="606712"/>
                </a:cubicBezTo>
                <a:lnTo>
                  <a:pt x="25245" y="606712"/>
                </a:lnTo>
                <a:cubicBezTo>
                  <a:pt x="17679" y="606712"/>
                  <a:pt x="10559" y="603246"/>
                  <a:pt x="5752" y="597469"/>
                </a:cubicBezTo>
                <a:cubicBezTo>
                  <a:pt x="946" y="591604"/>
                  <a:pt x="-1012" y="583872"/>
                  <a:pt x="501" y="576495"/>
                </a:cubicBezTo>
                <a:lnTo>
                  <a:pt x="51146" y="323650"/>
                </a:lnTo>
                <a:cubicBezTo>
                  <a:pt x="53460" y="311830"/>
                  <a:pt x="63874" y="303387"/>
                  <a:pt x="75890" y="303387"/>
                </a:cubicBezTo>
                <a:lnTo>
                  <a:pt x="175846" y="303387"/>
                </a:lnTo>
                <a:cubicBezTo>
                  <a:pt x="170951" y="296099"/>
                  <a:pt x="166233" y="288634"/>
                  <a:pt x="160982" y="281613"/>
                </a:cubicBezTo>
                <a:cubicBezTo>
                  <a:pt x="133478" y="244286"/>
                  <a:pt x="121907" y="198250"/>
                  <a:pt x="128316" y="151769"/>
                </a:cubicBezTo>
                <a:cubicBezTo>
                  <a:pt x="139175" y="73472"/>
                  <a:pt x="204329" y="10105"/>
                  <a:pt x="283101" y="1218"/>
                </a:cubicBezTo>
                <a:cubicBezTo>
                  <a:pt x="295695" y="-271"/>
                  <a:pt x="308307" y="-382"/>
                  <a:pt x="320727" y="812"/>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Segoe UI Light"/>
              <a:ea typeface="微软雅黑 Light"/>
              <a:cs typeface="+mn-cs"/>
            </a:endParaRPr>
          </a:p>
        </p:txBody>
      </p:sp>
      <p:sp>
        <p:nvSpPr>
          <p:cNvPr id="26" name="location-pointer_64679">
            <a:extLst>
              <a:ext uri="{FF2B5EF4-FFF2-40B4-BE49-F238E27FC236}">
                <a16:creationId xmlns:a16="http://schemas.microsoft.com/office/drawing/2014/main" id="{27A19495-236F-4D47-98A9-87C60865CF33}"/>
              </a:ext>
            </a:extLst>
          </p:cNvPr>
          <p:cNvSpPr>
            <a:spLocks noChangeAspect="1"/>
          </p:cNvSpPr>
          <p:nvPr/>
        </p:nvSpPr>
        <p:spPr bwMode="auto">
          <a:xfrm>
            <a:off x="6617756" y="2291943"/>
            <a:ext cx="609685" cy="595947"/>
          </a:xfrm>
          <a:custGeom>
            <a:avLst/>
            <a:gdLst>
              <a:gd name="connsiteX0" fmla="*/ 163904 w 607933"/>
              <a:gd name="connsiteY0" fmla="*/ 368072 h 594235"/>
              <a:gd name="connsiteX1" fmla="*/ 194698 w 607933"/>
              <a:gd name="connsiteY1" fmla="*/ 416677 h 594235"/>
              <a:gd name="connsiteX2" fmla="*/ 52648 w 607933"/>
              <a:gd name="connsiteY2" fmla="*/ 475202 h 594235"/>
              <a:gd name="connsiteX3" fmla="*/ 303966 w 607933"/>
              <a:gd name="connsiteY3" fmla="*/ 542654 h 594235"/>
              <a:gd name="connsiteX4" fmla="*/ 555285 w 607933"/>
              <a:gd name="connsiteY4" fmla="*/ 475202 h 594235"/>
              <a:gd name="connsiteX5" fmla="*/ 412242 w 607933"/>
              <a:gd name="connsiteY5" fmla="*/ 416677 h 594235"/>
              <a:gd name="connsiteX6" fmla="*/ 444030 w 607933"/>
              <a:gd name="connsiteY6" fmla="*/ 368072 h 594235"/>
              <a:gd name="connsiteX7" fmla="*/ 607933 w 607933"/>
              <a:gd name="connsiteY7" fmla="*/ 475202 h 594235"/>
              <a:gd name="connsiteX8" fmla="*/ 303966 w 607933"/>
              <a:gd name="connsiteY8" fmla="*/ 594235 h 594235"/>
              <a:gd name="connsiteX9" fmla="*/ 0 w 607933"/>
              <a:gd name="connsiteY9" fmla="*/ 475202 h 594235"/>
              <a:gd name="connsiteX10" fmla="*/ 163904 w 607933"/>
              <a:gd name="connsiteY10" fmla="*/ 368072 h 594235"/>
              <a:gd name="connsiteX11" fmla="*/ 304444 w 607933"/>
              <a:gd name="connsiteY11" fmla="*/ 119134 h 594235"/>
              <a:gd name="connsiteX12" fmla="*/ 368550 w 607933"/>
              <a:gd name="connsiteY12" fmla="*/ 183559 h 594235"/>
              <a:gd name="connsiteX13" fmla="*/ 304444 w 607933"/>
              <a:gd name="connsiteY13" fmla="*/ 247984 h 594235"/>
              <a:gd name="connsiteX14" fmla="*/ 240338 w 607933"/>
              <a:gd name="connsiteY14" fmla="*/ 183559 h 594235"/>
              <a:gd name="connsiteX15" fmla="*/ 304444 w 607933"/>
              <a:gd name="connsiteY15" fmla="*/ 119134 h 594235"/>
              <a:gd name="connsiteX16" fmla="*/ 304941 w 607933"/>
              <a:gd name="connsiteY16" fmla="*/ 78375 h 594235"/>
              <a:gd name="connsiteX17" fmla="*/ 198655 w 607933"/>
              <a:gd name="connsiteY17" fmla="*/ 183536 h 594235"/>
              <a:gd name="connsiteX18" fmla="*/ 304941 w 607933"/>
              <a:gd name="connsiteY18" fmla="*/ 288698 h 594235"/>
              <a:gd name="connsiteX19" fmla="*/ 410234 w 607933"/>
              <a:gd name="connsiteY19" fmla="*/ 183536 h 594235"/>
              <a:gd name="connsiteX20" fmla="*/ 304941 w 607933"/>
              <a:gd name="connsiteY20" fmla="*/ 78375 h 594235"/>
              <a:gd name="connsiteX21" fmla="*/ 304941 w 607933"/>
              <a:gd name="connsiteY21" fmla="*/ 0 h 594235"/>
              <a:gd name="connsiteX22" fmla="*/ 482747 w 607933"/>
              <a:gd name="connsiteY22" fmla="*/ 178576 h 594235"/>
              <a:gd name="connsiteX23" fmla="*/ 338714 w 607933"/>
              <a:gd name="connsiteY23" fmla="*/ 454376 h 594235"/>
              <a:gd name="connsiteX24" fmla="*/ 304941 w 607933"/>
              <a:gd name="connsiteY24" fmla="*/ 472234 h 594235"/>
              <a:gd name="connsiteX25" fmla="*/ 270175 w 607933"/>
              <a:gd name="connsiteY25" fmla="*/ 454376 h 594235"/>
              <a:gd name="connsiteX26" fmla="*/ 126142 w 607933"/>
              <a:gd name="connsiteY26" fmla="*/ 178576 h 594235"/>
              <a:gd name="connsiteX27" fmla="*/ 304941 w 607933"/>
              <a:gd name="connsiteY27" fmla="*/ 0 h 59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7933" h="594235">
                <a:moveTo>
                  <a:pt x="163904" y="368072"/>
                </a:moveTo>
                <a:cubicBezTo>
                  <a:pt x="173837" y="383943"/>
                  <a:pt x="183771" y="399814"/>
                  <a:pt x="194698" y="416677"/>
                </a:cubicBezTo>
                <a:cubicBezTo>
                  <a:pt x="100329" y="430564"/>
                  <a:pt x="52648" y="460323"/>
                  <a:pt x="52648" y="475202"/>
                </a:cubicBezTo>
                <a:cubicBezTo>
                  <a:pt x="52648" y="495041"/>
                  <a:pt x="138076" y="542654"/>
                  <a:pt x="303966" y="542654"/>
                </a:cubicBezTo>
                <a:cubicBezTo>
                  <a:pt x="469857" y="542654"/>
                  <a:pt x="555285" y="495041"/>
                  <a:pt x="555285" y="475202"/>
                </a:cubicBezTo>
                <a:cubicBezTo>
                  <a:pt x="555285" y="460323"/>
                  <a:pt x="506611" y="430564"/>
                  <a:pt x="412242" y="416677"/>
                </a:cubicBezTo>
                <a:cubicBezTo>
                  <a:pt x="424162" y="399814"/>
                  <a:pt x="434096" y="383943"/>
                  <a:pt x="444030" y="368072"/>
                </a:cubicBezTo>
                <a:cubicBezTo>
                  <a:pt x="536412" y="385927"/>
                  <a:pt x="607933" y="421637"/>
                  <a:pt x="607933" y="475202"/>
                </a:cubicBezTo>
                <a:cubicBezTo>
                  <a:pt x="607933" y="553565"/>
                  <a:pt x="454956" y="594235"/>
                  <a:pt x="303966" y="594235"/>
                </a:cubicBezTo>
                <a:cubicBezTo>
                  <a:pt x="152977" y="594235"/>
                  <a:pt x="0" y="553565"/>
                  <a:pt x="0" y="475202"/>
                </a:cubicBezTo>
                <a:cubicBezTo>
                  <a:pt x="0" y="421637"/>
                  <a:pt x="70528" y="385927"/>
                  <a:pt x="163904" y="368072"/>
                </a:cubicBezTo>
                <a:close/>
                <a:moveTo>
                  <a:pt x="304444" y="119134"/>
                </a:moveTo>
                <a:cubicBezTo>
                  <a:pt x="339849" y="119134"/>
                  <a:pt x="368550" y="147978"/>
                  <a:pt x="368550" y="183559"/>
                </a:cubicBezTo>
                <a:cubicBezTo>
                  <a:pt x="368550" y="219140"/>
                  <a:pt x="339849" y="247984"/>
                  <a:pt x="304444" y="247984"/>
                </a:cubicBezTo>
                <a:cubicBezTo>
                  <a:pt x="269039" y="247984"/>
                  <a:pt x="240338" y="219140"/>
                  <a:pt x="240338" y="183559"/>
                </a:cubicBezTo>
                <a:cubicBezTo>
                  <a:pt x="240338" y="147978"/>
                  <a:pt x="269039" y="119134"/>
                  <a:pt x="304444" y="119134"/>
                </a:cubicBezTo>
                <a:close/>
                <a:moveTo>
                  <a:pt x="304941" y="78375"/>
                </a:moveTo>
                <a:cubicBezTo>
                  <a:pt x="246335" y="78375"/>
                  <a:pt x="198655" y="125003"/>
                  <a:pt x="198655" y="183536"/>
                </a:cubicBezTo>
                <a:cubicBezTo>
                  <a:pt x="198655" y="242070"/>
                  <a:pt x="246335" y="288698"/>
                  <a:pt x="304941" y="288698"/>
                </a:cubicBezTo>
                <a:cubicBezTo>
                  <a:pt x="362554" y="288698"/>
                  <a:pt x="410234" y="242070"/>
                  <a:pt x="410234" y="183536"/>
                </a:cubicBezTo>
                <a:cubicBezTo>
                  <a:pt x="410234" y="125003"/>
                  <a:pt x="362554" y="78375"/>
                  <a:pt x="304941" y="78375"/>
                </a:cubicBezTo>
                <a:close/>
                <a:moveTo>
                  <a:pt x="304941" y="0"/>
                </a:moveTo>
                <a:cubicBezTo>
                  <a:pt x="403281" y="0"/>
                  <a:pt x="482747" y="80359"/>
                  <a:pt x="482747" y="178576"/>
                </a:cubicBezTo>
                <a:cubicBezTo>
                  <a:pt x="482747" y="249014"/>
                  <a:pt x="391361" y="383938"/>
                  <a:pt x="338714" y="454376"/>
                </a:cubicBezTo>
                <a:cubicBezTo>
                  <a:pt x="330768" y="465289"/>
                  <a:pt x="317854" y="472234"/>
                  <a:pt x="304941" y="472234"/>
                </a:cubicBezTo>
                <a:cubicBezTo>
                  <a:pt x="291035" y="472234"/>
                  <a:pt x="278121" y="465289"/>
                  <a:pt x="270175" y="454376"/>
                </a:cubicBezTo>
                <a:cubicBezTo>
                  <a:pt x="217528" y="383938"/>
                  <a:pt x="126142" y="249014"/>
                  <a:pt x="126142" y="178576"/>
                </a:cubicBezTo>
                <a:cubicBezTo>
                  <a:pt x="126142" y="80359"/>
                  <a:pt x="205608" y="0"/>
                  <a:pt x="304941" y="0"/>
                </a:cubicBezTo>
                <a:close/>
              </a:path>
            </a:pathLst>
          </a:custGeom>
          <a:solidFill>
            <a:schemeClr val="accent1"/>
          </a:solidFill>
          <a:ln>
            <a:noFill/>
          </a:ln>
        </p:spPr>
        <p:txBody>
          <a:bodyPr/>
          <a:lstStyle/>
          <a:p>
            <a:endParaRPr lang="zh-CN" altLang="en-US"/>
          </a:p>
        </p:txBody>
      </p:sp>
      <p:sp>
        <p:nvSpPr>
          <p:cNvPr id="27" name="aeroplane_181707">
            <a:extLst>
              <a:ext uri="{FF2B5EF4-FFF2-40B4-BE49-F238E27FC236}">
                <a16:creationId xmlns:a16="http://schemas.microsoft.com/office/drawing/2014/main" id="{D0DF7481-368F-48EB-BF15-EF89E544DBAE}"/>
              </a:ext>
            </a:extLst>
          </p:cNvPr>
          <p:cNvSpPr>
            <a:spLocks noChangeAspect="1"/>
          </p:cNvSpPr>
          <p:nvPr/>
        </p:nvSpPr>
        <p:spPr bwMode="auto">
          <a:xfrm>
            <a:off x="7522055" y="2285074"/>
            <a:ext cx="609049" cy="609685"/>
          </a:xfrm>
          <a:custGeom>
            <a:avLst/>
            <a:gdLst>
              <a:gd name="T0" fmla="*/ 2617 w 2741"/>
              <a:gd name="T1" fmla="*/ 124 h 2748"/>
              <a:gd name="T2" fmla="*/ 2156 w 2741"/>
              <a:gd name="T3" fmla="*/ 137 h 2748"/>
              <a:gd name="T4" fmla="*/ 1708 w 2741"/>
              <a:gd name="T5" fmla="*/ 617 h 2748"/>
              <a:gd name="T6" fmla="*/ 285 w 2741"/>
              <a:gd name="T7" fmla="*/ 191 h 2748"/>
              <a:gd name="T8" fmla="*/ 45 w 2741"/>
              <a:gd name="T9" fmla="*/ 431 h 2748"/>
              <a:gd name="T10" fmla="*/ 45 w 2741"/>
              <a:gd name="T11" fmla="*/ 526 h 2748"/>
              <a:gd name="T12" fmla="*/ 1198 w 2741"/>
              <a:gd name="T13" fmla="*/ 1161 h 2748"/>
              <a:gd name="T14" fmla="*/ 745 w 2741"/>
              <a:gd name="T15" fmla="*/ 1653 h 2748"/>
              <a:gd name="T16" fmla="*/ 651 w 2741"/>
              <a:gd name="T17" fmla="*/ 1784 h 2748"/>
              <a:gd name="T18" fmla="*/ 170 w 2741"/>
              <a:gd name="T19" fmla="*/ 1660 h 2748"/>
              <a:gd name="T20" fmla="*/ 20 w 2741"/>
              <a:gd name="T21" fmla="*/ 1809 h 2748"/>
              <a:gd name="T22" fmla="*/ 20 w 2741"/>
              <a:gd name="T23" fmla="*/ 1881 h 2748"/>
              <a:gd name="T24" fmla="*/ 550 w 2741"/>
              <a:gd name="T25" fmla="*/ 2150 h 2748"/>
              <a:gd name="T26" fmla="*/ 598 w 2741"/>
              <a:gd name="T27" fmla="*/ 2198 h 2748"/>
              <a:gd name="T28" fmla="*/ 867 w 2741"/>
              <a:gd name="T29" fmla="*/ 2728 h 2748"/>
              <a:gd name="T30" fmla="*/ 939 w 2741"/>
              <a:gd name="T31" fmla="*/ 2728 h 2748"/>
              <a:gd name="T32" fmla="*/ 1088 w 2741"/>
              <a:gd name="T33" fmla="*/ 2578 h 2748"/>
              <a:gd name="T34" fmla="*/ 962 w 2741"/>
              <a:gd name="T35" fmla="*/ 2088 h 2748"/>
              <a:gd name="T36" fmla="*/ 1089 w 2741"/>
              <a:gd name="T37" fmla="*/ 1996 h 2748"/>
              <a:gd name="T38" fmla="*/ 1583 w 2741"/>
              <a:gd name="T39" fmla="*/ 1541 h 2748"/>
              <a:gd name="T40" fmla="*/ 2222 w 2741"/>
              <a:gd name="T41" fmla="*/ 2703 h 2748"/>
              <a:gd name="T42" fmla="*/ 2317 w 2741"/>
              <a:gd name="T43" fmla="*/ 2703 h 2748"/>
              <a:gd name="T44" fmla="*/ 2557 w 2741"/>
              <a:gd name="T45" fmla="*/ 2463 h 2748"/>
              <a:gd name="T46" fmla="*/ 2129 w 2741"/>
              <a:gd name="T47" fmla="*/ 1031 h 2748"/>
              <a:gd name="T48" fmla="*/ 2605 w 2741"/>
              <a:gd name="T49" fmla="*/ 586 h 2748"/>
              <a:gd name="T50" fmla="*/ 2617 w 2741"/>
              <a:gd name="T51" fmla="*/ 124 h 2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41" h="2748">
                <a:moveTo>
                  <a:pt x="2617" y="124"/>
                </a:moveTo>
                <a:cubicBezTo>
                  <a:pt x="2494" y="0"/>
                  <a:pt x="2287" y="6"/>
                  <a:pt x="2156" y="137"/>
                </a:cubicBezTo>
                <a:lnTo>
                  <a:pt x="1708" y="617"/>
                </a:lnTo>
                <a:lnTo>
                  <a:pt x="285" y="191"/>
                </a:lnTo>
                <a:lnTo>
                  <a:pt x="45" y="431"/>
                </a:lnTo>
                <a:cubicBezTo>
                  <a:pt x="19" y="457"/>
                  <a:pt x="19" y="500"/>
                  <a:pt x="45" y="526"/>
                </a:cubicBezTo>
                <a:lnTo>
                  <a:pt x="1198" y="1161"/>
                </a:lnTo>
                <a:lnTo>
                  <a:pt x="745" y="1653"/>
                </a:lnTo>
                <a:cubicBezTo>
                  <a:pt x="705" y="1693"/>
                  <a:pt x="673" y="1738"/>
                  <a:pt x="651" y="1784"/>
                </a:cubicBezTo>
                <a:lnTo>
                  <a:pt x="170" y="1660"/>
                </a:lnTo>
                <a:lnTo>
                  <a:pt x="20" y="1809"/>
                </a:lnTo>
                <a:cubicBezTo>
                  <a:pt x="0" y="1829"/>
                  <a:pt x="0" y="1861"/>
                  <a:pt x="20" y="1881"/>
                </a:cubicBezTo>
                <a:lnTo>
                  <a:pt x="550" y="2150"/>
                </a:lnTo>
                <a:lnTo>
                  <a:pt x="598" y="2198"/>
                </a:lnTo>
                <a:lnTo>
                  <a:pt x="867" y="2728"/>
                </a:lnTo>
                <a:cubicBezTo>
                  <a:pt x="887" y="2748"/>
                  <a:pt x="919" y="2748"/>
                  <a:pt x="939" y="2728"/>
                </a:cubicBezTo>
                <a:lnTo>
                  <a:pt x="1088" y="2578"/>
                </a:lnTo>
                <a:lnTo>
                  <a:pt x="962" y="2088"/>
                </a:lnTo>
                <a:cubicBezTo>
                  <a:pt x="1006" y="2066"/>
                  <a:pt x="1050" y="2036"/>
                  <a:pt x="1089" y="1996"/>
                </a:cubicBezTo>
                <a:lnTo>
                  <a:pt x="1583" y="1541"/>
                </a:lnTo>
                <a:lnTo>
                  <a:pt x="2222" y="2703"/>
                </a:lnTo>
                <a:cubicBezTo>
                  <a:pt x="2248" y="2729"/>
                  <a:pt x="2291" y="2729"/>
                  <a:pt x="2317" y="2703"/>
                </a:cubicBezTo>
                <a:lnTo>
                  <a:pt x="2557" y="2463"/>
                </a:lnTo>
                <a:lnTo>
                  <a:pt x="2129" y="1031"/>
                </a:lnTo>
                <a:lnTo>
                  <a:pt x="2605" y="586"/>
                </a:lnTo>
                <a:cubicBezTo>
                  <a:pt x="2735" y="455"/>
                  <a:pt x="2741" y="248"/>
                  <a:pt x="2617" y="124"/>
                </a:cubicBezTo>
                <a:close/>
              </a:path>
            </a:pathLst>
          </a:custGeom>
          <a:solidFill>
            <a:schemeClr val="accent1"/>
          </a:solidFill>
          <a:ln>
            <a:noFill/>
          </a:ln>
        </p:spPr>
        <p:txBody>
          <a:bodyPr/>
          <a:lstStyle/>
          <a:p>
            <a:endParaRPr lang="zh-CN" altLang="en-US"/>
          </a:p>
        </p:txBody>
      </p:sp>
      <p:sp>
        <p:nvSpPr>
          <p:cNvPr id="28" name="square-processor_77616">
            <a:extLst>
              <a:ext uri="{FF2B5EF4-FFF2-40B4-BE49-F238E27FC236}">
                <a16:creationId xmlns:a16="http://schemas.microsoft.com/office/drawing/2014/main" id="{64020AF0-F8D7-4220-847B-5E632254C2B6}"/>
              </a:ext>
            </a:extLst>
          </p:cNvPr>
          <p:cNvSpPr>
            <a:spLocks noChangeAspect="1"/>
          </p:cNvSpPr>
          <p:nvPr/>
        </p:nvSpPr>
        <p:spPr bwMode="auto">
          <a:xfrm>
            <a:off x="8365547" y="2285498"/>
            <a:ext cx="609685" cy="608837"/>
          </a:xfrm>
          <a:custGeom>
            <a:avLst/>
            <a:gdLst>
              <a:gd name="connsiteX0" fmla="*/ 438564 w 608697"/>
              <a:gd name="connsiteY0" fmla="*/ 564383 h 607851"/>
              <a:gd name="connsiteX1" fmla="*/ 453383 w 608697"/>
              <a:gd name="connsiteY1" fmla="*/ 564383 h 607851"/>
              <a:gd name="connsiteX2" fmla="*/ 453383 w 608697"/>
              <a:gd name="connsiteY2" fmla="*/ 607851 h 607851"/>
              <a:gd name="connsiteX3" fmla="*/ 438564 w 608697"/>
              <a:gd name="connsiteY3" fmla="*/ 607851 h 607851"/>
              <a:gd name="connsiteX4" fmla="*/ 367716 w 608697"/>
              <a:gd name="connsiteY4" fmla="*/ 564383 h 607851"/>
              <a:gd name="connsiteX5" fmla="*/ 382605 w 608697"/>
              <a:gd name="connsiteY5" fmla="*/ 564383 h 607851"/>
              <a:gd name="connsiteX6" fmla="*/ 382605 w 608697"/>
              <a:gd name="connsiteY6" fmla="*/ 607851 h 607851"/>
              <a:gd name="connsiteX7" fmla="*/ 367716 w 608697"/>
              <a:gd name="connsiteY7" fmla="*/ 607851 h 607851"/>
              <a:gd name="connsiteX8" fmla="*/ 296869 w 608697"/>
              <a:gd name="connsiteY8" fmla="*/ 564383 h 607851"/>
              <a:gd name="connsiteX9" fmla="*/ 311829 w 608697"/>
              <a:gd name="connsiteY9" fmla="*/ 564383 h 607851"/>
              <a:gd name="connsiteX10" fmla="*/ 311829 w 608697"/>
              <a:gd name="connsiteY10" fmla="*/ 607851 h 607851"/>
              <a:gd name="connsiteX11" fmla="*/ 296869 w 608697"/>
              <a:gd name="connsiteY11" fmla="*/ 607851 h 607851"/>
              <a:gd name="connsiteX12" fmla="*/ 226091 w 608697"/>
              <a:gd name="connsiteY12" fmla="*/ 564383 h 607851"/>
              <a:gd name="connsiteX13" fmla="*/ 241051 w 608697"/>
              <a:gd name="connsiteY13" fmla="*/ 564383 h 607851"/>
              <a:gd name="connsiteX14" fmla="*/ 241051 w 608697"/>
              <a:gd name="connsiteY14" fmla="*/ 607851 h 607851"/>
              <a:gd name="connsiteX15" fmla="*/ 226091 w 608697"/>
              <a:gd name="connsiteY15" fmla="*/ 607851 h 607851"/>
              <a:gd name="connsiteX16" fmla="*/ 155314 w 608697"/>
              <a:gd name="connsiteY16" fmla="*/ 564383 h 607851"/>
              <a:gd name="connsiteX17" fmla="*/ 170133 w 608697"/>
              <a:gd name="connsiteY17" fmla="*/ 564383 h 607851"/>
              <a:gd name="connsiteX18" fmla="*/ 170133 w 608697"/>
              <a:gd name="connsiteY18" fmla="*/ 607851 h 607851"/>
              <a:gd name="connsiteX19" fmla="*/ 155314 w 608697"/>
              <a:gd name="connsiteY19" fmla="*/ 607851 h 607851"/>
              <a:gd name="connsiteX20" fmla="*/ 565229 w 608697"/>
              <a:gd name="connsiteY20" fmla="*/ 437929 h 607851"/>
              <a:gd name="connsiteX21" fmla="*/ 608697 w 608697"/>
              <a:gd name="connsiteY21" fmla="*/ 437929 h 607851"/>
              <a:gd name="connsiteX22" fmla="*/ 608697 w 608697"/>
              <a:gd name="connsiteY22" fmla="*/ 452748 h 607851"/>
              <a:gd name="connsiteX23" fmla="*/ 565229 w 608697"/>
              <a:gd name="connsiteY23" fmla="*/ 452748 h 607851"/>
              <a:gd name="connsiteX24" fmla="*/ 0 w 608697"/>
              <a:gd name="connsiteY24" fmla="*/ 437929 h 607851"/>
              <a:gd name="connsiteX25" fmla="*/ 43468 w 608697"/>
              <a:gd name="connsiteY25" fmla="*/ 437929 h 607851"/>
              <a:gd name="connsiteX26" fmla="*/ 43468 w 608697"/>
              <a:gd name="connsiteY26" fmla="*/ 452748 h 607851"/>
              <a:gd name="connsiteX27" fmla="*/ 0 w 608697"/>
              <a:gd name="connsiteY27" fmla="*/ 452748 h 607851"/>
              <a:gd name="connsiteX28" fmla="*/ 565229 w 608697"/>
              <a:gd name="connsiteY28" fmla="*/ 367152 h 607851"/>
              <a:gd name="connsiteX29" fmla="*/ 608697 w 608697"/>
              <a:gd name="connsiteY29" fmla="*/ 367152 h 607851"/>
              <a:gd name="connsiteX30" fmla="*/ 608697 w 608697"/>
              <a:gd name="connsiteY30" fmla="*/ 382041 h 607851"/>
              <a:gd name="connsiteX31" fmla="*/ 565229 w 608697"/>
              <a:gd name="connsiteY31" fmla="*/ 382041 h 607851"/>
              <a:gd name="connsiteX32" fmla="*/ 0 w 608697"/>
              <a:gd name="connsiteY32" fmla="*/ 367152 h 607851"/>
              <a:gd name="connsiteX33" fmla="*/ 43468 w 608697"/>
              <a:gd name="connsiteY33" fmla="*/ 367152 h 607851"/>
              <a:gd name="connsiteX34" fmla="*/ 43468 w 608697"/>
              <a:gd name="connsiteY34" fmla="*/ 382041 h 607851"/>
              <a:gd name="connsiteX35" fmla="*/ 0 w 608697"/>
              <a:gd name="connsiteY35" fmla="*/ 382041 h 607851"/>
              <a:gd name="connsiteX36" fmla="*/ 565229 w 608697"/>
              <a:gd name="connsiteY36" fmla="*/ 296446 h 607851"/>
              <a:gd name="connsiteX37" fmla="*/ 608697 w 608697"/>
              <a:gd name="connsiteY37" fmla="*/ 296446 h 607851"/>
              <a:gd name="connsiteX38" fmla="*/ 608697 w 608697"/>
              <a:gd name="connsiteY38" fmla="*/ 311335 h 607851"/>
              <a:gd name="connsiteX39" fmla="*/ 565229 w 608697"/>
              <a:gd name="connsiteY39" fmla="*/ 311335 h 607851"/>
              <a:gd name="connsiteX40" fmla="*/ 0 w 608697"/>
              <a:gd name="connsiteY40" fmla="*/ 296446 h 607851"/>
              <a:gd name="connsiteX41" fmla="*/ 43468 w 608697"/>
              <a:gd name="connsiteY41" fmla="*/ 296446 h 607851"/>
              <a:gd name="connsiteX42" fmla="*/ 43468 w 608697"/>
              <a:gd name="connsiteY42" fmla="*/ 311335 h 607851"/>
              <a:gd name="connsiteX43" fmla="*/ 0 w 608697"/>
              <a:gd name="connsiteY43" fmla="*/ 311335 h 607851"/>
              <a:gd name="connsiteX44" fmla="*/ 565229 w 608697"/>
              <a:gd name="connsiteY44" fmla="*/ 225739 h 607851"/>
              <a:gd name="connsiteX45" fmla="*/ 608697 w 608697"/>
              <a:gd name="connsiteY45" fmla="*/ 225739 h 607851"/>
              <a:gd name="connsiteX46" fmla="*/ 608697 w 608697"/>
              <a:gd name="connsiteY46" fmla="*/ 240699 h 607851"/>
              <a:gd name="connsiteX47" fmla="*/ 565229 w 608697"/>
              <a:gd name="connsiteY47" fmla="*/ 240699 h 607851"/>
              <a:gd name="connsiteX48" fmla="*/ 0 w 608697"/>
              <a:gd name="connsiteY48" fmla="*/ 225739 h 607851"/>
              <a:gd name="connsiteX49" fmla="*/ 43468 w 608697"/>
              <a:gd name="connsiteY49" fmla="*/ 225739 h 607851"/>
              <a:gd name="connsiteX50" fmla="*/ 43468 w 608697"/>
              <a:gd name="connsiteY50" fmla="*/ 240699 h 607851"/>
              <a:gd name="connsiteX51" fmla="*/ 0 w 608697"/>
              <a:gd name="connsiteY51" fmla="*/ 240699 h 607851"/>
              <a:gd name="connsiteX52" fmla="*/ 565229 w 608697"/>
              <a:gd name="connsiteY52" fmla="*/ 155103 h 607851"/>
              <a:gd name="connsiteX53" fmla="*/ 608697 w 608697"/>
              <a:gd name="connsiteY53" fmla="*/ 155103 h 607851"/>
              <a:gd name="connsiteX54" fmla="*/ 608697 w 608697"/>
              <a:gd name="connsiteY54" fmla="*/ 169922 h 607851"/>
              <a:gd name="connsiteX55" fmla="*/ 565229 w 608697"/>
              <a:gd name="connsiteY55" fmla="*/ 169922 h 607851"/>
              <a:gd name="connsiteX56" fmla="*/ 0 w 608697"/>
              <a:gd name="connsiteY56" fmla="*/ 155103 h 607851"/>
              <a:gd name="connsiteX57" fmla="*/ 43468 w 608697"/>
              <a:gd name="connsiteY57" fmla="*/ 155103 h 607851"/>
              <a:gd name="connsiteX58" fmla="*/ 43468 w 608697"/>
              <a:gd name="connsiteY58" fmla="*/ 169922 h 607851"/>
              <a:gd name="connsiteX59" fmla="*/ 0 w 608697"/>
              <a:gd name="connsiteY59" fmla="*/ 169922 h 607851"/>
              <a:gd name="connsiteX60" fmla="*/ 170734 w 608697"/>
              <a:gd name="connsiteY60" fmla="*/ 93005 h 607851"/>
              <a:gd name="connsiteX61" fmla="*/ 437963 w 608697"/>
              <a:gd name="connsiteY61" fmla="*/ 93005 h 607851"/>
              <a:gd name="connsiteX62" fmla="*/ 515550 w 608697"/>
              <a:gd name="connsiteY62" fmla="*/ 170476 h 607851"/>
              <a:gd name="connsiteX63" fmla="*/ 515550 w 608697"/>
              <a:gd name="connsiteY63" fmla="*/ 437304 h 607851"/>
              <a:gd name="connsiteX64" fmla="*/ 437963 w 608697"/>
              <a:gd name="connsiteY64" fmla="*/ 514775 h 607851"/>
              <a:gd name="connsiteX65" fmla="*/ 170734 w 608697"/>
              <a:gd name="connsiteY65" fmla="*/ 514775 h 607851"/>
              <a:gd name="connsiteX66" fmla="*/ 93146 w 608697"/>
              <a:gd name="connsiteY66" fmla="*/ 437304 h 607851"/>
              <a:gd name="connsiteX67" fmla="*/ 93146 w 608697"/>
              <a:gd name="connsiteY67" fmla="*/ 170476 h 607851"/>
              <a:gd name="connsiteX68" fmla="*/ 160464 w 608697"/>
              <a:gd name="connsiteY68" fmla="*/ 68256 h 607851"/>
              <a:gd name="connsiteX69" fmla="*/ 68345 w 608697"/>
              <a:gd name="connsiteY69" fmla="*/ 160244 h 607851"/>
              <a:gd name="connsiteX70" fmla="*/ 68345 w 608697"/>
              <a:gd name="connsiteY70" fmla="*/ 447605 h 607851"/>
              <a:gd name="connsiteX71" fmla="*/ 160464 w 608697"/>
              <a:gd name="connsiteY71" fmla="*/ 539594 h 607851"/>
              <a:gd name="connsiteX72" fmla="*/ 448233 w 608697"/>
              <a:gd name="connsiteY72" fmla="*/ 539594 h 607851"/>
              <a:gd name="connsiteX73" fmla="*/ 540352 w 608697"/>
              <a:gd name="connsiteY73" fmla="*/ 447605 h 607851"/>
              <a:gd name="connsiteX74" fmla="*/ 540352 w 608697"/>
              <a:gd name="connsiteY74" fmla="*/ 160244 h 607851"/>
              <a:gd name="connsiteX75" fmla="*/ 448233 w 608697"/>
              <a:gd name="connsiteY75" fmla="*/ 68256 h 607851"/>
              <a:gd name="connsiteX76" fmla="*/ 155317 w 608697"/>
              <a:gd name="connsiteY76" fmla="*/ 55817 h 607851"/>
              <a:gd name="connsiteX77" fmla="*/ 453380 w 608697"/>
              <a:gd name="connsiteY77" fmla="*/ 55817 h 607851"/>
              <a:gd name="connsiteX78" fmla="*/ 552809 w 608697"/>
              <a:gd name="connsiteY78" fmla="*/ 155105 h 607851"/>
              <a:gd name="connsiteX79" fmla="*/ 552809 w 608697"/>
              <a:gd name="connsiteY79" fmla="*/ 452745 h 607851"/>
              <a:gd name="connsiteX80" fmla="*/ 453380 w 608697"/>
              <a:gd name="connsiteY80" fmla="*/ 552033 h 607851"/>
              <a:gd name="connsiteX81" fmla="*/ 155317 w 608697"/>
              <a:gd name="connsiteY81" fmla="*/ 552033 h 607851"/>
              <a:gd name="connsiteX82" fmla="*/ 55888 w 608697"/>
              <a:gd name="connsiteY82" fmla="*/ 452745 h 607851"/>
              <a:gd name="connsiteX83" fmla="*/ 55888 w 608697"/>
              <a:gd name="connsiteY83" fmla="*/ 155105 h 607851"/>
              <a:gd name="connsiteX84" fmla="*/ 438564 w 608697"/>
              <a:gd name="connsiteY84" fmla="*/ 0 h 607851"/>
              <a:gd name="connsiteX85" fmla="*/ 453383 w 608697"/>
              <a:gd name="connsiteY85" fmla="*/ 0 h 607851"/>
              <a:gd name="connsiteX86" fmla="*/ 453383 w 608697"/>
              <a:gd name="connsiteY86" fmla="*/ 43398 h 607851"/>
              <a:gd name="connsiteX87" fmla="*/ 438564 w 608697"/>
              <a:gd name="connsiteY87" fmla="*/ 43398 h 607851"/>
              <a:gd name="connsiteX88" fmla="*/ 367716 w 608697"/>
              <a:gd name="connsiteY88" fmla="*/ 0 h 607851"/>
              <a:gd name="connsiteX89" fmla="*/ 382605 w 608697"/>
              <a:gd name="connsiteY89" fmla="*/ 0 h 607851"/>
              <a:gd name="connsiteX90" fmla="*/ 382605 w 608697"/>
              <a:gd name="connsiteY90" fmla="*/ 43398 h 607851"/>
              <a:gd name="connsiteX91" fmla="*/ 367716 w 608697"/>
              <a:gd name="connsiteY91" fmla="*/ 43398 h 607851"/>
              <a:gd name="connsiteX92" fmla="*/ 296869 w 608697"/>
              <a:gd name="connsiteY92" fmla="*/ 0 h 607851"/>
              <a:gd name="connsiteX93" fmla="*/ 311829 w 608697"/>
              <a:gd name="connsiteY93" fmla="*/ 0 h 607851"/>
              <a:gd name="connsiteX94" fmla="*/ 311829 w 608697"/>
              <a:gd name="connsiteY94" fmla="*/ 43398 h 607851"/>
              <a:gd name="connsiteX95" fmla="*/ 296869 w 608697"/>
              <a:gd name="connsiteY95" fmla="*/ 43398 h 607851"/>
              <a:gd name="connsiteX96" fmla="*/ 226091 w 608697"/>
              <a:gd name="connsiteY96" fmla="*/ 0 h 607851"/>
              <a:gd name="connsiteX97" fmla="*/ 241051 w 608697"/>
              <a:gd name="connsiteY97" fmla="*/ 0 h 607851"/>
              <a:gd name="connsiteX98" fmla="*/ 241051 w 608697"/>
              <a:gd name="connsiteY98" fmla="*/ 43398 h 607851"/>
              <a:gd name="connsiteX99" fmla="*/ 226091 w 608697"/>
              <a:gd name="connsiteY99" fmla="*/ 43398 h 607851"/>
              <a:gd name="connsiteX100" fmla="*/ 155314 w 608697"/>
              <a:gd name="connsiteY100" fmla="*/ 0 h 607851"/>
              <a:gd name="connsiteX101" fmla="*/ 170133 w 608697"/>
              <a:gd name="connsiteY101" fmla="*/ 0 h 607851"/>
              <a:gd name="connsiteX102" fmla="*/ 170133 w 608697"/>
              <a:gd name="connsiteY102" fmla="*/ 43398 h 607851"/>
              <a:gd name="connsiteX103" fmla="*/ 155314 w 608697"/>
              <a:gd name="connsiteY103" fmla="*/ 43398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8697" h="607851">
                <a:moveTo>
                  <a:pt x="438564" y="564383"/>
                </a:moveTo>
                <a:lnTo>
                  <a:pt x="453383" y="564383"/>
                </a:lnTo>
                <a:lnTo>
                  <a:pt x="453383" y="607851"/>
                </a:lnTo>
                <a:lnTo>
                  <a:pt x="438564" y="607851"/>
                </a:lnTo>
                <a:close/>
                <a:moveTo>
                  <a:pt x="367716" y="564383"/>
                </a:moveTo>
                <a:lnTo>
                  <a:pt x="382605" y="564383"/>
                </a:lnTo>
                <a:lnTo>
                  <a:pt x="382605" y="607851"/>
                </a:lnTo>
                <a:lnTo>
                  <a:pt x="367716" y="607851"/>
                </a:lnTo>
                <a:close/>
                <a:moveTo>
                  <a:pt x="296869" y="564383"/>
                </a:moveTo>
                <a:lnTo>
                  <a:pt x="311829" y="564383"/>
                </a:lnTo>
                <a:lnTo>
                  <a:pt x="311829" y="607851"/>
                </a:lnTo>
                <a:lnTo>
                  <a:pt x="296869" y="607851"/>
                </a:lnTo>
                <a:close/>
                <a:moveTo>
                  <a:pt x="226091" y="564383"/>
                </a:moveTo>
                <a:lnTo>
                  <a:pt x="241051" y="564383"/>
                </a:lnTo>
                <a:lnTo>
                  <a:pt x="241051" y="607851"/>
                </a:lnTo>
                <a:lnTo>
                  <a:pt x="226091" y="607851"/>
                </a:lnTo>
                <a:close/>
                <a:moveTo>
                  <a:pt x="155314" y="564383"/>
                </a:moveTo>
                <a:lnTo>
                  <a:pt x="170133" y="564383"/>
                </a:lnTo>
                <a:lnTo>
                  <a:pt x="170133" y="607851"/>
                </a:lnTo>
                <a:lnTo>
                  <a:pt x="155314" y="607851"/>
                </a:lnTo>
                <a:close/>
                <a:moveTo>
                  <a:pt x="565229" y="437929"/>
                </a:moveTo>
                <a:lnTo>
                  <a:pt x="608697" y="437929"/>
                </a:lnTo>
                <a:lnTo>
                  <a:pt x="608697" y="452748"/>
                </a:lnTo>
                <a:lnTo>
                  <a:pt x="565229" y="452748"/>
                </a:lnTo>
                <a:close/>
                <a:moveTo>
                  <a:pt x="0" y="437929"/>
                </a:moveTo>
                <a:lnTo>
                  <a:pt x="43468" y="437929"/>
                </a:lnTo>
                <a:lnTo>
                  <a:pt x="43468" y="452748"/>
                </a:lnTo>
                <a:lnTo>
                  <a:pt x="0" y="452748"/>
                </a:lnTo>
                <a:close/>
                <a:moveTo>
                  <a:pt x="565229" y="367152"/>
                </a:moveTo>
                <a:lnTo>
                  <a:pt x="608697" y="367152"/>
                </a:lnTo>
                <a:lnTo>
                  <a:pt x="608697" y="382041"/>
                </a:lnTo>
                <a:lnTo>
                  <a:pt x="565229" y="382041"/>
                </a:lnTo>
                <a:close/>
                <a:moveTo>
                  <a:pt x="0" y="367152"/>
                </a:moveTo>
                <a:lnTo>
                  <a:pt x="43468" y="367152"/>
                </a:lnTo>
                <a:lnTo>
                  <a:pt x="43468" y="382041"/>
                </a:lnTo>
                <a:lnTo>
                  <a:pt x="0" y="382041"/>
                </a:lnTo>
                <a:close/>
                <a:moveTo>
                  <a:pt x="565229" y="296446"/>
                </a:moveTo>
                <a:lnTo>
                  <a:pt x="608697" y="296446"/>
                </a:lnTo>
                <a:lnTo>
                  <a:pt x="608697" y="311335"/>
                </a:lnTo>
                <a:lnTo>
                  <a:pt x="565229" y="311335"/>
                </a:lnTo>
                <a:close/>
                <a:moveTo>
                  <a:pt x="0" y="296446"/>
                </a:moveTo>
                <a:lnTo>
                  <a:pt x="43468" y="296446"/>
                </a:lnTo>
                <a:lnTo>
                  <a:pt x="43468" y="311335"/>
                </a:lnTo>
                <a:lnTo>
                  <a:pt x="0" y="311335"/>
                </a:lnTo>
                <a:close/>
                <a:moveTo>
                  <a:pt x="565229" y="225739"/>
                </a:moveTo>
                <a:lnTo>
                  <a:pt x="608697" y="225739"/>
                </a:lnTo>
                <a:lnTo>
                  <a:pt x="608697" y="240699"/>
                </a:lnTo>
                <a:lnTo>
                  <a:pt x="565229" y="240699"/>
                </a:lnTo>
                <a:close/>
                <a:moveTo>
                  <a:pt x="0" y="225739"/>
                </a:moveTo>
                <a:lnTo>
                  <a:pt x="43468" y="225739"/>
                </a:lnTo>
                <a:lnTo>
                  <a:pt x="43468" y="240699"/>
                </a:lnTo>
                <a:lnTo>
                  <a:pt x="0" y="240699"/>
                </a:lnTo>
                <a:close/>
                <a:moveTo>
                  <a:pt x="565229" y="155103"/>
                </a:moveTo>
                <a:lnTo>
                  <a:pt x="608697" y="155103"/>
                </a:lnTo>
                <a:lnTo>
                  <a:pt x="608697" y="169922"/>
                </a:lnTo>
                <a:lnTo>
                  <a:pt x="565229" y="169922"/>
                </a:lnTo>
                <a:close/>
                <a:moveTo>
                  <a:pt x="0" y="155103"/>
                </a:moveTo>
                <a:lnTo>
                  <a:pt x="43468" y="155103"/>
                </a:lnTo>
                <a:lnTo>
                  <a:pt x="43468" y="169922"/>
                </a:lnTo>
                <a:lnTo>
                  <a:pt x="0" y="169922"/>
                </a:lnTo>
                <a:close/>
                <a:moveTo>
                  <a:pt x="170734" y="93005"/>
                </a:moveTo>
                <a:lnTo>
                  <a:pt x="437963" y="93005"/>
                </a:lnTo>
                <a:lnTo>
                  <a:pt x="515550" y="170476"/>
                </a:lnTo>
                <a:lnTo>
                  <a:pt x="515550" y="437304"/>
                </a:lnTo>
                <a:lnTo>
                  <a:pt x="437963" y="514775"/>
                </a:lnTo>
                <a:lnTo>
                  <a:pt x="170734" y="514775"/>
                </a:lnTo>
                <a:lnTo>
                  <a:pt x="93146" y="437304"/>
                </a:lnTo>
                <a:lnTo>
                  <a:pt x="93146" y="170476"/>
                </a:lnTo>
                <a:close/>
                <a:moveTo>
                  <a:pt x="160464" y="68256"/>
                </a:moveTo>
                <a:lnTo>
                  <a:pt x="68345" y="160244"/>
                </a:lnTo>
                <a:lnTo>
                  <a:pt x="68345" y="447605"/>
                </a:lnTo>
                <a:lnTo>
                  <a:pt x="160464" y="539594"/>
                </a:lnTo>
                <a:lnTo>
                  <a:pt x="448233" y="539594"/>
                </a:lnTo>
                <a:lnTo>
                  <a:pt x="540352" y="447605"/>
                </a:lnTo>
                <a:lnTo>
                  <a:pt x="540352" y="160244"/>
                </a:lnTo>
                <a:lnTo>
                  <a:pt x="448233" y="68256"/>
                </a:lnTo>
                <a:close/>
                <a:moveTo>
                  <a:pt x="155317" y="55817"/>
                </a:moveTo>
                <a:lnTo>
                  <a:pt x="453380" y="55817"/>
                </a:lnTo>
                <a:lnTo>
                  <a:pt x="552809" y="155105"/>
                </a:lnTo>
                <a:lnTo>
                  <a:pt x="552809" y="452745"/>
                </a:lnTo>
                <a:lnTo>
                  <a:pt x="453380" y="552033"/>
                </a:lnTo>
                <a:lnTo>
                  <a:pt x="155317" y="552033"/>
                </a:lnTo>
                <a:lnTo>
                  <a:pt x="55888" y="452745"/>
                </a:lnTo>
                <a:lnTo>
                  <a:pt x="55888" y="155105"/>
                </a:lnTo>
                <a:close/>
                <a:moveTo>
                  <a:pt x="438564" y="0"/>
                </a:moveTo>
                <a:lnTo>
                  <a:pt x="453383" y="0"/>
                </a:lnTo>
                <a:lnTo>
                  <a:pt x="453383" y="43398"/>
                </a:lnTo>
                <a:lnTo>
                  <a:pt x="438564" y="43398"/>
                </a:lnTo>
                <a:close/>
                <a:moveTo>
                  <a:pt x="367716" y="0"/>
                </a:moveTo>
                <a:lnTo>
                  <a:pt x="382605" y="0"/>
                </a:lnTo>
                <a:lnTo>
                  <a:pt x="382605" y="43398"/>
                </a:lnTo>
                <a:lnTo>
                  <a:pt x="367716" y="43398"/>
                </a:lnTo>
                <a:close/>
                <a:moveTo>
                  <a:pt x="296869" y="0"/>
                </a:moveTo>
                <a:lnTo>
                  <a:pt x="311829" y="0"/>
                </a:lnTo>
                <a:lnTo>
                  <a:pt x="311829" y="43398"/>
                </a:lnTo>
                <a:lnTo>
                  <a:pt x="296869" y="43398"/>
                </a:lnTo>
                <a:close/>
                <a:moveTo>
                  <a:pt x="226091" y="0"/>
                </a:moveTo>
                <a:lnTo>
                  <a:pt x="241051" y="0"/>
                </a:lnTo>
                <a:lnTo>
                  <a:pt x="241051" y="43398"/>
                </a:lnTo>
                <a:lnTo>
                  <a:pt x="226091" y="43398"/>
                </a:lnTo>
                <a:close/>
                <a:moveTo>
                  <a:pt x="155314" y="0"/>
                </a:moveTo>
                <a:lnTo>
                  <a:pt x="170133" y="0"/>
                </a:lnTo>
                <a:lnTo>
                  <a:pt x="170133" y="43398"/>
                </a:lnTo>
                <a:lnTo>
                  <a:pt x="155314" y="43398"/>
                </a:lnTo>
                <a:close/>
              </a:path>
            </a:pathLst>
          </a:custGeom>
          <a:solidFill>
            <a:schemeClr val="accent1"/>
          </a:solidFill>
          <a:ln>
            <a:noFill/>
          </a:ln>
        </p:spPr>
        <p:txBody>
          <a:bodyPr/>
          <a:lstStyle/>
          <a:p>
            <a:endParaRPr lang="zh-CN" altLang="en-US"/>
          </a:p>
        </p:txBody>
      </p:sp>
      <p:sp>
        <p:nvSpPr>
          <p:cNvPr id="29" name="repair-wrenches_20994">
            <a:extLst>
              <a:ext uri="{FF2B5EF4-FFF2-40B4-BE49-F238E27FC236}">
                <a16:creationId xmlns:a16="http://schemas.microsoft.com/office/drawing/2014/main" id="{AEE5E2B4-3FA3-4225-9ED4-0793EAB058C8}"/>
              </a:ext>
            </a:extLst>
          </p:cNvPr>
          <p:cNvSpPr>
            <a:spLocks noChangeAspect="1"/>
          </p:cNvSpPr>
          <p:nvPr/>
        </p:nvSpPr>
        <p:spPr bwMode="auto">
          <a:xfrm>
            <a:off x="9257326" y="2291285"/>
            <a:ext cx="609685" cy="597263"/>
          </a:xfrm>
          <a:custGeom>
            <a:avLst/>
            <a:gdLst>
              <a:gd name="T0" fmla="*/ 1618 w 1958"/>
              <a:gd name="T1" fmla="*/ 1377 h 1921"/>
              <a:gd name="T2" fmla="*/ 1220 w 1958"/>
              <a:gd name="T3" fmla="*/ 979 h 1921"/>
              <a:gd name="T4" fmla="*/ 1543 w 1958"/>
              <a:gd name="T5" fmla="*/ 657 h 1921"/>
              <a:gd name="T6" fmla="*/ 1844 w 1958"/>
              <a:gd name="T7" fmla="*/ 571 h 1921"/>
              <a:gd name="T8" fmla="*/ 1920 w 1958"/>
              <a:gd name="T9" fmla="*/ 240 h 1921"/>
              <a:gd name="T10" fmla="*/ 1768 w 1958"/>
              <a:gd name="T11" fmla="*/ 392 h 1921"/>
              <a:gd name="T12" fmla="*/ 1570 w 1958"/>
              <a:gd name="T13" fmla="*/ 388 h 1921"/>
              <a:gd name="T14" fmla="*/ 1566 w 1958"/>
              <a:gd name="T15" fmla="*/ 190 h 1921"/>
              <a:gd name="T16" fmla="*/ 1718 w 1958"/>
              <a:gd name="T17" fmla="*/ 38 h 1921"/>
              <a:gd name="T18" fmla="*/ 1387 w 1958"/>
              <a:gd name="T19" fmla="*/ 115 h 1921"/>
              <a:gd name="T20" fmla="*/ 1302 w 1958"/>
              <a:gd name="T21" fmla="*/ 416 h 1921"/>
              <a:gd name="T22" fmla="*/ 979 w 1958"/>
              <a:gd name="T23" fmla="*/ 739 h 1921"/>
              <a:gd name="T24" fmla="*/ 656 w 1958"/>
              <a:gd name="T25" fmla="*/ 416 h 1921"/>
              <a:gd name="T26" fmla="*/ 571 w 1958"/>
              <a:gd name="T27" fmla="*/ 115 h 1921"/>
              <a:gd name="T28" fmla="*/ 240 w 1958"/>
              <a:gd name="T29" fmla="*/ 38 h 1921"/>
              <a:gd name="T30" fmla="*/ 392 w 1958"/>
              <a:gd name="T31" fmla="*/ 190 h 1921"/>
              <a:gd name="T32" fmla="*/ 388 w 1958"/>
              <a:gd name="T33" fmla="*/ 389 h 1921"/>
              <a:gd name="T34" fmla="*/ 190 w 1958"/>
              <a:gd name="T35" fmla="*/ 392 h 1921"/>
              <a:gd name="T36" fmla="*/ 38 w 1958"/>
              <a:gd name="T37" fmla="*/ 240 h 1921"/>
              <a:gd name="T38" fmla="*/ 115 w 1958"/>
              <a:gd name="T39" fmla="*/ 571 h 1921"/>
              <a:gd name="T40" fmla="*/ 416 w 1958"/>
              <a:gd name="T41" fmla="*/ 656 h 1921"/>
              <a:gd name="T42" fmla="*/ 739 w 1958"/>
              <a:gd name="T43" fmla="*/ 979 h 1921"/>
              <a:gd name="T44" fmla="*/ 341 w 1958"/>
              <a:gd name="T45" fmla="*/ 1377 h 1921"/>
              <a:gd name="T46" fmla="*/ 139 w 1958"/>
              <a:gd name="T47" fmla="*/ 1451 h 1921"/>
              <a:gd name="T48" fmla="*/ 139 w 1958"/>
              <a:gd name="T49" fmla="*/ 1819 h 1921"/>
              <a:gd name="T50" fmla="*/ 507 w 1958"/>
              <a:gd name="T51" fmla="*/ 1819 h 1921"/>
              <a:gd name="T52" fmla="*/ 582 w 1958"/>
              <a:gd name="T53" fmla="*/ 1617 h 1921"/>
              <a:gd name="T54" fmla="*/ 979 w 1958"/>
              <a:gd name="T55" fmla="*/ 1220 h 1921"/>
              <a:gd name="T56" fmla="*/ 1377 w 1958"/>
              <a:gd name="T57" fmla="*/ 1618 h 1921"/>
              <a:gd name="T58" fmla="*/ 1452 w 1958"/>
              <a:gd name="T59" fmla="*/ 1819 h 1921"/>
              <a:gd name="T60" fmla="*/ 1819 w 1958"/>
              <a:gd name="T61" fmla="*/ 1819 h 1921"/>
              <a:gd name="T62" fmla="*/ 1819 w 1958"/>
              <a:gd name="T63" fmla="*/ 1452 h 1921"/>
              <a:gd name="T64" fmla="*/ 1618 w 1958"/>
              <a:gd name="T65" fmla="*/ 1377 h 1921"/>
              <a:gd name="T66" fmla="*/ 358 w 1958"/>
              <a:gd name="T67" fmla="*/ 1767 h 1921"/>
              <a:gd name="T68" fmla="*/ 226 w 1958"/>
              <a:gd name="T69" fmla="*/ 1732 h 1921"/>
              <a:gd name="T70" fmla="*/ 191 w 1958"/>
              <a:gd name="T71" fmla="*/ 1600 h 1921"/>
              <a:gd name="T72" fmla="*/ 288 w 1958"/>
              <a:gd name="T73" fmla="*/ 1503 h 1921"/>
              <a:gd name="T74" fmla="*/ 420 w 1958"/>
              <a:gd name="T75" fmla="*/ 1538 h 1921"/>
              <a:gd name="T76" fmla="*/ 455 w 1958"/>
              <a:gd name="T77" fmla="*/ 1671 h 1921"/>
              <a:gd name="T78" fmla="*/ 358 w 1958"/>
              <a:gd name="T79" fmla="*/ 1767 h 1921"/>
              <a:gd name="T80" fmla="*/ 1732 w 1958"/>
              <a:gd name="T81" fmla="*/ 1732 h 1921"/>
              <a:gd name="T82" fmla="*/ 1600 w 1958"/>
              <a:gd name="T83" fmla="*/ 1768 h 1921"/>
              <a:gd name="T84" fmla="*/ 1503 w 1958"/>
              <a:gd name="T85" fmla="*/ 1671 h 1921"/>
              <a:gd name="T86" fmla="*/ 1538 w 1958"/>
              <a:gd name="T87" fmla="*/ 1539 h 1921"/>
              <a:gd name="T88" fmla="*/ 1671 w 1958"/>
              <a:gd name="T89" fmla="*/ 1503 h 1921"/>
              <a:gd name="T90" fmla="*/ 1768 w 1958"/>
              <a:gd name="T91" fmla="*/ 1600 h 1921"/>
              <a:gd name="T92" fmla="*/ 1732 w 1958"/>
              <a:gd name="T93" fmla="*/ 1732 h 1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58" h="1921">
                <a:moveTo>
                  <a:pt x="1618" y="1377"/>
                </a:moveTo>
                <a:lnTo>
                  <a:pt x="1220" y="979"/>
                </a:lnTo>
                <a:lnTo>
                  <a:pt x="1543" y="657"/>
                </a:lnTo>
                <a:cubicBezTo>
                  <a:pt x="1647" y="681"/>
                  <a:pt x="1762" y="653"/>
                  <a:pt x="1844" y="571"/>
                </a:cubicBezTo>
                <a:cubicBezTo>
                  <a:pt x="1934" y="482"/>
                  <a:pt x="1958" y="353"/>
                  <a:pt x="1920" y="240"/>
                </a:cubicBezTo>
                <a:lnTo>
                  <a:pt x="1768" y="392"/>
                </a:lnTo>
                <a:cubicBezTo>
                  <a:pt x="1715" y="446"/>
                  <a:pt x="1626" y="444"/>
                  <a:pt x="1570" y="388"/>
                </a:cubicBezTo>
                <a:cubicBezTo>
                  <a:pt x="1514" y="333"/>
                  <a:pt x="1512" y="244"/>
                  <a:pt x="1566" y="190"/>
                </a:cubicBezTo>
                <a:lnTo>
                  <a:pt x="1718" y="38"/>
                </a:lnTo>
                <a:cubicBezTo>
                  <a:pt x="1606" y="0"/>
                  <a:pt x="1477" y="25"/>
                  <a:pt x="1387" y="115"/>
                </a:cubicBezTo>
                <a:cubicBezTo>
                  <a:pt x="1306" y="196"/>
                  <a:pt x="1278" y="311"/>
                  <a:pt x="1302" y="416"/>
                </a:cubicBezTo>
                <a:lnTo>
                  <a:pt x="979" y="739"/>
                </a:lnTo>
                <a:lnTo>
                  <a:pt x="656" y="416"/>
                </a:lnTo>
                <a:cubicBezTo>
                  <a:pt x="681" y="311"/>
                  <a:pt x="653" y="196"/>
                  <a:pt x="571" y="115"/>
                </a:cubicBezTo>
                <a:cubicBezTo>
                  <a:pt x="482" y="25"/>
                  <a:pt x="353" y="0"/>
                  <a:pt x="240" y="38"/>
                </a:cubicBezTo>
                <a:lnTo>
                  <a:pt x="392" y="190"/>
                </a:lnTo>
                <a:cubicBezTo>
                  <a:pt x="446" y="244"/>
                  <a:pt x="445" y="333"/>
                  <a:pt x="388" y="389"/>
                </a:cubicBezTo>
                <a:cubicBezTo>
                  <a:pt x="333" y="444"/>
                  <a:pt x="244" y="446"/>
                  <a:pt x="190" y="392"/>
                </a:cubicBezTo>
                <a:lnTo>
                  <a:pt x="38" y="240"/>
                </a:lnTo>
                <a:cubicBezTo>
                  <a:pt x="0" y="353"/>
                  <a:pt x="25" y="482"/>
                  <a:pt x="115" y="571"/>
                </a:cubicBezTo>
                <a:cubicBezTo>
                  <a:pt x="196" y="653"/>
                  <a:pt x="311" y="681"/>
                  <a:pt x="416" y="656"/>
                </a:cubicBezTo>
                <a:lnTo>
                  <a:pt x="739" y="979"/>
                </a:lnTo>
                <a:lnTo>
                  <a:pt x="341" y="1377"/>
                </a:lnTo>
                <a:cubicBezTo>
                  <a:pt x="269" y="1372"/>
                  <a:pt x="195" y="1396"/>
                  <a:pt x="139" y="1451"/>
                </a:cubicBezTo>
                <a:cubicBezTo>
                  <a:pt x="38" y="1553"/>
                  <a:pt x="38" y="1718"/>
                  <a:pt x="139" y="1819"/>
                </a:cubicBezTo>
                <a:cubicBezTo>
                  <a:pt x="241" y="1921"/>
                  <a:pt x="406" y="1921"/>
                  <a:pt x="507" y="1819"/>
                </a:cubicBezTo>
                <a:cubicBezTo>
                  <a:pt x="562" y="1764"/>
                  <a:pt x="586" y="1690"/>
                  <a:pt x="582" y="1617"/>
                </a:cubicBezTo>
                <a:lnTo>
                  <a:pt x="979" y="1220"/>
                </a:lnTo>
                <a:lnTo>
                  <a:pt x="1377" y="1618"/>
                </a:lnTo>
                <a:cubicBezTo>
                  <a:pt x="1372" y="1690"/>
                  <a:pt x="1396" y="1764"/>
                  <a:pt x="1452" y="1819"/>
                </a:cubicBezTo>
                <a:cubicBezTo>
                  <a:pt x="1553" y="1921"/>
                  <a:pt x="1718" y="1921"/>
                  <a:pt x="1819" y="1819"/>
                </a:cubicBezTo>
                <a:cubicBezTo>
                  <a:pt x="1921" y="1718"/>
                  <a:pt x="1921" y="1553"/>
                  <a:pt x="1819" y="1452"/>
                </a:cubicBezTo>
                <a:cubicBezTo>
                  <a:pt x="1764" y="1396"/>
                  <a:pt x="1690" y="1372"/>
                  <a:pt x="1618" y="1377"/>
                </a:cubicBezTo>
                <a:close/>
                <a:moveTo>
                  <a:pt x="358" y="1767"/>
                </a:moveTo>
                <a:lnTo>
                  <a:pt x="226" y="1732"/>
                </a:lnTo>
                <a:lnTo>
                  <a:pt x="191" y="1600"/>
                </a:lnTo>
                <a:lnTo>
                  <a:pt x="288" y="1503"/>
                </a:lnTo>
                <a:lnTo>
                  <a:pt x="420" y="1538"/>
                </a:lnTo>
                <a:lnTo>
                  <a:pt x="455" y="1671"/>
                </a:lnTo>
                <a:lnTo>
                  <a:pt x="358" y="1767"/>
                </a:lnTo>
                <a:close/>
                <a:moveTo>
                  <a:pt x="1732" y="1732"/>
                </a:moveTo>
                <a:lnTo>
                  <a:pt x="1600" y="1768"/>
                </a:lnTo>
                <a:lnTo>
                  <a:pt x="1503" y="1671"/>
                </a:lnTo>
                <a:lnTo>
                  <a:pt x="1538" y="1539"/>
                </a:lnTo>
                <a:lnTo>
                  <a:pt x="1671" y="1503"/>
                </a:lnTo>
                <a:lnTo>
                  <a:pt x="1768" y="1600"/>
                </a:lnTo>
                <a:lnTo>
                  <a:pt x="1732" y="1732"/>
                </a:lnTo>
                <a:close/>
              </a:path>
            </a:pathLst>
          </a:custGeom>
          <a:solidFill>
            <a:schemeClr val="accent1"/>
          </a:solidFill>
          <a:ln>
            <a:noFill/>
          </a:ln>
        </p:spPr>
        <p:txBody>
          <a:bodyPr/>
          <a:lstStyle/>
          <a:p>
            <a:endParaRPr lang="zh-CN" altLang="en-US"/>
          </a:p>
        </p:txBody>
      </p:sp>
      <p:sp>
        <p:nvSpPr>
          <p:cNvPr id="30" name="alarm-clock_285530">
            <a:extLst>
              <a:ext uri="{FF2B5EF4-FFF2-40B4-BE49-F238E27FC236}">
                <a16:creationId xmlns:a16="http://schemas.microsoft.com/office/drawing/2014/main" id="{B7B76A97-6E25-4B0B-B787-3EDB62089A95}"/>
              </a:ext>
            </a:extLst>
          </p:cNvPr>
          <p:cNvSpPr>
            <a:spLocks noChangeAspect="1"/>
          </p:cNvSpPr>
          <p:nvPr/>
        </p:nvSpPr>
        <p:spPr bwMode="auto">
          <a:xfrm>
            <a:off x="10093282" y="2306542"/>
            <a:ext cx="609685" cy="566749"/>
          </a:xfrm>
          <a:custGeom>
            <a:avLst/>
            <a:gdLst>
              <a:gd name="connsiteX0" fmla="*/ 284016 w 607639"/>
              <a:gd name="connsiteY0" fmla="*/ 191867 h 564848"/>
              <a:gd name="connsiteX1" fmla="*/ 284016 w 607639"/>
              <a:gd name="connsiteY1" fmla="*/ 307840 h 564848"/>
              <a:gd name="connsiteX2" fmla="*/ 330477 w 607639"/>
              <a:gd name="connsiteY2" fmla="*/ 368804 h 564848"/>
              <a:gd name="connsiteX3" fmla="*/ 361985 w 607639"/>
              <a:gd name="connsiteY3" fmla="*/ 344898 h 564848"/>
              <a:gd name="connsiteX4" fmla="*/ 323623 w 607639"/>
              <a:gd name="connsiteY4" fmla="*/ 294510 h 564848"/>
              <a:gd name="connsiteX5" fmla="*/ 323623 w 607639"/>
              <a:gd name="connsiteY5" fmla="*/ 191867 h 564848"/>
              <a:gd name="connsiteX6" fmla="*/ 303775 w 607639"/>
              <a:gd name="connsiteY6" fmla="*/ 98199 h 564848"/>
              <a:gd name="connsiteX7" fmla="*/ 507154 w 607639"/>
              <a:gd name="connsiteY7" fmla="*/ 301175 h 564848"/>
              <a:gd name="connsiteX8" fmla="*/ 448054 w 607639"/>
              <a:gd name="connsiteY8" fmla="*/ 444076 h 564848"/>
              <a:gd name="connsiteX9" fmla="*/ 505641 w 607639"/>
              <a:gd name="connsiteY9" fmla="*/ 545386 h 564848"/>
              <a:gd name="connsiteX10" fmla="*/ 471196 w 607639"/>
              <a:gd name="connsiteY10" fmla="*/ 564848 h 564848"/>
              <a:gd name="connsiteX11" fmla="*/ 417080 w 607639"/>
              <a:gd name="connsiteY11" fmla="*/ 469670 h 564848"/>
              <a:gd name="connsiteX12" fmla="*/ 303775 w 607639"/>
              <a:gd name="connsiteY12" fmla="*/ 504151 h 564848"/>
              <a:gd name="connsiteX13" fmla="*/ 190559 w 607639"/>
              <a:gd name="connsiteY13" fmla="*/ 469670 h 564848"/>
              <a:gd name="connsiteX14" fmla="*/ 136354 w 607639"/>
              <a:gd name="connsiteY14" fmla="*/ 564848 h 564848"/>
              <a:gd name="connsiteX15" fmla="*/ 101909 w 607639"/>
              <a:gd name="connsiteY15" fmla="*/ 545386 h 564848"/>
              <a:gd name="connsiteX16" fmla="*/ 159496 w 607639"/>
              <a:gd name="connsiteY16" fmla="*/ 444076 h 564848"/>
              <a:gd name="connsiteX17" fmla="*/ 100485 w 607639"/>
              <a:gd name="connsiteY17" fmla="*/ 301175 h 564848"/>
              <a:gd name="connsiteX18" fmla="*/ 303775 w 607639"/>
              <a:gd name="connsiteY18" fmla="*/ 98199 h 564848"/>
              <a:gd name="connsiteX19" fmla="*/ 472577 w 607639"/>
              <a:gd name="connsiteY19" fmla="*/ 0 h 564848"/>
              <a:gd name="connsiteX20" fmla="*/ 568033 w 607639"/>
              <a:gd name="connsiteY20" fmla="*/ 39458 h 564848"/>
              <a:gd name="connsiteX21" fmla="*/ 607639 w 607639"/>
              <a:gd name="connsiteY21" fmla="*/ 134817 h 564848"/>
              <a:gd name="connsiteX22" fmla="*/ 568033 w 607639"/>
              <a:gd name="connsiteY22" fmla="*/ 230176 h 564848"/>
              <a:gd name="connsiteX23" fmla="*/ 554059 w 607639"/>
              <a:gd name="connsiteY23" fmla="*/ 244128 h 564848"/>
              <a:gd name="connsiteX24" fmla="*/ 363059 w 607639"/>
              <a:gd name="connsiteY24" fmla="*/ 53411 h 564848"/>
              <a:gd name="connsiteX25" fmla="*/ 377121 w 607639"/>
              <a:gd name="connsiteY25" fmla="*/ 39458 h 564848"/>
              <a:gd name="connsiteX26" fmla="*/ 472577 w 607639"/>
              <a:gd name="connsiteY26" fmla="*/ 0 h 564848"/>
              <a:gd name="connsiteX27" fmla="*/ 135051 w 607639"/>
              <a:gd name="connsiteY27" fmla="*/ 0 h 564848"/>
              <a:gd name="connsiteX28" fmla="*/ 230518 w 607639"/>
              <a:gd name="connsiteY28" fmla="*/ 39458 h 564848"/>
              <a:gd name="connsiteX29" fmla="*/ 244580 w 607639"/>
              <a:gd name="connsiteY29" fmla="*/ 53411 h 564848"/>
              <a:gd name="connsiteX30" fmla="*/ 53580 w 607639"/>
              <a:gd name="connsiteY30" fmla="*/ 244128 h 564848"/>
              <a:gd name="connsiteX31" fmla="*/ 39517 w 607639"/>
              <a:gd name="connsiteY31" fmla="*/ 230176 h 564848"/>
              <a:gd name="connsiteX32" fmla="*/ 0 w 607639"/>
              <a:gd name="connsiteY32" fmla="*/ 134817 h 564848"/>
              <a:gd name="connsiteX33" fmla="*/ 39517 w 607639"/>
              <a:gd name="connsiteY33" fmla="*/ 39458 h 564848"/>
              <a:gd name="connsiteX34" fmla="*/ 135051 w 607639"/>
              <a:gd name="connsiteY34" fmla="*/ 0 h 56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639" h="564848">
                <a:moveTo>
                  <a:pt x="284016" y="191867"/>
                </a:moveTo>
                <a:lnTo>
                  <a:pt x="284016" y="307840"/>
                </a:lnTo>
                <a:lnTo>
                  <a:pt x="330477" y="368804"/>
                </a:lnTo>
                <a:lnTo>
                  <a:pt x="361985" y="344898"/>
                </a:lnTo>
                <a:lnTo>
                  <a:pt x="323623" y="294510"/>
                </a:lnTo>
                <a:lnTo>
                  <a:pt x="323623" y="191867"/>
                </a:lnTo>
                <a:close/>
                <a:moveTo>
                  <a:pt x="303775" y="98199"/>
                </a:moveTo>
                <a:cubicBezTo>
                  <a:pt x="415923" y="98199"/>
                  <a:pt x="507154" y="189201"/>
                  <a:pt x="507154" y="301175"/>
                </a:cubicBezTo>
                <a:cubicBezTo>
                  <a:pt x="507154" y="356807"/>
                  <a:pt x="484546" y="407373"/>
                  <a:pt x="448054" y="444076"/>
                </a:cubicBezTo>
                <a:lnTo>
                  <a:pt x="505641" y="545386"/>
                </a:lnTo>
                <a:lnTo>
                  <a:pt x="471196" y="564848"/>
                </a:lnTo>
                <a:lnTo>
                  <a:pt x="417080" y="469670"/>
                </a:lnTo>
                <a:cubicBezTo>
                  <a:pt x="384682" y="491443"/>
                  <a:pt x="345697" y="504151"/>
                  <a:pt x="303775" y="504151"/>
                </a:cubicBezTo>
                <a:cubicBezTo>
                  <a:pt x="261942" y="504151"/>
                  <a:pt x="222957" y="491443"/>
                  <a:pt x="190559" y="469670"/>
                </a:cubicBezTo>
                <a:lnTo>
                  <a:pt x="136354" y="564848"/>
                </a:lnTo>
                <a:lnTo>
                  <a:pt x="101909" y="545386"/>
                </a:lnTo>
                <a:lnTo>
                  <a:pt x="159496" y="444076"/>
                </a:lnTo>
                <a:cubicBezTo>
                  <a:pt x="123093" y="407373"/>
                  <a:pt x="100485" y="356807"/>
                  <a:pt x="100485" y="301175"/>
                </a:cubicBezTo>
                <a:cubicBezTo>
                  <a:pt x="100485" y="189201"/>
                  <a:pt x="191716" y="98199"/>
                  <a:pt x="303775" y="98199"/>
                </a:cubicBezTo>
                <a:close/>
                <a:moveTo>
                  <a:pt x="472577" y="0"/>
                </a:moveTo>
                <a:cubicBezTo>
                  <a:pt x="507155" y="0"/>
                  <a:pt x="541733" y="13153"/>
                  <a:pt x="568033" y="39458"/>
                </a:cubicBezTo>
                <a:cubicBezTo>
                  <a:pt x="593577" y="64964"/>
                  <a:pt x="607639" y="98824"/>
                  <a:pt x="607639" y="134817"/>
                </a:cubicBezTo>
                <a:cubicBezTo>
                  <a:pt x="607639" y="170810"/>
                  <a:pt x="593577" y="204670"/>
                  <a:pt x="568033" y="230176"/>
                </a:cubicBezTo>
                <a:lnTo>
                  <a:pt x="554059" y="244128"/>
                </a:lnTo>
                <a:lnTo>
                  <a:pt x="363059" y="53411"/>
                </a:lnTo>
                <a:lnTo>
                  <a:pt x="377121" y="39458"/>
                </a:lnTo>
                <a:cubicBezTo>
                  <a:pt x="403421" y="13153"/>
                  <a:pt x="437999" y="0"/>
                  <a:pt x="472577" y="0"/>
                </a:cubicBezTo>
                <a:close/>
                <a:moveTo>
                  <a:pt x="135051" y="0"/>
                </a:moveTo>
                <a:cubicBezTo>
                  <a:pt x="169640" y="0"/>
                  <a:pt x="204218" y="13153"/>
                  <a:pt x="230518" y="39458"/>
                </a:cubicBezTo>
                <a:lnTo>
                  <a:pt x="244580" y="53411"/>
                </a:lnTo>
                <a:lnTo>
                  <a:pt x="53580" y="244128"/>
                </a:lnTo>
                <a:lnTo>
                  <a:pt x="39517" y="230176"/>
                </a:lnTo>
                <a:cubicBezTo>
                  <a:pt x="14062" y="204670"/>
                  <a:pt x="0" y="170810"/>
                  <a:pt x="0" y="134817"/>
                </a:cubicBezTo>
                <a:cubicBezTo>
                  <a:pt x="0" y="98824"/>
                  <a:pt x="14062" y="64964"/>
                  <a:pt x="39517" y="39458"/>
                </a:cubicBezTo>
                <a:cubicBezTo>
                  <a:pt x="65862" y="13153"/>
                  <a:pt x="100462" y="0"/>
                  <a:pt x="135051" y="0"/>
                </a:cubicBezTo>
                <a:close/>
              </a:path>
            </a:pathLst>
          </a:custGeom>
          <a:solidFill>
            <a:schemeClr val="accent1"/>
          </a:solidFill>
          <a:ln>
            <a:noFill/>
          </a:ln>
        </p:spPr>
        <p:txBody>
          <a:bodyPr/>
          <a:lstStyle/>
          <a:p>
            <a:endParaRPr lang="zh-CN" altLang="en-US"/>
          </a:p>
        </p:txBody>
      </p:sp>
      <p:sp>
        <p:nvSpPr>
          <p:cNvPr id="31" name="settings_126263">
            <a:extLst>
              <a:ext uri="{FF2B5EF4-FFF2-40B4-BE49-F238E27FC236}">
                <a16:creationId xmlns:a16="http://schemas.microsoft.com/office/drawing/2014/main" id="{BF36E85F-68A1-46EE-88DE-ABF6D094B9BA}"/>
              </a:ext>
            </a:extLst>
          </p:cNvPr>
          <p:cNvSpPr>
            <a:spLocks noChangeAspect="1"/>
          </p:cNvSpPr>
          <p:nvPr/>
        </p:nvSpPr>
        <p:spPr bwMode="auto">
          <a:xfrm>
            <a:off x="10971964" y="2285074"/>
            <a:ext cx="575725" cy="609685"/>
          </a:xfrm>
          <a:custGeom>
            <a:avLst/>
            <a:gdLst>
              <a:gd name="connsiteX0" fmla="*/ 346084 w 571831"/>
              <a:gd name="connsiteY0" fmla="*/ 480815 h 605561"/>
              <a:gd name="connsiteX1" fmla="*/ 319092 w 571831"/>
              <a:gd name="connsiteY1" fmla="*/ 488121 h 605561"/>
              <a:gd name="connsiteX2" fmla="*/ 312545 w 571831"/>
              <a:gd name="connsiteY2" fmla="*/ 539289 h 605561"/>
              <a:gd name="connsiteX3" fmla="*/ 363795 w 571831"/>
              <a:gd name="connsiteY3" fmla="*/ 545825 h 605561"/>
              <a:gd name="connsiteX4" fmla="*/ 370341 w 571831"/>
              <a:gd name="connsiteY4" fmla="*/ 494657 h 605561"/>
              <a:gd name="connsiteX5" fmla="*/ 346084 w 571831"/>
              <a:gd name="connsiteY5" fmla="*/ 480815 h 605561"/>
              <a:gd name="connsiteX6" fmla="*/ 346306 w 571831"/>
              <a:gd name="connsiteY6" fmla="*/ 428176 h 605561"/>
              <a:gd name="connsiteX7" fmla="*/ 354443 w 571831"/>
              <a:gd name="connsiteY7" fmla="*/ 429296 h 605561"/>
              <a:gd name="connsiteX8" fmla="*/ 362485 w 571831"/>
              <a:gd name="connsiteY8" fmla="*/ 430417 h 605561"/>
              <a:gd name="connsiteX9" fmla="*/ 367909 w 571831"/>
              <a:gd name="connsiteY9" fmla="*/ 436579 h 605561"/>
              <a:gd name="connsiteX10" fmla="*/ 368096 w 571831"/>
              <a:gd name="connsiteY10" fmla="*/ 448998 h 605561"/>
              <a:gd name="connsiteX11" fmla="*/ 372024 w 571831"/>
              <a:gd name="connsiteY11" fmla="*/ 454974 h 605561"/>
              <a:gd name="connsiteX12" fmla="*/ 381844 w 571831"/>
              <a:gd name="connsiteY12" fmla="*/ 460856 h 605561"/>
              <a:gd name="connsiteX13" fmla="*/ 389045 w 571831"/>
              <a:gd name="connsiteY13" fmla="*/ 461416 h 605561"/>
              <a:gd name="connsiteX14" fmla="*/ 399893 w 571831"/>
              <a:gd name="connsiteY14" fmla="*/ 455814 h 605561"/>
              <a:gd name="connsiteX15" fmla="*/ 407936 w 571831"/>
              <a:gd name="connsiteY15" fmla="*/ 457682 h 605561"/>
              <a:gd name="connsiteX16" fmla="*/ 412893 w 571831"/>
              <a:gd name="connsiteY16" fmla="*/ 464311 h 605561"/>
              <a:gd name="connsiteX17" fmla="*/ 417849 w 571831"/>
              <a:gd name="connsiteY17" fmla="*/ 470940 h 605561"/>
              <a:gd name="connsiteX18" fmla="*/ 417382 w 571831"/>
              <a:gd name="connsiteY18" fmla="*/ 479157 h 605561"/>
              <a:gd name="connsiteX19" fmla="*/ 408684 w 571831"/>
              <a:gd name="connsiteY19" fmla="*/ 488308 h 605561"/>
              <a:gd name="connsiteX20" fmla="*/ 407188 w 571831"/>
              <a:gd name="connsiteY20" fmla="*/ 495311 h 605561"/>
              <a:gd name="connsiteX21" fmla="*/ 409806 w 571831"/>
              <a:gd name="connsiteY21" fmla="*/ 505862 h 605561"/>
              <a:gd name="connsiteX22" fmla="*/ 414482 w 571831"/>
              <a:gd name="connsiteY22" fmla="*/ 511371 h 605561"/>
              <a:gd name="connsiteX23" fmla="*/ 426266 w 571831"/>
              <a:gd name="connsiteY23" fmla="*/ 515012 h 605561"/>
              <a:gd name="connsiteX24" fmla="*/ 430942 w 571831"/>
              <a:gd name="connsiteY24" fmla="*/ 521828 h 605561"/>
              <a:gd name="connsiteX25" fmla="*/ 429820 w 571831"/>
              <a:gd name="connsiteY25" fmla="*/ 529952 h 605561"/>
              <a:gd name="connsiteX26" fmla="*/ 428698 w 571831"/>
              <a:gd name="connsiteY26" fmla="*/ 537982 h 605561"/>
              <a:gd name="connsiteX27" fmla="*/ 422619 w 571831"/>
              <a:gd name="connsiteY27" fmla="*/ 543397 h 605561"/>
              <a:gd name="connsiteX28" fmla="*/ 409993 w 571831"/>
              <a:gd name="connsiteY28" fmla="*/ 543584 h 605561"/>
              <a:gd name="connsiteX29" fmla="*/ 404008 w 571831"/>
              <a:gd name="connsiteY29" fmla="*/ 547506 h 605561"/>
              <a:gd name="connsiteX30" fmla="*/ 398303 w 571831"/>
              <a:gd name="connsiteY30" fmla="*/ 556936 h 605561"/>
              <a:gd name="connsiteX31" fmla="*/ 397649 w 571831"/>
              <a:gd name="connsiteY31" fmla="*/ 564033 h 605561"/>
              <a:gd name="connsiteX32" fmla="*/ 403260 w 571831"/>
              <a:gd name="connsiteY32" fmla="*/ 574957 h 605561"/>
              <a:gd name="connsiteX33" fmla="*/ 401390 w 571831"/>
              <a:gd name="connsiteY33" fmla="*/ 582987 h 605561"/>
              <a:gd name="connsiteX34" fmla="*/ 394843 w 571831"/>
              <a:gd name="connsiteY34" fmla="*/ 587936 h 605561"/>
              <a:gd name="connsiteX35" fmla="*/ 388203 w 571831"/>
              <a:gd name="connsiteY35" fmla="*/ 592885 h 605561"/>
              <a:gd name="connsiteX36" fmla="*/ 379974 w 571831"/>
              <a:gd name="connsiteY36" fmla="*/ 592418 h 605561"/>
              <a:gd name="connsiteX37" fmla="*/ 370715 w 571831"/>
              <a:gd name="connsiteY37" fmla="*/ 583734 h 605561"/>
              <a:gd name="connsiteX38" fmla="*/ 363795 w 571831"/>
              <a:gd name="connsiteY38" fmla="*/ 582240 h 605561"/>
              <a:gd name="connsiteX39" fmla="*/ 353040 w 571831"/>
              <a:gd name="connsiteY39" fmla="*/ 584855 h 605561"/>
              <a:gd name="connsiteX40" fmla="*/ 347522 w 571831"/>
              <a:gd name="connsiteY40" fmla="*/ 589430 h 605561"/>
              <a:gd name="connsiteX41" fmla="*/ 343781 w 571831"/>
              <a:gd name="connsiteY41" fmla="*/ 601102 h 605561"/>
              <a:gd name="connsiteX42" fmla="*/ 336861 w 571831"/>
              <a:gd name="connsiteY42" fmla="*/ 605490 h 605561"/>
              <a:gd name="connsiteX43" fmla="*/ 328724 w 571831"/>
              <a:gd name="connsiteY43" fmla="*/ 604370 h 605561"/>
              <a:gd name="connsiteX44" fmla="*/ 320588 w 571831"/>
              <a:gd name="connsiteY44" fmla="*/ 603249 h 605561"/>
              <a:gd name="connsiteX45" fmla="*/ 315258 w 571831"/>
              <a:gd name="connsiteY45" fmla="*/ 597180 h 605561"/>
              <a:gd name="connsiteX46" fmla="*/ 314977 w 571831"/>
              <a:gd name="connsiteY46" fmla="*/ 584575 h 605561"/>
              <a:gd name="connsiteX47" fmla="*/ 311143 w 571831"/>
              <a:gd name="connsiteY47" fmla="*/ 578599 h 605561"/>
              <a:gd name="connsiteX48" fmla="*/ 302071 w 571831"/>
              <a:gd name="connsiteY48" fmla="*/ 573277 h 605561"/>
              <a:gd name="connsiteX49" fmla="*/ 294964 w 571831"/>
              <a:gd name="connsiteY49" fmla="*/ 572716 h 605561"/>
              <a:gd name="connsiteX50" fmla="*/ 283835 w 571831"/>
              <a:gd name="connsiteY50" fmla="*/ 578506 h 605561"/>
              <a:gd name="connsiteX51" fmla="*/ 275886 w 571831"/>
              <a:gd name="connsiteY51" fmla="*/ 576638 h 605561"/>
              <a:gd name="connsiteX52" fmla="*/ 270835 w 571831"/>
              <a:gd name="connsiteY52" fmla="*/ 570009 h 605561"/>
              <a:gd name="connsiteX53" fmla="*/ 265879 w 571831"/>
              <a:gd name="connsiteY53" fmla="*/ 563379 h 605561"/>
              <a:gd name="connsiteX54" fmla="*/ 266347 w 571831"/>
              <a:gd name="connsiteY54" fmla="*/ 555162 h 605561"/>
              <a:gd name="connsiteX55" fmla="*/ 274950 w 571831"/>
              <a:gd name="connsiteY55" fmla="*/ 546199 h 605561"/>
              <a:gd name="connsiteX56" fmla="*/ 276447 w 571831"/>
              <a:gd name="connsiteY56" fmla="*/ 539289 h 605561"/>
              <a:gd name="connsiteX57" fmla="*/ 273735 w 571831"/>
              <a:gd name="connsiteY57" fmla="*/ 528551 h 605561"/>
              <a:gd name="connsiteX58" fmla="*/ 269152 w 571831"/>
              <a:gd name="connsiteY58" fmla="*/ 523229 h 605561"/>
              <a:gd name="connsiteX59" fmla="*/ 257275 w 571831"/>
              <a:gd name="connsiteY59" fmla="*/ 519307 h 605561"/>
              <a:gd name="connsiteX60" fmla="*/ 252880 w 571831"/>
              <a:gd name="connsiteY60" fmla="*/ 512398 h 605561"/>
              <a:gd name="connsiteX61" fmla="*/ 254002 w 571831"/>
              <a:gd name="connsiteY61" fmla="*/ 504274 h 605561"/>
              <a:gd name="connsiteX62" fmla="*/ 255124 w 571831"/>
              <a:gd name="connsiteY62" fmla="*/ 496151 h 605561"/>
              <a:gd name="connsiteX63" fmla="*/ 261296 w 571831"/>
              <a:gd name="connsiteY63" fmla="*/ 490829 h 605561"/>
              <a:gd name="connsiteX64" fmla="*/ 273735 w 571831"/>
              <a:gd name="connsiteY64" fmla="*/ 490549 h 605561"/>
              <a:gd name="connsiteX65" fmla="*/ 279720 w 571831"/>
              <a:gd name="connsiteY65" fmla="*/ 486720 h 605561"/>
              <a:gd name="connsiteX66" fmla="*/ 285425 w 571831"/>
              <a:gd name="connsiteY66" fmla="*/ 477103 h 605561"/>
              <a:gd name="connsiteX67" fmla="*/ 285986 w 571831"/>
              <a:gd name="connsiteY67" fmla="*/ 470007 h 605561"/>
              <a:gd name="connsiteX68" fmla="*/ 280187 w 571831"/>
              <a:gd name="connsiteY68" fmla="*/ 458989 h 605561"/>
              <a:gd name="connsiteX69" fmla="*/ 282058 w 571831"/>
              <a:gd name="connsiteY69" fmla="*/ 450959 h 605561"/>
              <a:gd name="connsiteX70" fmla="*/ 288698 w 571831"/>
              <a:gd name="connsiteY70" fmla="*/ 446010 h 605561"/>
              <a:gd name="connsiteX71" fmla="*/ 295338 w 571831"/>
              <a:gd name="connsiteY71" fmla="*/ 441061 h 605561"/>
              <a:gd name="connsiteX72" fmla="*/ 303380 w 571831"/>
              <a:gd name="connsiteY72" fmla="*/ 441621 h 605561"/>
              <a:gd name="connsiteX73" fmla="*/ 312358 w 571831"/>
              <a:gd name="connsiteY73" fmla="*/ 450212 h 605561"/>
              <a:gd name="connsiteX74" fmla="*/ 319372 w 571831"/>
              <a:gd name="connsiteY74" fmla="*/ 451706 h 605561"/>
              <a:gd name="connsiteX75" fmla="*/ 330127 w 571831"/>
              <a:gd name="connsiteY75" fmla="*/ 448998 h 605561"/>
              <a:gd name="connsiteX76" fmla="*/ 335458 w 571831"/>
              <a:gd name="connsiteY76" fmla="*/ 444423 h 605561"/>
              <a:gd name="connsiteX77" fmla="*/ 339292 w 571831"/>
              <a:gd name="connsiteY77" fmla="*/ 432564 h 605561"/>
              <a:gd name="connsiteX78" fmla="*/ 346306 w 571831"/>
              <a:gd name="connsiteY78" fmla="*/ 428176 h 605561"/>
              <a:gd name="connsiteX79" fmla="*/ 128938 w 571831"/>
              <a:gd name="connsiteY79" fmla="*/ 398412 h 605561"/>
              <a:gd name="connsiteX80" fmla="*/ 91477 w 571831"/>
              <a:gd name="connsiteY80" fmla="*/ 414333 h 605561"/>
              <a:gd name="connsiteX81" fmla="*/ 92225 w 571831"/>
              <a:gd name="connsiteY81" fmla="*/ 489412 h 605561"/>
              <a:gd name="connsiteX82" fmla="*/ 167427 w 571831"/>
              <a:gd name="connsiteY82" fmla="*/ 488665 h 605561"/>
              <a:gd name="connsiteX83" fmla="*/ 166679 w 571831"/>
              <a:gd name="connsiteY83" fmla="*/ 413586 h 605561"/>
              <a:gd name="connsiteX84" fmla="*/ 128938 w 571831"/>
              <a:gd name="connsiteY84" fmla="*/ 398412 h 605561"/>
              <a:gd name="connsiteX85" fmla="*/ 118508 w 571831"/>
              <a:gd name="connsiteY85" fmla="*/ 322072 h 605561"/>
              <a:gd name="connsiteX86" fmla="*/ 130481 w 571831"/>
              <a:gd name="connsiteY86" fmla="*/ 322259 h 605561"/>
              <a:gd name="connsiteX87" fmla="*/ 142453 w 571831"/>
              <a:gd name="connsiteY87" fmla="*/ 322352 h 605561"/>
              <a:gd name="connsiteX88" fmla="*/ 151433 w 571831"/>
              <a:gd name="connsiteY88" fmla="*/ 330103 h 605561"/>
              <a:gd name="connsiteX89" fmla="*/ 154332 w 571831"/>
              <a:gd name="connsiteY89" fmla="*/ 348032 h 605561"/>
              <a:gd name="connsiteX90" fmla="*/ 161160 w 571831"/>
              <a:gd name="connsiteY90" fmla="*/ 355876 h 605561"/>
              <a:gd name="connsiteX91" fmla="*/ 176500 w 571831"/>
              <a:gd name="connsiteY91" fmla="*/ 362320 h 605561"/>
              <a:gd name="connsiteX92" fmla="*/ 186976 w 571831"/>
              <a:gd name="connsiteY92" fmla="*/ 361853 h 605561"/>
              <a:gd name="connsiteX93" fmla="*/ 201567 w 571831"/>
              <a:gd name="connsiteY93" fmla="*/ 351581 h 605561"/>
              <a:gd name="connsiteX94" fmla="*/ 213446 w 571831"/>
              <a:gd name="connsiteY94" fmla="*/ 352701 h 605561"/>
              <a:gd name="connsiteX95" fmla="*/ 221864 w 571831"/>
              <a:gd name="connsiteY95" fmla="*/ 361292 h 605561"/>
              <a:gd name="connsiteX96" fmla="*/ 230376 w 571831"/>
              <a:gd name="connsiteY96" fmla="*/ 369884 h 605561"/>
              <a:gd name="connsiteX97" fmla="*/ 231218 w 571831"/>
              <a:gd name="connsiteY97" fmla="*/ 381836 h 605561"/>
              <a:gd name="connsiteX98" fmla="*/ 220555 w 571831"/>
              <a:gd name="connsiteY98" fmla="*/ 396777 h 605561"/>
              <a:gd name="connsiteX99" fmla="*/ 219807 w 571831"/>
              <a:gd name="connsiteY99" fmla="*/ 407143 h 605561"/>
              <a:gd name="connsiteX100" fmla="*/ 225793 w 571831"/>
              <a:gd name="connsiteY100" fmla="*/ 421991 h 605561"/>
              <a:gd name="connsiteX101" fmla="*/ 233650 w 571831"/>
              <a:gd name="connsiteY101" fmla="*/ 428901 h 605561"/>
              <a:gd name="connsiteX102" fmla="*/ 251328 w 571831"/>
              <a:gd name="connsiteY102" fmla="*/ 431796 h 605561"/>
              <a:gd name="connsiteX103" fmla="*/ 258904 w 571831"/>
              <a:gd name="connsiteY103" fmla="*/ 440854 h 605561"/>
              <a:gd name="connsiteX104" fmla="*/ 258810 w 571831"/>
              <a:gd name="connsiteY104" fmla="*/ 452807 h 605561"/>
              <a:gd name="connsiteX105" fmla="*/ 258717 w 571831"/>
              <a:gd name="connsiteY105" fmla="*/ 464759 h 605561"/>
              <a:gd name="connsiteX106" fmla="*/ 250860 w 571831"/>
              <a:gd name="connsiteY106" fmla="*/ 474004 h 605561"/>
              <a:gd name="connsiteX107" fmla="*/ 232714 w 571831"/>
              <a:gd name="connsiteY107" fmla="*/ 476993 h 605561"/>
              <a:gd name="connsiteX108" fmla="*/ 224857 w 571831"/>
              <a:gd name="connsiteY108" fmla="*/ 483716 h 605561"/>
              <a:gd name="connsiteX109" fmla="*/ 218497 w 571831"/>
              <a:gd name="connsiteY109" fmla="*/ 498377 h 605561"/>
              <a:gd name="connsiteX110" fmla="*/ 219152 w 571831"/>
              <a:gd name="connsiteY110" fmla="*/ 508742 h 605561"/>
              <a:gd name="connsiteX111" fmla="*/ 229347 w 571831"/>
              <a:gd name="connsiteY111" fmla="*/ 523310 h 605561"/>
              <a:gd name="connsiteX112" fmla="*/ 228225 w 571831"/>
              <a:gd name="connsiteY112" fmla="*/ 535169 h 605561"/>
              <a:gd name="connsiteX113" fmla="*/ 219619 w 571831"/>
              <a:gd name="connsiteY113" fmla="*/ 543574 h 605561"/>
              <a:gd name="connsiteX114" fmla="*/ 211014 w 571831"/>
              <a:gd name="connsiteY114" fmla="*/ 552072 h 605561"/>
              <a:gd name="connsiteX115" fmla="*/ 199042 w 571831"/>
              <a:gd name="connsiteY115" fmla="*/ 552912 h 605561"/>
              <a:gd name="connsiteX116" fmla="*/ 184076 w 571831"/>
              <a:gd name="connsiteY116" fmla="*/ 542266 h 605561"/>
              <a:gd name="connsiteX117" fmla="*/ 173787 w 571831"/>
              <a:gd name="connsiteY117" fmla="*/ 541519 h 605561"/>
              <a:gd name="connsiteX118" fmla="*/ 158915 w 571831"/>
              <a:gd name="connsiteY118" fmla="*/ 547496 h 605561"/>
              <a:gd name="connsiteX119" fmla="*/ 151900 w 571831"/>
              <a:gd name="connsiteY119" fmla="*/ 555340 h 605561"/>
              <a:gd name="connsiteX120" fmla="*/ 148814 w 571831"/>
              <a:gd name="connsiteY120" fmla="*/ 572989 h 605561"/>
              <a:gd name="connsiteX121" fmla="*/ 139741 w 571831"/>
              <a:gd name="connsiteY121" fmla="*/ 580553 h 605561"/>
              <a:gd name="connsiteX122" fmla="*/ 127768 w 571831"/>
              <a:gd name="connsiteY122" fmla="*/ 580460 h 605561"/>
              <a:gd name="connsiteX123" fmla="*/ 115796 w 571831"/>
              <a:gd name="connsiteY123" fmla="*/ 580366 h 605561"/>
              <a:gd name="connsiteX124" fmla="*/ 106817 w 571831"/>
              <a:gd name="connsiteY124" fmla="*/ 572616 h 605561"/>
              <a:gd name="connsiteX125" fmla="*/ 103823 w 571831"/>
              <a:gd name="connsiteY125" fmla="*/ 554593 h 605561"/>
              <a:gd name="connsiteX126" fmla="*/ 97089 w 571831"/>
              <a:gd name="connsiteY126" fmla="*/ 546749 h 605561"/>
              <a:gd name="connsiteX127" fmla="*/ 82965 w 571831"/>
              <a:gd name="connsiteY127" fmla="*/ 540772 h 605561"/>
              <a:gd name="connsiteX128" fmla="*/ 72583 w 571831"/>
              <a:gd name="connsiteY128" fmla="*/ 541333 h 605561"/>
              <a:gd name="connsiteX129" fmla="*/ 57804 w 571831"/>
              <a:gd name="connsiteY129" fmla="*/ 551791 h 605561"/>
              <a:gd name="connsiteX130" fmla="*/ 45926 w 571831"/>
              <a:gd name="connsiteY130" fmla="*/ 550671 h 605561"/>
              <a:gd name="connsiteX131" fmla="*/ 37414 w 571831"/>
              <a:gd name="connsiteY131" fmla="*/ 542080 h 605561"/>
              <a:gd name="connsiteX132" fmla="*/ 28996 w 571831"/>
              <a:gd name="connsiteY132" fmla="*/ 533489 h 605561"/>
              <a:gd name="connsiteX133" fmla="*/ 28060 w 571831"/>
              <a:gd name="connsiteY133" fmla="*/ 521536 h 605561"/>
              <a:gd name="connsiteX134" fmla="*/ 38723 w 571831"/>
              <a:gd name="connsiteY134" fmla="*/ 506875 h 605561"/>
              <a:gd name="connsiteX135" fmla="*/ 39472 w 571831"/>
              <a:gd name="connsiteY135" fmla="*/ 496509 h 605561"/>
              <a:gd name="connsiteX136" fmla="*/ 33298 w 571831"/>
              <a:gd name="connsiteY136" fmla="*/ 481568 h 605561"/>
              <a:gd name="connsiteX137" fmla="*/ 25629 w 571831"/>
              <a:gd name="connsiteY137" fmla="*/ 474751 h 605561"/>
              <a:gd name="connsiteX138" fmla="*/ 7670 w 571831"/>
              <a:gd name="connsiteY138" fmla="*/ 471670 h 605561"/>
              <a:gd name="connsiteX139" fmla="*/ 0 w 571831"/>
              <a:gd name="connsiteY139" fmla="*/ 462518 h 605561"/>
              <a:gd name="connsiteX140" fmla="*/ 187 w 571831"/>
              <a:gd name="connsiteY140" fmla="*/ 450565 h 605561"/>
              <a:gd name="connsiteX141" fmla="*/ 281 w 571831"/>
              <a:gd name="connsiteY141" fmla="*/ 438613 h 605561"/>
              <a:gd name="connsiteX142" fmla="*/ 8044 w 571831"/>
              <a:gd name="connsiteY142" fmla="*/ 429648 h 605561"/>
              <a:gd name="connsiteX143" fmla="*/ 26003 w 571831"/>
              <a:gd name="connsiteY143" fmla="*/ 426660 h 605561"/>
              <a:gd name="connsiteX144" fmla="*/ 33860 w 571831"/>
              <a:gd name="connsiteY144" fmla="*/ 419936 h 605561"/>
              <a:gd name="connsiteX145" fmla="*/ 40033 w 571831"/>
              <a:gd name="connsiteY145" fmla="*/ 405182 h 605561"/>
              <a:gd name="connsiteX146" fmla="*/ 39472 w 571831"/>
              <a:gd name="connsiteY146" fmla="*/ 394816 h 605561"/>
              <a:gd name="connsiteX147" fmla="*/ 28996 w 571831"/>
              <a:gd name="connsiteY147" fmla="*/ 379969 h 605561"/>
              <a:gd name="connsiteX148" fmla="*/ 30118 w 571831"/>
              <a:gd name="connsiteY148" fmla="*/ 368203 h 605561"/>
              <a:gd name="connsiteX149" fmla="*/ 38723 w 571831"/>
              <a:gd name="connsiteY149" fmla="*/ 359705 h 605561"/>
              <a:gd name="connsiteX150" fmla="*/ 47329 w 571831"/>
              <a:gd name="connsiteY150" fmla="*/ 351207 h 605561"/>
              <a:gd name="connsiteX151" fmla="*/ 59114 w 571831"/>
              <a:gd name="connsiteY151" fmla="*/ 350460 h 605561"/>
              <a:gd name="connsiteX152" fmla="*/ 74079 w 571831"/>
              <a:gd name="connsiteY152" fmla="*/ 360732 h 605561"/>
              <a:gd name="connsiteX153" fmla="*/ 84462 w 571831"/>
              <a:gd name="connsiteY153" fmla="*/ 361479 h 605561"/>
              <a:gd name="connsiteX154" fmla="*/ 99427 w 571831"/>
              <a:gd name="connsiteY154" fmla="*/ 355316 h 605561"/>
              <a:gd name="connsiteX155" fmla="*/ 106255 w 571831"/>
              <a:gd name="connsiteY155" fmla="*/ 347659 h 605561"/>
              <a:gd name="connsiteX156" fmla="*/ 109436 w 571831"/>
              <a:gd name="connsiteY156" fmla="*/ 329729 h 605561"/>
              <a:gd name="connsiteX157" fmla="*/ 118508 w 571831"/>
              <a:gd name="connsiteY157" fmla="*/ 322072 h 605561"/>
              <a:gd name="connsiteX158" fmla="*/ 357411 w 571831"/>
              <a:gd name="connsiteY158" fmla="*/ 110208 h 605561"/>
              <a:gd name="connsiteX159" fmla="*/ 350397 w 571831"/>
              <a:gd name="connsiteY159" fmla="*/ 117305 h 605561"/>
              <a:gd name="connsiteX160" fmla="*/ 350397 w 571831"/>
              <a:gd name="connsiteY160" fmla="*/ 125149 h 605561"/>
              <a:gd name="connsiteX161" fmla="*/ 342916 w 571831"/>
              <a:gd name="connsiteY161" fmla="*/ 135514 h 605561"/>
              <a:gd name="connsiteX162" fmla="*/ 312522 w 571831"/>
              <a:gd name="connsiteY162" fmla="*/ 173986 h 605561"/>
              <a:gd name="connsiteX163" fmla="*/ 334779 w 571831"/>
              <a:gd name="connsiteY163" fmla="*/ 211711 h 605561"/>
              <a:gd name="connsiteX164" fmla="*/ 362741 w 571831"/>
              <a:gd name="connsiteY164" fmla="*/ 224130 h 605561"/>
              <a:gd name="connsiteX165" fmla="*/ 372935 w 571831"/>
              <a:gd name="connsiteY165" fmla="*/ 230107 h 605561"/>
              <a:gd name="connsiteX166" fmla="*/ 369568 w 571831"/>
              <a:gd name="connsiteY166" fmla="*/ 254479 h 605561"/>
              <a:gd name="connsiteX167" fmla="*/ 351613 w 571831"/>
              <a:gd name="connsiteY167" fmla="*/ 256906 h 605561"/>
              <a:gd name="connsiteX168" fmla="*/ 324305 w 571831"/>
              <a:gd name="connsiteY168" fmla="*/ 248689 h 605561"/>
              <a:gd name="connsiteX169" fmla="*/ 316076 w 571831"/>
              <a:gd name="connsiteY169" fmla="*/ 252144 h 605561"/>
              <a:gd name="connsiteX170" fmla="*/ 311961 w 571831"/>
              <a:gd name="connsiteY170" fmla="*/ 266338 h 605561"/>
              <a:gd name="connsiteX171" fmla="*/ 317011 w 571831"/>
              <a:gd name="connsiteY171" fmla="*/ 277170 h 605561"/>
              <a:gd name="connsiteX172" fmla="*/ 341513 w 571831"/>
              <a:gd name="connsiteY172" fmla="*/ 284266 h 605561"/>
              <a:gd name="connsiteX173" fmla="*/ 348527 w 571831"/>
              <a:gd name="connsiteY173" fmla="*/ 292484 h 605561"/>
              <a:gd name="connsiteX174" fmla="*/ 348620 w 571831"/>
              <a:gd name="connsiteY174" fmla="*/ 301822 h 605561"/>
              <a:gd name="connsiteX175" fmla="*/ 354605 w 571831"/>
              <a:gd name="connsiteY175" fmla="*/ 308172 h 605561"/>
              <a:gd name="connsiteX176" fmla="*/ 368446 w 571831"/>
              <a:gd name="connsiteY176" fmla="*/ 308172 h 605561"/>
              <a:gd name="connsiteX177" fmla="*/ 374244 w 571831"/>
              <a:gd name="connsiteY177" fmla="*/ 302195 h 605561"/>
              <a:gd name="connsiteX178" fmla="*/ 374244 w 571831"/>
              <a:gd name="connsiteY178" fmla="*/ 289402 h 605561"/>
              <a:gd name="connsiteX179" fmla="*/ 380042 w 571831"/>
              <a:gd name="connsiteY179" fmla="*/ 281652 h 605561"/>
              <a:gd name="connsiteX180" fmla="*/ 404264 w 571831"/>
              <a:gd name="connsiteY180" fmla="*/ 266244 h 605561"/>
              <a:gd name="connsiteX181" fmla="*/ 390142 w 571831"/>
              <a:gd name="connsiteY181" fmla="*/ 200132 h 605561"/>
              <a:gd name="connsiteX182" fmla="*/ 365828 w 571831"/>
              <a:gd name="connsiteY182" fmla="*/ 189113 h 605561"/>
              <a:gd name="connsiteX183" fmla="*/ 352548 w 571831"/>
              <a:gd name="connsiteY183" fmla="*/ 181643 h 605561"/>
              <a:gd name="connsiteX184" fmla="*/ 355354 w 571831"/>
              <a:gd name="connsiteY184" fmla="*/ 161100 h 605561"/>
              <a:gd name="connsiteX185" fmla="*/ 363583 w 571831"/>
              <a:gd name="connsiteY185" fmla="*/ 159512 h 605561"/>
              <a:gd name="connsiteX186" fmla="*/ 394257 w 571831"/>
              <a:gd name="connsiteY186" fmla="*/ 165582 h 605561"/>
              <a:gd name="connsiteX187" fmla="*/ 402393 w 571831"/>
              <a:gd name="connsiteY187" fmla="*/ 162127 h 605561"/>
              <a:gd name="connsiteX188" fmla="*/ 407163 w 571831"/>
              <a:gd name="connsiteY188" fmla="*/ 146066 h 605561"/>
              <a:gd name="connsiteX189" fmla="*/ 403516 w 571831"/>
              <a:gd name="connsiteY189" fmla="*/ 138595 h 605561"/>
              <a:gd name="connsiteX190" fmla="*/ 384157 w 571831"/>
              <a:gd name="connsiteY190" fmla="*/ 132899 h 605561"/>
              <a:gd name="connsiteX191" fmla="*/ 375367 w 571831"/>
              <a:gd name="connsiteY191" fmla="*/ 122628 h 605561"/>
              <a:gd name="connsiteX192" fmla="*/ 362835 w 571831"/>
              <a:gd name="connsiteY192" fmla="*/ 110208 h 605561"/>
              <a:gd name="connsiteX193" fmla="*/ 414761 w 571831"/>
              <a:gd name="connsiteY193" fmla="*/ 803 h 605561"/>
              <a:gd name="connsiteX194" fmla="*/ 425493 w 571831"/>
              <a:gd name="connsiteY194" fmla="*/ 1142 h 605561"/>
              <a:gd name="connsiteX195" fmla="*/ 444196 w 571831"/>
              <a:gd name="connsiteY195" fmla="*/ 8705 h 605561"/>
              <a:gd name="connsiteX196" fmla="*/ 462900 w 571831"/>
              <a:gd name="connsiteY196" fmla="*/ 16363 h 605561"/>
              <a:gd name="connsiteX197" fmla="*/ 471878 w 571831"/>
              <a:gd name="connsiteY197" fmla="*/ 34011 h 605561"/>
              <a:gd name="connsiteX198" fmla="*/ 465238 w 571831"/>
              <a:gd name="connsiteY198" fmla="*/ 63612 h 605561"/>
              <a:gd name="connsiteX199" fmla="*/ 470943 w 571831"/>
              <a:gd name="connsiteY199" fmla="*/ 80047 h 605561"/>
              <a:gd name="connsiteX200" fmla="*/ 490301 w 571831"/>
              <a:gd name="connsiteY200" fmla="*/ 99003 h 605561"/>
              <a:gd name="connsiteX201" fmla="*/ 506760 w 571831"/>
              <a:gd name="connsiteY201" fmla="*/ 104325 h 605561"/>
              <a:gd name="connsiteX202" fmla="*/ 536406 w 571831"/>
              <a:gd name="connsiteY202" fmla="*/ 97229 h 605561"/>
              <a:gd name="connsiteX203" fmla="*/ 554268 w 571831"/>
              <a:gd name="connsiteY203" fmla="*/ 106193 h 605561"/>
              <a:gd name="connsiteX204" fmla="*/ 562123 w 571831"/>
              <a:gd name="connsiteY204" fmla="*/ 124775 h 605561"/>
              <a:gd name="connsiteX205" fmla="*/ 569979 w 571831"/>
              <a:gd name="connsiteY205" fmla="*/ 143171 h 605561"/>
              <a:gd name="connsiteX206" fmla="*/ 564087 w 571831"/>
              <a:gd name="connsiteY206" fmla="*/ 162220 h 605561"/>
              <a:gd name="connsiteX207" fmla="*/ 538557 w 571831"/>
              <a:gd name="connsiteY207" fmla="*/ 178468 h 605561"/>
              <a:gd name="connsiteX208" fmla="*/ 530981 w 571831"/>
              <a:gd name="connsiteY208" fmla="*/ 194249 h 605561"/>
              <a:gd name="connsiteX209" fmla="*/ 531075 w 571831"/>
              <a:gd name="connsiteY209" fmla="*/ 222170 h 605561"/>
              <a:gd name="connsiteX210" fmla="*/ 538931 w 571831"/>
              <a:gd name="connsiteY210" fmla="*/ 237951 h 605561"/>
              <a:gd name="connsiteX211" fmla="*/ 564368 w 571831"/>
              <a:gd name="connsiteY211" fmla="*/ 253545 h 605561"/>
              <a:gd name="connsiteX212" fmla="*/ 570633 w 571831"/>
              <a:gd name="connsiteY212" fmla="*/ 272688 h 605561"/>
              <a:gd name="connsiteX213" fmla="*/ 562965 w 571831"/>
              <a:gd name="connsiteY213" fmla="*/ 291363 h 605561"/>
              <a:gd name="connsiteX214" fmla="*/ 555390 w 571831"/>
              <a:gd name="connsiteY214" fmla="*/ 310039 h 605561"/>
              <a:gd name="connsiteX215" fmla="*/ 537715 w 571831"/>
              <a:gd name="connsiteY215" fmla="*/ 319377 h 605561"/>
              <a:gd name="connsiteX216" fmla="*/ 507508 w 571831"/>
              <a:gd name="connsiteY216" fmla="*/ 312747 h 605561"/>
              <a:gd name="connsiteX217" fmla="*/ 491143 w 571831"/>
              <a:gd name="connsiteY217" fmla="*/ 318537 h 605561"/>
              <a:gd name="connsiteX218" fmla="*/ 472345 w 571831"/>
              <a:gd name="connsiteY218" fmla="*/ 337399 h 605561"/>
              <a:gd name="connsiteX219" fmla="*/ 466828 w 571831"/>
              <a:gd name="connsiteY219" fmla="*/ 354207 h 605561"/>
              <a:gd name="connsiteX220" fmla="*/ 474216 w 571831"/>
              <a:gd name="connsiteY220" fmla="*/ 383248 h 605561"/>
              <a:gd name="connsiteX221" fmla="*/ 465238 w 571831"/>
              <a:gd name="connsiteY221" fmla="*/ 401083 h 605561"/>
              <a:gd name="connsiteX222" fmla="*/ 446815 w 571831"/>
              <a:gd name="connsiteY222" fmla="*/ 408927 h 605561"/>
              <a:gd name="connsiteX223" fmla="*/ 428298 w 571831"/>
              <a:gd name="connsiteY223" fmla="*/ 416771 h 605561"/>
              <a:gd name="connsiteX224" fmla="*/ 409220 w 571831"/>
              <a:gd name="connsiteY224" fmla="*/ 410888 h 605561"/>
              <a:gd name="connsiteX225" fmla="*/ 392667 w 571831"/>
              <a:gd name="connsiteY225" fmla="*/ 385022 h 605561"/>
              <a:gd name="connsiteX226" fmla="*/ 377050 w 571831"/>
              <a:gd name="connsiteY226" fmla="*/ 377365 h 605561"/>
              <a:gd name="connsiteX227" fmla="*/ 350116 w 571831"/>
              <a:gd name="connsiteY227" fmla="*/ 377552 h 605561"/>
              <a:gd name="connsiteX228" fmla="*/ 334592 w 571831"/>
              <a:gd name="connsiteY228" fmla="*/ 385396 h 605561"/>
              <a:gd name="connsiteX229" fmla="*/ 318881 w 571831"/>
              <a:gd name="connsiteY229" fmla="*/ 410888 h 605561"/>
              <a:gd name="connsiteX230" fmla="*/ 299803 w 571831"/>
              <a:gd name="connsiteY230" fmla="*/ 417145 h 605561"/>
              <a:gd name="connsiteX231" fmla="*/ 281100 w 571831"/>
              <a:gd name="connsiteY231" fmla="*/ 409488 h 605561"/>
              <a:gd name="connsiteX232" fmla="*/ 262396 w 571831"/>
              <a:gd name="connsiteY232" fmla="*/ 401924 h 605561"/>
              <a:gd name="connsiteX233" fmla="*/ 253044 w 571831"/>
              <a:gd name="connsiteY233" fmla="*/ 384275 h 605561"/>
              <a:gd name="connsiteX234" fmla="*/ 259590 w 571831"/>
              <a:gd name="connsiteY234" fmla="*/ 354114 h 605561"/>
              <a:gd name="connsiteX235" fmla="*/ 253886 w 571831"/>
              <a:gd name="connsiteY235" fmla="*/ 337773 h 605561"/>
              <a:gd name="connsiteX236" fmla="*/ 234808 w 571831"/>
              <a:gd name="connsiteY236" fmla="*/ 318910 h 605561"/>
              <a:gd name="connsiteX237" fmla="*/ 218255 w 571831"/>
              <a:gd name="connsiteY237" fmla="*/ 313401 h 605561"/>
              <a:gd name="connsiteX238" fmla="*/ 189077 w 571831"/>
              <a:gd name="connsiteY238" fmla="*/ 320404 h 605561"/>
              <a:gd name="connsiteX239" fmla="*/ 171215 w 571831"/>
              <a:gd name="connsiteY239" fmla="*/ 311440 h 605561"/>
              <a:gd name="connsiteX240" fmla="*/ 163360 w 571831"/>
              <a:gd name="connsiteY240" fmla="*/ 292951 h 605561"/>
              <a:gd name="connsiteX241" fmla="*/ 155504 w 571831"/>
              <a:gd name="connsiteY241" fmla="*/ 274555 h 605561"/>
              <a:gd name="connsiteX242" fmla="*/ 161396 w 571831"/>
              <a:gd name="connsiteY242" fmla="*/ 255506 h 605561"/>
              <a:gd name="connsiteX243" fmla="*/ 187394 w 571831"/>
              <a:gd name="connsiteY243" fmla="*/ 238698 h 605561"/>
              <a:gd name="connsiteX244" fmla="*/ 195063 w 571831"/>
              <a:gd name="connsiteY244" fmla="*/ 223010 h 605561"/>
              <a:gd name="connsiteX245" fmla="*/ 194782 w 571831"/>
              <a:gd name="connsiteY245" fmla="*/ 197331 h 605561"/>
              <a:gd name="connsiteX246" fmla="*/ 186926 w 571831"/>
              <a:gd name="connsiteY246" fmla="*/ 181830 h 605561"/>
              <a:gd name="connsiteX247" fmla="*/ 161022 w 571831"/>
              <a:gd name="connsiteY247" fmla="*/ 165955 h 605561"/>
              <a:gd name="connsiteX248" fmla="*/ 154756 w 571831"/>
              <a:gd name="connsiteY248" fmla="*/ 146906 h 605561"/>
              <a:gd name="connsiteX249" fmla="*/ 162331 w 571831"/>
              <a:gd name="connsiteY249" fmla="*/ 128230 h 605561"/>
              <a:gd name="connsiteX250" fmla="*/ 170000 w 571831"/>
              <a:gd name="connsiteY250" fmla="*/ 109555 h 605561"/>
              <a:gd name="connsiteX251" fmla="*/ 187675 w 571831"/>
              <a:gd name="connsiteY251" fmla="*/ 100217 h 605561"/>
              <a:gd name="connsiteX252" fmla="*/ 217320 w 571831"/>
              <a:gd name="connsiteY252" fmla="*/ 106847 h 605561"/>
              <a:gd name="connsiteX253" fmla="*/ 233779 w 571831"/>
              <a:gd name="connsiteY253" fmla="*/ 101151 h 605561"/>
              <a:gd name="connsiteX254" fmla="*/ 252764 w 571831"/>
              <a:gd name="connsiteY254" fmla="*/ 81821 h 605561"/>
              <a:gd name="connsiteX255" fmla="*/ 258094 w 571831"/>
              <a:gd name="connsiteY255" fmla="*/ 65386 h 605561"/>
              <a:gd name="connsiteX256" fmla="*/ 250987 w 571831"/>
              <a:gd name="connsiteY256" fmla="*/ 35785 h 605561"/>
              <a:gd name="connsiteX257" fmla="*/ 259965 w 571831"/>
              <a:gd name="connsiteY257" fmla="*/ 17950 h 605561"/>
              <a:gd name="connsiteX258" fmla="*/ 278481 w 571831"/>
              <a:gd name="connsiteY258" fmla="*/ 10106 h 605561"/>
              <a:gd name="connsiteX259" fmla="*/ 296904 w 571831"/>
              <a:gd name="connsiteY259" fmla="*/ 2262 h 605561"/>
              <a:gd name="connsiteX260" fmla="*/ 315982 w 571831"/>
              <a:gd name="connsiteY260" fmla="*/ 8145 h 605561"/>
              <a:gd name="connsiteX261" fmla="*/ 332441 w 571831"/>
              <a:gd name="connsiteY261" fmla="*/ 33731 h 605561"/>
              <a:gd name="connsiteX262" fmla="*/ 348059 w 571831"/>
              <a:gd name="connsiteY262" fmla="*/ 41388 h 605561"/>
              <a:gd name="connsiteX263" fmla="*/ 375086 w 571831"/>
              <a:gd name="connsiteY263" fmla="*/ 41108 h 605561"/>
              <a:gd name="connsiteX264" fmla="*/ 390517 w 571831"/>
              <a:gd name="connsiteY264" fmla="*/ 33264 h 605561"/>
              <a:gd name="connsiteX265" fmla="*/ 406415 w 571831"/>
              <a:gd name="connsiteY265" fmla="*/ 7398 h 605561"/>
              <a:gd name="connsiteX266" fmla="*/ 414761 w 571831"/>
              <a:gd name="connsiteY266" fmla="*/ 803 h 605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Lst>
            <a:rect l="l" t="t" r="r" b="b"/>
            <a:pathLst>
              <a:path w="571831" h="605561">
                <a:moveTo>
                  <a:pt x="346084" y="480815"/>
                </a:moveTo>
                <a:cubicBezTo>
                  <a:pt x="336814" y="479624"/>
                  <a:pt x="327088" y="481959"/>
                  <a:pt x="319092" y="488121"/>
                </a:cubicBezTo>
                <a:cubicBezTo>
                  <a:pt x="303193" y="500446"/>
                  <a:pt x="300201" y="523322"/>
                  <a:pt x="312545" y="539289"/>
                </a:cubicBezTo>
                <a:cubicBezTo>
                  <a:pt x="324890" y="555162"/>
                  <a:pt x="347803" y="558150"/>
                  <a:pt x="363795" y="545825"/>
                </a:cubicBezTo>
                <a:cubicBezTo>
                  <a:pt x="379693" y="533500"/>
                  <a:pt x="382686" y="510624"/>
                  <a:pt x="370341" y="494657"/>
                </a:cubicBezTo>
                <a:cubicBezTo>
                  <a:pt x="364169" y="486721"/>
                  <a:pt x="355354" y="482005"/>
                  <a:pt x="346084" y="480815"/>
                </a:cubicBezTo>
                <a:close/>
                <a:moveTo>
                  <a:pt x="346306" y="428176"/>
                </a:moveTo>
                <a:lnTo>
                  <a:pt x="354443" y="429296"/>
                </a:lnTo>
                <a:lnTo>
                  <a:pt x="362485" y="430417"/>
                </a:lnTo>
                <a:cubicBezTo>
                  <a:pt x="365478" y="430790"/>
                  <a:pt x="367722" y="433405"/>
                  <a:pt x="367909" y="436579"/>
                </a:cubicBezTo>
                <a:lnTo>
                  <a:pt x="368096" y="448998"/>
                </a:lnTo>
                <a:cubicBezTo>
                  <a:pt x="368096" y="451612"/>
                  <a:pt x="369593" y="453853"/>
                  <a:pt x="372024" y="454974"/>
                </a:cubicBezTo>
                <a:cubicBezTo>
                  <a:pt x="375485" y="456561"/>
                  <a:pt x="378758" y="458615"/>
                  <a:pt x="381844" y="460856"/>
                </a:cubicBezTo>
                <a:cubicBezTo>
                  <a:pt x="383995" y="462350"/>
                  <a:pt x="386707" y="462724"/>
                  <a:pt x="389045" y="461416"/>
                </a:cubicBezTo>
                <a:lnTo>
                  <a:pt x="399893" y="455814"/>
                </a:lnTo>
                <a:cubicBezTo>
                  <a:pt x="402699" y="454507"/>
                  <a:pt x="406066" y="455254"/>
                  <a:pt x="407936" y="457682"/>
                </a:cubicBezTo>
                <a:lnTo>
                  <a:pt x="412893" y="464311"/>
                </a:lnTo>
                <a:lnTo>
                  <a:pt x="417849" y="470940"/>
                </a:lnTo>
                <a:cubicBezTo>
                  <a:pt x="419720" y="473368"/>
                  <a:pt x="419533" y="476916"/>
                  <a:pt x="417382" y="479157"/>
                </a:cubicBezTo>
                <a:lnTo>
                  <a:pt x="408684" y="488308"/>
                </a:lnTo>
                <a:cubicBezTo>
                  <a:pt x="406907" y="490175"/>
                  <a:pt x="406253" y="492976"/>
                  <a:pt x="407188" y="495311"/>
                </a:cubicBezTo>
                <a:cubicBezTo>
                  <a:pt x="408310" y="498765"/>
                  <a:pt x="409152" y="502314"/>
                  <a:pt x="409806" y="505862"/>
                </a:cubicBezTo>
                <a:cubicBezTo>
                  <a:pt x="410274" y="508476"/>
                  <a:pt x="412051" y="510624"/>
                  <a:pt x="414482" y="511371"/>
                </a:cubicBezTo>
                <a:lnTo>
                  <a:pt x="426266" y="515012"/>
                </a:lnTo>
                <a:cubicBezTo>
                  <a:pt x="429259" y="515946"/>
                  <a:pt x="430942" y="518841"/>
                  <a:pt x="430942" y="521828"/>
                </a:cubicBezTo>
                <a:lnTo>
                  <a:pt x="429820" y="529952"/>
                </a:lnTo>
                <a:lnTo>
                  <a:pt x="428698" y="537982"/>
                </a:lnTo>
                <a:cubicBezTo>
                  <a:pt x="428323" y="540970"/>
                  <a:pt x="425705" y="543211"/>
                  <a:pt x="422619" y="543397"/>
                </a:cubicBezTo>
                <a:lnTo>
                  <a:pt x="409993" y="543584"/>
                </a:lnTo>
                <a:cubicBezTo>
                  <a:pt x="407375" y="543771"/>
                  <a:pt x="405130" y="545265"/>
                  <a:pt x="404008" y="547506"/>
                </a:cubicBezTo>
                <a:cubicBezTo>
                  <a:pt x="402418" y="550681"/>
                  <a:pt x="400454" y="553949"/>
                  <a:pt x="398303" y="556936"/>
                </a:cubicBezTo>
                <a:cubicBezTo>
                  <a:pt x="396714" y="559084"/>
                  <a:pt x="396527" y="561792"/>
                  <a:pt x="397649" y="564033"/>
                </a:cubicBezTo>
                <a:lnTo>
                  <a:pt x="403260" y="574957"/>
                </a:lnTo>
                <a:cubicBezTo>
                  <a:pt x="404663" y="577759"/>
                  <a:pt x="403915" y="581120"/>
                  <a:pt x="401390" y="582987"/>
                </a:cubicBezTo>
                <a:lnTo>
                  <a:pt x="394843" y="587936"/>
                </a:lnTo>
                <a:lnTo>
                  <a:pt x="388203" y="592885"/>
                </a:lnTo>
                <a:cubicBezTo>
                  <a:pt x="385678" y="594752"/>
                  <a:pt x="382218" y="594566"/>
                  <a:pt x="379974" y="592418"/>
                </a:cubicBezTo>
                <a:lnTo>
                  <a:pt x="370715" y="583734"/>
                </a:lnTo>
                <a:cubicBezTo>
                  <a:pt x="368845" y="581960"/>
                  <a:pt x="366133" y="581307"/>
                  <a:pt x="363795" y="582240"/>
                </a:cubicBezTo>
                <a:cubicBezTo>
                  <a:pt x="360241" y="583361"/>
                  <a:pt x="356687" y="584201"/>
                  <a:pt x="353040" y="584855"/>
                </a:cubicBezTo>
                <a:cubicBezTo>
                  <a:pt x="350421" y="585228"/>
                  <a:pt x="348270" y="586909"/>
                  <a:pt x="347522" y="589430"/>
                </a:cubicBezTo>
                <a:lnTo>
                  <a:pt x="343781" y="601102"/>
                </a:lnTo>
                <a:cubicBezTo>
                  <a:pt x="342846" y="604090"/>
                  <a:pt x="339853" y="605957"/>
                  <a:pt x="336861" y="605490"/>
                </a:cubicBezTo>
                <a:lnTo>
                  <a:pt x="328724" y="604370"/>
                </a:lnTo>
                <a:lnTo>
                  <a:pt x="320588" y="603249"/>
                </a:lnTo>
                <a:cubicBezTo>
                  <a:pt x="317596" y="602876"/>
                  <a:pt x="315351" y="600261"/>
                  <a:pt x="315258" y="597180"/>
                </a:cubicBezTo>
                <a:lnTo>
                  <a:pt x="314977" y="584575"/>
                </a:lnTo>
                <a:cubicBezTo>
                  <a:pt x="314977" y="581960"/>
                  <a:pt x="313387" y="579719"/>
                  <a:pt x="311143" y="578599"/>
                </a:cubicBezTo>
                <a:cubicBezTo>
                  <a:pt x="308057" y="577105"/>
                  <a:pt x="304877" y="575237"/>
                  <a:pt x="302071" y="573277"/>
                </a:cubicBezTo>
                <a:cubicBezTo>
                  <a:pt x="299920" y="571876"/>
                  <a:pt x="297208" y="571596"/>
                  <a:pt x="294964" y="572716"/>
                </a:cubicBezTo>
                <a:lnTo>
                  <a:pt x="283835" y="578506"/>
                </a:lnTo>
                <a:cubicBezTo>
                  <a:pt x="281123" y="579813"/>
                  <a:pt x="277756" y="579066"/>
                  <a:pt x="275886" y="576638"/>
                </a:cubicBezTo>
                <a:lnTo>
                  <a:pt x="270835" y="570009"/>
                </a:lnTo>
                <a:lnTo>
                  <a:pt x="265879" y="563379"/>
                </a:lnTo>
                <a:cubicBezTo>
                  <a:pt x="264009" y="560951"/>
                  <a:pt x="264289" y="557403"/>
                  <a:pt x="266347" y="555162"/>
                </a:cubicBezTo>
                <a:lnTo>
                  <a:pt x="274950" y="546199"/>
                </a:lnTo>
                <a:cubicBezTo>
                  <a:pt x="276727" y="544331"/>
                  <a:pt x="277382" y="541623"/>
                  <a:pt x="276447" y="539289"/>
                </a:cubicBezTo>
                <a:cubicBezTo>
                  <a:pt x="275231" y="535741"/>
                  <a:pt x="274389" y="532193"/>
                  <a:pt x="273735" y="528551"/>
                </a:cubicBezTo>
                <a:cubicBezTo>
                  <a:pt x="273361" y="526030"/>
                  <a:pt x="271584" y="523976"/>
                  <a:pt x="269152" y="523229"/>
                </a:cubicBezTo>
                <a:lnTo>
                  <a:pt x="257275" y="519307"/>
                </a:lnTo>
                <a:cubicBezTo>
                  <a:pt x="254282" y="518374"/>
                  <a:pt x="252412" y="515386"/>
                  <a:pt x="252880" y="512398"/>
                </a:cubicBezTo>
                <a:lnTo>
                  <a:pt x="254002" y="504274"/>
                </a:lnTo>
                <a:lnTo>
                  <a:pt x="255124" y="496151"/>
                </a:lnTo>
                <a:cubicBezTo>
                  <a:pt x="255498" y="493163"/>
                  <a:pt x="258117" y="490922"/>
                  <a:pt x="261296" y="490829"/>
                </a:cubicBezTo>
                <a:lnTo>
                  <a:pt x="273735" y="490549"/>
                </a:lnTo>
                <a:cubicBezTo>
                  <a:pt x="276353" y="490549"/>
                  <a:pt x="278598" y="488961"/>
                  <a:pt x="279720" y="486720"/>
                </a:cubicBezTo>
                <a:cubicBezTo>
                  <a:pt x="281310" y="483359"/>
                  <a:pt x="283367" y="480091"/>
                  <a:pt x="285425" y="477103"/>
                </a:cubicBezTo>
                <a:cubicBezTo>
                  <a:pt x="286921" y="475049"/>
                  <a:pt x="287108" y="472248"/>
                  <a:pt x="285986" y="470007"/>
                </a:cubicBezTo>
                <a:lnTo>
                  <a:pt x="280187" y="458989"/>
                </a:lnTo>
                <a:cubicBezTo>
                  <a:pt x="278878" y="456188"/>
                  <a:pt x="279626" y="452826"/>
                  <a:pt x="282058" y="450959"/>
                </a:cubicBezTo>
                <a:lnTo>
                  <a:pt x="288698" y="446010"/>
                </a:lnTo>
                <a:lnTo>
                  <a:pt x="295338" y="441061"/>
                </a:lnTo>
                <a:cubicBezTo>
                  <a:pt x="297769" y="439287"/>
                  <a:pt x="301136" y="439567"/>
                  <a:pt x="303380" y="441621"/>
                </a:cubicBezTo>
                <a:lnTo>
                  <a:pt x="312358" y="450212"/>
                </a:lnTo>
                <a:cubicBezTo>
                  <a:pt x="314229" y="451986"/>
                  <a:pt x="317034" y="452639"/>
                  <a:pt x="319372" y="451706"/>
                </a:cubicBezTo>
                <a:cubicBezTo>
                  <a:pt x="322833" y="450492"/>
                  <a:pt x="326480" y="449652"/>
                  <a:pt x="330127" y="448998"/>
                </a:cubicBezTo>
                <a:cubicBezTo>
                  <a:pt x="332559" y="448624"/>
                  <a:pt x="334710" y="446850"/>
                  <a:pt x="335458" y="444423"/>
                </a:cubicBezTo>
                <a:lnTo>
                  <a:pt x="339292" y="432564"/>
                </a:lnTo>
                <a:cubicBezTo>
                  <a:pt x="340321" y="429576"/>
                  <a:pt x="343314" y="427709"/>
                  <a:pt x="346306" y="428176"/>
                </a:cubicBezTo>
                <a:close/>
                <a:moveTo>
                  <a:pt x="128938" y="398412"/>
                </a:moveTo>
                <a:cubicBezTo>
                  <a:pt x="115329" y="398552"/>
                  <a:pt x="101766" y="403874"/>
                  <a:pt x="91477" y="414333"/>
                </a:cubicBezTo>
                <a:cubicBezTo>
                  <a:pt x="70899" y="435251"/>
                  <a:pt x="71273" y="468868"/>
                  <a:pt x="92225" y="489412"/>
                </a:cubicBezTo>
                <a:cubicBezTo>
                  <a:pt x="113177" y="509956"/>
                  <a:pt x="146849" y="509583"/>
                  <a:pt x="167427" y="488665"/>
                </a:cubicBezTo>
                <a:cubicBezTo>
                  <a:pt x="188005" y="467748"/>
                  <a:pt x="187631" y="434130"/>
                  <a:pt x="166679" y="413586"/>
                </a:cubicBezTo>
                <a:cubicBezTo>
                  <a:pt x="156203" y="403314"/>
                  <a:pt x="142547" y="398271"/>
                  <a:pt x="128938" y="398412"/>
                </a:cubicBezTo>
                <a:close/>
                <a:moveTo>
                  <a:pt x="118508" y="322072"/>
                </a:moveTo>
                <a:lnTo>
                  <a:pt x="130481" y="322259"/>
                </a:lnTo>
                <a:lnTo>
                  <a:pt x="142453" y="322352"/>
                </a:lnTo>
                <a:cubicBezTo>
                  <a:pt x="146849" y="322352"/>
                  <a:pt x="150684" y="325621"/>
                  <a:pt x="151433" y="330103"/>
                </a:cubicBezTo>
                <a:lnTo>
                  <a:pt x="154332" y="348032"/>
                </a:lnTo>
                <a:cubicBezTo>
                  <a:pt x="154893" y="351767"/>
                  <a:pt x="157512" y="354756"/>
                  <a:pt x="161160" y="355876"/>
                </a:cubicBezTo>
                <a:cubicBezTo>
                  <a:pt x="166398" y="357464"/>
                  <a:pt x="171543" y="359705"/>
                  <a:pt x="176500" y="362320"/>
                </a:cubicBezTo>
                <a:cubicBezTo>
                  <a:pt x="179867" y="364187"/>
                  <a:pt x="183889" y="363907"/>
                  <a:pt x="186976" y="361853"/>
                </a:cubicBezTo>
                <a:lnTo>
                  <a:pt x="201567" y="351581"/>
                </a:lnTo>
                <a:cubicBezTo>
                  <a:pt x="205215" y="349153"/>
                  <a:pt x="210172" y="349526"/>
                  <a:pt x="213446" y="352701"/>
                </a:cubicBezTo>
                <a:lnTo>
                  <a:pt x="221864" y="361292"/>
                </a:lnTo>
                <a:lnTo>
                  <a:pt x="230376" y="369884"/>
                </a:lnTo>
                <a:cubicBezTo>
                  <a:pt x="233463" y="373152"/>
                  <a:pt x="233837" y="378288"/>
                  <a:pt x="231218" y="381836"/>
                </a:cubicBezTo>
                <a:lnTo>
                  <a:pt x="220555" y="396777"/>
                </a:lnTo>
                <a:cubicBezTo>
                  <a:pt x="218403" y="399952"/>
                  <a:pt x="218123" y="403781"/>
                  <a:pt x="219807" y="407143"/>
                </a:cubicBezTo>
                <a:cubicBezTo>
                  <a:pt x="222238" y="411999"/>
                  <a:pt x="224109" y="416948"/>
                  <a:pt x="225793" y="421991"/>
                </a:cubicBezTo>
                <a:cubicBezTo>
                  <a:pt x="226915" y="425539"/>
                  <a:pt x="229908" y="428341"/>
                  <a:pt x="233650" y="428901"/>
                </a:cubicBezTo>
                <a:lnTo>
                  <a:pt x="251328" y="431796"/>
                </a:lnTo>
                <a:cubicBezTo>
                  <a:pt x="255724" y="432543"/>
                  <a:pt x="258904" y="436371"/>
                  <a:pt x="258904" y="440854"/>
                </a:cubicBezTo>
                <a:lnTo>
                  <a:pt x="258810" y="452807"/>
                </a:lnTo>
                <a:lnTo>
                  <a:pt x="258717" y="464759"/>
                </a:lnTo>
                <a:cubicBezTo>
                  <a:pt x="258717" y="469242"/>
                  <a:pt x="255443" y="473164"/>
                  <a:pt x="250860" y="474004"/>
                </a:cubicBezTo>
                <a:lnTo>
                  <a:pt x="232714" y="476993"/>
                </a:lnTo>
                <a:cubicBezTo>
                  <a:pt x="228973" y="477646"/>
                  <a:pt x="225980" y="480261"/>
                  <a:pt x="224857" y="483716"/>
                </a:cubicBezTo>
                <a:cubicBezTo>
                  <a:pt x="223174" y="488665"/>
                  <a:pt x="221022" y="493708"/>
                  <a:pt x="218497" y="498377"/>
                </a:cubicBezTo>
                <a:cubicBezTo>
                  <a:pt x="216813" y="501645"/>
                  <a:pt x="217000" y="505661"/>
                  <a:pt x="219152" y="508742"/>
                </a:cubicBezTo>
                <a:lnTo>
                  <a:pt x="229347" y="523310"/>
                </a:lnTo>
                <a:cubicBezTo>
                  <a:pt x="231872" y="526952"/>
                  <a:pt x="231498" y="531901"/>
                  <a:pt x="228225" y="535169"/>
                </a:cubicBezTo>
                <a:lnTo>
                  <a:pt x="219619" y="543574"/>
                </a:lnTo>
                <a:lnTo>
                  <a:pt x="211014" y="552072"/>
                </a:lnTo>
                <a:cubicBezTo>
                  <a:pt x="207834" y="555153"/>
                  <a:pt x="202690" y="555527"/>
                  <a:pt x="199042" y="552912"/>
                </a:cubicBezTo>
                <a:lnTo>
                  <a:pt x="184076" y="542266"/>
                </a:lnTo>
                <a:cubicBezTo>
                  <a:pt x="180990" y="540119"/>
                  <a:pt x="177155" y="539838"/>
                  <a:pt x="173787" y="541519"/>
                </a:cubicBezTo>
                <a:cubicBezTo>
                  <a:pt x="169017" y="543947"/>
                  <a:pt x="163873" y="545815"/>
                  <a:pt x="158915" y="547496"/>
                </a:cubicBezTo>
                <a:cubicBezTo>
                  <a:pt x="155268" y="548616"/>
                  <a:pt x="152555" y="551605"/>
                  <a:pt x="151900" y="555340"/>
                </a:cubicBezTo>
                <a:lnTo>
                  <a:pt x="148814" y="572989"/>
                </a:lnTo>
                <a:cubicBezTo>
                  <a:pt x="148065" y="577471"/>
                  <a:pt x="144230" y="580553"/>
                  <a:pt x="139741" y="580553"/>
                </a:cubicBezTo>
                <a:lnTo>
                  <a:pt x="127768" y="580460"/>
                </a:lnTo>
                <a:lnTo>
                  <a:pt x="115796" y="580366"/>
                </a:lnTo>
                <a:cubicBezTo>
                  <a:pt x="111400" y="580366"/>
                  <a:pt x="107565" y="577098"/>
                  <a:pt x="106817" y="572616"/>
                </a:cubicBezTo>
                <a:lnTo>
                  <a:pt x="103823" y="554593"/>
                </a:lnTo>
                <a:cubicBezTo>
                  <a:pt x="103262" y="550858"/>
                  <a:pt x="100550" y="547963"/>
                  <a:pt x="97089" y="546749"/>
                </a:cubicBezTo>
                <a:cubicBezTo>
                  <a:pt x="92319" y="545068"/>
                  <a:pt x="87548" y="543107"/>
                  <a:pt x="82965" y="540772"/>
                </a:cubicBezTo>
                <a:cubicBezTo>
                  <a:pt x="79692" y="538998"/>
                  <a:pt x="75763" y="539278"/>
                  <a:pt x="72583" y="541333"/>
                </a:cubicBezTo>
                <a:lnTo>
                  <a:pt x="57804" y="551791"/>
                </a:lnTo>
                <a:cubicBezTo>
                  <a:pt x="54157" y="554313"/>
                  <a:pt x="49199" y="553939"/>
                  <a:pt x="45926" y="550671"/>
                </a:cubicBezTo>
                <a:lnTo>
                  <a:pt x="37414" y="542080"/>
                </a:lnTo>
                <a:lnTo>
                  <a:pt x="28996" y="533489"/>
                </a:lnTo>
                <a:cubicBezTo>
                  <a:pt x="25816" y="530314"/>
                  <a:pt x="25441" y="525178"/>
                  <a:pt x="28060" y="521536"/>
                </a:cubicBezTo>
                <a:lnTo>
                  <a:pt x="38723" y="506875"/>
                </a:lnTo>
                <a:cubicBezTo>
                  <a:pt x="40781" y="503886"/>
                  <a:pt x="41155" y="499871"/>
                  <a:pt x="39472" y="496509"/>
                </a:cubicBezTo>
                <a:cubicBezTo>
                  <a:pt x="36946" y="491653"/>
                  <a:pt x="34982" y="486704"/>
                  <a:pt x="33298" y="481568"/>
                </a:cubicBezTo>
                <a:cubicBezTo>
                  <a:pt x="32176" y="478113"/>
                  <a:pt x="29183" y="475405"/>
                  <a:pt x="25629" y="474751"/>
                </a:cubicBezTo>
                <a:lnTo>
                  <a:pt x="7670" y="471670"/>
                </a:lnTo>
                <a:cubicBezTo>
                  <a:pt x="3274" y="470923"/>
                  <a:pt x="0" y="467001"/>
                  <a:pt x="0" y="462518"/>
                </a:cubicBezTo>
                <a:lnTo>
                  <a:pt x="187" y="450565"/>
                </a:lnTo>
                <a:lnTo>
                  <a:pt x="281" y="438613"/>
                </a:lnTo>
                <a:cubicBezTo>
                  <a:pt x="281" y="434317"/>
                  <a:pt x="3554" y="430395"/>
                  <a:pt x="8044" y="429648"/>
                </a:cubicBezTo>
                <a:lnTo>
                  <a:pt x="26003" y="426660"/>
                </a:lnTo>
                <a:cubicBezTo>
                  <a:pt x="29744" y="426193"/>
                  <a:pt x="32737" y="423485"/>
                  <a:pt x="33860" y="419936"/>
                </a:cubicBezTo>
                <a:cubicBezTo>
                  <a:pt x="35450" y="414894"/>
                  <a:pt x="37601" y="410038"/>
                  <a:pt x="40033" y="405182"/>
                </a:cubicBezTo>
                <a:cubicBezTo>
                  <a:pt x="41810" y="401820"/>
                  <a:pt x="41529" y="397805"/>
                  <a:pt x="39472" y="394816"/>
                </a:cubicBezTo>
                <a:lnTo>
                  <a:pt x="28996" y="379969"/>
                </a:lnTo>
                <a:cubicBezTo>
                  <a:pt x="26470" y="376420"/>
                  <a:pt x="26844" y="371378"/>
                  <a:pt x="30118" y="368203"/>
                </a:cubicBezTo>
                <a:lnTo>
                  <a:pt x="38723" y="359705"/>
                </a:lnTo>
                <a:lnTo>
                  <a:pt x="47329" y="351207"/>
                </a:lnTo>
                <a:cubicBezTo>
                  <a:pt x="50509" y="348219"/>
                  <a:pt x="55560" y="348032"/>
                  <a:pt x="59114" y="350460"/>
                </a:cubicBezTo>
                <a:lnTo>
                  <a:pt x="74079" y="360732"/>
                </a:lnTo>
                <a:cubicBezTo>
                  <a:pt x="77073" y="362786"/>
                  <a:pt x="81095" y="363160"/>
                  <a:pt x="84462" y="361479"/>
                </a:cubicBezTo>
                <a:cubicBezTo>
                  <a:pt x="89326" y="358958"/>
                  <a:pt x="94283" y="356997"/>
                  <a:pt x="99427" y="355316"/>
                </a:cubicBezTo>
                <a:cubicBezTo>
                  <a:pt x="102888" y="354195"/>
                  <a:pt x="105694" y="351207"/>
                  <a:pt x="106255" y="347659"/>
                </a:cubicBezTo>
                <a:lnTo>
                  <a:pt x="109436" y="329729"/>
                </a:lnTo>
                <a:cubicBezTo>
                  <a:pt x="110184" y="325340"/>
                  <a:pt x="114019" y="322072"/>
                  <a:pt x="118508" y="322072"/>
                </a:cubicBezTo>
                <a:close/>
                <a:moveTo>
                  <a:pt x="357411" y="110208"/>
                </a:moveTo>
                <a:cubicBezTo>
                  <a:pt x="351519" y="110488"/>
                  <a:pt x="350491" y="111422"/>
                  <a:pt x="350397" y="117305"/>
                </a:cubicBezTo>
                <a:lnTo>
                  <a:pt x="350397" y="125149"/>
                </a:lnTo>
                <a:cubicBezTo>
                  <a:pt x="350397" y="132899"/>
                  <a:pt x="350397" y="132713"/>
                  <a:pt x="342916" y="135514"/>
                </a:cubicBezTo>
                <a:cubicBezTo>
                  <a:pt x="324866" y="141957"/>
                  <a:pt x="313738" y="154283"/>
                  <a:pt x="312522" y="173986"/>
                </a:cubicBezTo>
                <a:cubicBezTo>
                  <a:pt x="311400" y="191355"/>
                  <a:pt x="320471" y="203120"/>
                  <a:pt x="334779" y="211711"/>
                </a:cubicBezTo>
                <a:cubicBezTo>
                  <a:pt x="343664" y="216940"/>
                  <a:pt x="353390" y="220022"/>
                  <a:pt x="362741" y="224130"/>
                </a:cubicBezTo>
                <a:cubicBezTo>
                  <a:pt x="366482" y="225718"/>
                  <a:pt x="369849" y="227586"/>
                  <a:pt x="372935" y="230107"/>
                </a:cubicBezTo>
                <a:cubicBezTo>
                  <a:pt x="381913" y="237577"/>
                  <a:pt x="380229" y="249903"/>
                  <a:pt x="369568" y="254479"/>
                </a:cubicBezTo>
                <a:cubicBezTo>
                  <a:pt x="363864" y="257000"/>
                  <a:pt x="357879" y="257654"/>
                  <a:pt x="351613" y="256906"/>
                </a:cubicBezTo>
                <a:cubicBezTo>
                  <a:pt x="342074" y="255599"/>
                  <a:pt x="332909" y="253171"/>
                  <a:pt x="324305" y="248689"/>
                </a:cubicBezTo>
                <a:cubicBezTo>
                  <a:pt x="319349" y="246075"/>
                  <a:pt x="317853" y="246635"/>
                  <a:pt x="316076" y="252144"/>
                </a:cubicBezTo>
                <a:cubicBezTo>
                  <a:pt x="314579" y="256906"/>
                  <a:pt x="313270" y="261575"/>
                  <a:pt x="311961" y="266338"/>
                </a:cubicBezTo>
                <a:cubicBezTo>
                  <a:pt x="310278" y="272688"/>
                  <a:pt x="310839" y="274182"/>
                  <a:pt x="317011" y="277170"/>
                </a:cubicBezTo>
                <a:cubicBezTo>
                  <a:pt x="324679" y="280998"/>
                  <a:pt x="333096" y="282866"/>
                  <a:pt x="341513" y="284266"/>
                </a:cubicBezTo>
                <a:cubicBezTo>
                  <a:pt x="348246" y="285294"/>
                  <a:pt x="348433" y="285667"/>
                  <a:pt x="348527" y="292484"/>
                </a:cubicBezTo>
                <a:cubicBezTo>
                  <a:pt x="348620" y="295565"/>
                  <a:pt x="348620" y="298740"/>
                  <a:pt x="348620" y="301822"/>
                </a:cubicBezTo>
                <a:cubicBezTo>
                  <a:pt x="348620" y="305837"/>
                  <a:pt x="350678" y="308078"/>
                  <a:pt x="354605" y="308172"/>
                </a:cubicBezTo>
                <a:cubicBezTo>
                  <a:pt x="359281" y="308265"/>
                  <a:pt x="363864" y="308265"/>
                  <a:pt x="368446" y="308172"/>
                </a:cubicBezTo>
                <a:cubicBezTo>
                  <a:pt x="372187" y="308078"/>
                  <a:pt x="374244" y="306024"/>
                  <a:pt x="374244" y="302195"/>
                </a:cubicBezTo>
                <a:cubicBezTo>
                  <a:pt x="374244" y="297993"/>
                  <a:pt x="374431" y="293604"/>
                  <a:pt x="374244" y="289402"/>
                </a:cubicBezTo>
                <a:cubicBezTo>
                  <a:pt x="373964" y="285014"/>
                  <a:pt x="375834" y="282772"/>
                  <a:pt x="380042" y="281652"/>
                </a:cubicBezTo>
                <a:cubicBezTo>
                  <a:pt x="389675" y="279037"/>
                  <a:pt x="397905" y="273901"/>
                  <a:pt x="404264" y="266244"/>
                </a:cubicBezTo>
                <a:cubicBezTo>
                  <a:pt x="421845" y="244954"/>
                  <a:pt x="415112" y="213765"/>
                  <a:pt x="390142" y="200132"/>
                </a:cubicBezTo>
                <a:cubicBezTo>
                  <a:pt x="382287" y="195743"/>
                  <a:pt x="374057" y="192475"/>
                  <a:pt x="365828" y="189113"/>
                </a:cubicBezTo>
                <a:cubicBezTo>
                  <a:pt x="361152" y="187152"/>
                  <a:pt x="356476" y="184911"/>
                  <a:pt x="352548" y="181643"/>
                </a:cubicBezTo>
                <a:cubicBezTo>
                  <a:pt x="344692" y="175480"/>
                  <a:pt x="346189" y="165208"/>
                  <a:pt x="355354" y="161100"/>
                </a:cubicBezTo>
                <a:cubicBezTo>
                  <a:pt x="357972" y="159979"/>
                  <a:pt x="360778" y="159606"/>
                  <a:pt x="363583" y="159512"/>
                </a:cubicBezTo>
                <a:cubicBezTo>
                  <a:pt x="374338" y="159045"/>
                  <a:pt x="384531" y="160913"/>
                  <a:pt x="394257" y="165582"/>
                </a:cubicBezTo>
                <a:cubicBezTo>
                  <a:pt x="399120" y="167823"/>
                  <a:pt x="400804" y="167076"/>
                  <a:pt x="402393" y="162127"/>
                </a:cubicBezTo>
                <a:cubicBezTo>
                  <a:pt x="404170" y="156898"/>
                  <a:pt x="405480" y="151388"/>
                  <a:pt x="407163" y="146066"/>
                </a:cubicBezTo>
                <a:cubicBezTo>
                  <a:pt x="408285" y="142424"/>
                  <a:pt x="406976" y="140090"/>
                  <a:pt x="403516" y="138595"/>
                </a:cubicBezTo>
                <a:cubicBezTo>
                  <a:pt x="397250" y="135887"/>
                  <a:pt x="390891" y="133833"/>
                  <a:pt x="384157" y="132899"/>
                </a:cubicBezTo>
                <a:cubicBezTo>
                  <a:pt x="375367" y="131499"/>
                  <a:pt x="375367" y="131499"/>
                  <a:pt x="375367" y="122628"/>
                </a:cubicBezTo>
                <a:cubicBezTo>
                  <a:pt x="375367" y="110208"/>
                  <a:pt x="375367" y="110208"/>
                  <a:pt x="362835" y="110208"/>
                </a:cubicBezTo>
                <a:close/>
                <a:moveTo>
                  <a:pt x="414761" y="803"/>
                </a:moveTo>
                <a:cubicBezTo>
                  <a:pt x="418151" y="-329"/>
                  <a:pt x="421939" y="-305"/>
                  <a:pt x="425493" y="1142"/>
                </a:cubicBezTo>
                <a:lnTo>
                  <a:pt x="444196" y="8705"/>
                </a:lnTo>
                <a:lnTo>
                  <a:pt x="462900" y="16363"/>
                </a:lnTo>
                <a:cubicBezTo>
                  <a:pt x="469446" y="19351"/>
                  <a:pt x="473374" y="26821"/>
                  <a:pt x="471878" y="34011"/>
                </a:cubicBezTo>
                <a:lnTo>
                  <a:pt x="465238" y="63612"/>
                </a:lnTo>
                <a:cubicBezTo>
                  <a:pt x="464022" y="69775"/>
                  <a:pt x="466080" y="76125"/>
                  <a:pt x="470943" y="80047"/>
                </a:cubicBezTo>
                <a:cubicBezTo>
                  <a:pt x="477956" y="85930"/>
                  <a:pt x="484409" y="92186"/>
                  <a:pt x="490301" y="99003"/>
                </a:cubicBezTo>
                <a:cubicBezTo>
                  <a:pt x="494322" y="103765"/>
                  <a:pt x="500681" y="105819"/>
                  <a:pt x="506760" y="104325"/>
                </a:cubicBezTo>
                <a:lnTo>
                  <a:pt x="536406" y="97229"/>
                </a:lnTo>
                <a:cubicBezTo>
                  <a:pt x="543794" y="95548"/>
                  <a:pt x="551369" y="99376"/>
                  <a:pt x="554268" y="106193"/>
                </a:cubicBezTo>
                <a:lnTo>
                  <a:pt x="562123" y="124775"/>
                </a:lnTo>
                <a:lnTo>
                  <a:pt x="569979" y="143171"/>
                </a:lnTo>
                <a:cubicBezTo>
                  <a:pt x="572971" y="150081"/>
                  <a:pt x="570446" y="158112"/>
                  <a:pt x="564087" y="162220"/>
                </a:cubicBezTo>
                <a:lnTo>
                  <a:pt x="538557" y="178468"/>
                </a:lnTo>
                <a:cubicBezTo>
                  <a:pt x="533226" y="181923"/>
                  <a:pt x="530327" y="187993"/>
                  <a:pt x="530981" y="194249"/>
                </a:cubicBezTo>
                <a:cubicBezTo>
                  <a:pt x="531823" y="203494"/>
                  <a:pt x="531823" y="212832"/>
                  <a:pt x="531075" y="222170"/>
                </a:cubicBezTo>
                <a:cubicBezTo>
                  <a:pt x="530607" y="228519"/>
                  <a:pt x="533600" y="234589"/>
                  <a:pt x="538931" y="237951"/>
                </a:cubicBezTo>
                <a:lnTo>
                  <a:pt x="564368" y="253545"/>
                </a:lnTo>
                <a:cubicBezTo>
                  <a:pt x="570820" y="257467"/>
                  <a:pt x="573626" y="265497"/>
                  <a:pt x="570633" y="272688"/>
                </a:cubicBezTo>
                <a:lnTo>
                  <a:pt x="562965" y="291363"/>
                </a:lnTo>
                <a:lnTo>
                  <a:pt x="555390" y="310039"/>
                </a:lnTo>
                <a:cubicBezTo>
                  <a:pt x="552678" y="317042"/>
                  <a:pt x="545009" y="320964"/>
                  <a:pt x="537715" y="319377"/>
                </a:cubicBezTo>
                <a:lnTo>
                  <a:pt x="507508" y="312747"/>
                </a:lnTo>
                <a:cubicBezTo>
                  <a:pt x="501430" y="311533"/>
                  <a:pt x="495164" y="313774"/>
                  <a:pt x="491143" y="318537"/>
                </a:cubicBezTo>
                <a:cubicBezTo>
                  <a:pt x="485438" y="325353"/>
                  <a:pt x="479079" y="331703"/>
                  <a:pt x="472345" y="337399"/>
                </a:cubicBezTo>
                <a:cubicBezTo>
                  <a:pt x="467482" y="341694"/>
                  <a:pt x="465331" y="348044"/>
                  <a:pt x="466828" y="354207"/>
                </a:cubicBezTo>
                <a:lnTo>
                  <a:pt x="474216" y="383248"/>
                </a:lnTo>
                <a:cubicBezTo>
                  <a:pt x="475993" y="390625"/>
                  <a:pt x="472065" y="398189"/>
                  <a:pt x="465238" y="401083"/>
                </a:cubicBezTo>
                <a:lnTo>
                  <a:pt x="446815" y="408927"/>
                </a:lnTo>
                <a:lnTo>
                  <a:pt x="428298" y="416771"/>
                </a:lnTo>
                <a:cubicBezTo>
                  <a:pt x="421471" y="419759"/>
                  <a:pt x="413335" y="417238"/>
                  <a:pt x="409220" y="410888"/>
                </a:cubicBezTo>
                <a:lnTo>
                  <a:pt x="392667" y="385022"/>
                </a:lnTo>
                <a:cubicBezTo>
                  <a:pt x="389301" y="379793"/>
                  <a:pt x="383316" y="376898"/>
                  <a:pt x="377050" y="377365"/>
                </a:cubicBezTo>
                <a:cubicBezTo>
                  <a:pt x="368259" y="378112"/>
                  <a:pt x="359094" y="378299"/>
                  <a:pt x="350116" y="377552"/>
                </a:cubicBezTo>
                <a:cubicBezTo>
                  <a:pt x="343944" y="376992"/>
                  <a:pt x="337772" y="379980"/>
                  <a:pt x="334592" y="385396"/>
                </a:cubicBezTo>
                <a:lnTo>
                  <a:pt x="318881" y="410888"/>
                </a:lnTo>
                <a:cubicBezTo>
                  <a:pt x="314860" y="417238"/>
                  <a:pt x="306911" y="419946"/>
                  <a:pt x="299803" y="417145"/>
                </a:cubicBezTo>
                <a:lnTo>
                  <a:pt x="281100" y="409488"/>
                </a:lnTo>
                <a:lnTo>
                  <a:pt x="262396" y="401924"/>
                </a:lnTo>
                <a:cubicBezTo>
                  <a:pt x="255382" y="399216"/>
                  <a:pt x="251361" y="391559"/>
                  <a:pt x="253044" y="384275"/>
                </a:cubicBezTo>
                <a:lnTo>
                  <a:pt x="259590" y="354114"/>
                </a:lnTo>
                <a:cubicBezTo>
                  <a:pt x="260900" y="348044"/>
                  <a:pt x="258655" y="341788"/>
                  <a:pt x="253886" y="337773"/>
                </a:cubicBezTo>
                <a:cubicBezTo>
                  <a:pt x="246872" y="331983"/>
                  <a:pt x="240513" y="325633"/>
                  <a:pt x="234808" y="318910"/>
                </a:cubicBezTo>
                <a:cubicBezTo>
                  <a:pt x="230693" y="314148"/>
                  <a:pt x="224334" y="311907"/>
                  <a:pt x="218255" y="313401"/>
                </a:cubicBezTo>
                <a:lnTo>
                  <a:pt x="189077" y="320404"/>
                </a:lnTo>
                <a:cubicBezTo>
                  <a:pt x="181689" y="322085"/>
                  <a:pt x="174114" y="318256"/>
                  <a:pt x="171215" y="311440"/>
                </a:cubicBezTo>
                <a:lnTo>
                  <a:pt x="163360" y="292951"/>
                </a:lnTo>
                <a:lnTo>
                  <a:pt x="155504" y="274555"/>
                </a:lnTo>
                <a:cubicBezTo>
                  <a:pt x="152512" y="267738"/>
                  <a:pt x="155037" y="259614"/>
                  <a:pt x="161396" y="255506"/>
                </a:cubicBezTo>
                <a:lnTo>
                  <a:pt x="187394" y="238698"/>
                </a:lnTo>
                <a:cubicBezTo>
                  <a:pt x="192631" y="235336"/>
                  <a:pt x="195530" y="229266"/>
                  <a:pt x="195063" y="223010"/>
                </a:cubicBezTo>
                <a:cubicBezTo>
                  <a:pt x="194314" y="214512"/>
                  <a:pt x="194127" y="205922"/>
                  <a:pt x="194782" y="197331"/>
                </a:cubicBezTo>
                <a:cubicBezTo>
                  <a:pt x="195250" y="191168"/>
                  <a:pt x="192257" y="185005"/>
                  <a:pt x="186926" y="181830"/>
                </a:cubicBezTo>
                <a:lnTo>
                  <a:pt x="161022" y="165955"/>
                </a:lnTo>
                <a:cubicBezTo>
                  <a:pt x="154663" y="162034"/>
                  <a:pt x="151857" y="154003"/>
                  <a:pt x="154756" y="146906"/>
                </a:cubicBezTo>
                <a:lnTo>
                  <a:pt x="162331" y="128230"/>
                </a:lnTo>
                <a:lnTo>
                  <a:pt x="170000" y="109555"/>
                </a:lnTo>
                <a:cubicBezTo>
                  <a:pt x="172712" y="102645"/>
                  <a:pt x="180287" y="98629"/>
                  <a:pt x="187675" y="100217"/>
                </a:cubicBezTo>
                <a:lnTo>
                  <a:pt x="217320" y="106847"/>
                </a:lnTo>
                <a:cubicBezTo>
                  <a:pt x="223492" y="108061"/>
                  <a:pt x="229852" y="106006"/>
                  <a:pt x="233779" y="101151"/>
                </a:cubicBezTo>
                <a:cubicBezTo>
                  <a:pt x="239671" y="94147"/>
                  <a:pt x="245937" y="87704"/>
                  <a:pt x="252764" y="81821"/>
                </a:cubicBezTo>
                <a:cubicBezTo>
                  <a:pt x="257533" y="77806"/>
                  <a:pt x="259590" y="71456"/>
                  <a:pt x="258094" y="65386"/>
                </a:cubicBezTo>
                <a:lnTo>
                  <a:pt x="250987" y="35785"/>
                </a:lnTo>
                <a:cubicBezTo>
                  <a:pt x="249303" y="28408"/>
                  <a:pt x="253138" y="20845"/>
                  <a:pt x="259965" y="17950"/>
                </a:cubicBezTo>
                <a:lnTo>
                  <a:pt x="278481" y="10106"/>
                </a:lnTo>
                <a:lnTo>
                  <a:pt x="296904" y="2262"/>
                </a:lnTo>
                <a:cubicBezTo>
                  <a:pt x="303731" y="-726"/>
                  <a:pt x="311867" y="1795"/>
                  <a:pt x="315982" y="8145"/>
                </a:cubicBezTo>
                <a:lnTo>
                  <a:pt x="332441" y="33731"/>
                </a:lnTo>
                <a:cubicBezTo>
                  <a:pt x="335808" y="39147"/>
                  <a:pt x="341793" y="41948"/>
                  <a:pt x="348059" y="41388"/>
                </a:cubicBezTo>
                <a:cubicBezTo>
                  <a:pt x="357037" y="40454"/>
                  <a:pt x="366015" y="40454"/>
                  <a:pt x="375086" y="41108"/>
                </a:cubicBezTo>
                <a:cubicBezTo>
                  <a:pt x="381352" y="41575"/>
                  <a:pt x="387337" y="38587"/>
                  <a:pt x="390517" y="33264"/>
                </a:cubicBezTo>
                <a:lnTo>
                  <a:pt x="406415" y="7398"/>
                </a:lnTo>
                <a:cubicBezTo>
                  <a:pt x="408378" y="4223"/>
                  <a:pt x="411371" y="1935"/>
                  <a:pt x="414761" y="803"/>
                </a:cubicBezTo>
                <a:close/>
              </a:path>
            </a:pathLst>
          </a:custGeom>
          <a:solidFill>
            <a:schemeClr val="accent1"/>
          </a:solidFill>
          <a:ln>
            <a:noFill/>
          </a:ln>
        </p:spPr>
        <p:txBody>
          <a:bodyPr/>
          <a:lstStyle/>
          <a:p>
            <a:endParaRPr lang="zh-CN" altLang="en-US"/>
          </a:p>
        </p:txBody>
      </p:sp>
      <p:sp>
        <p:nvSpPr>
          <p:cNvPr id="32" name="writing_122117">
            <a:extLst>
              <a:ext uri="{FF2B5EF4-FFF2-40B4-BE49-F238E27FC236}">
                <a16:creationId xmlns:a16="http://schemas.microsoft.com/office/drawing/2014/main" id="{B4277B07-E1AE-4338-B904-F678DF547C9C}"/>
              </a:ext>
            </a:extLst>
          </p:cNvPr>
          <p:cNvSpPr>
            <a:spLocks noChangeAspect="1"/>
          </p:cNvSpPr>
          <p:nvPr/>
        </p:nvSpPr>
        <p:spPr bwMode="auto">
          <a:xfrm>
            <a:off x="1532052" y="3225095"/>
            <a:ext cx="609685" cy="608759"/>
          </a:xfrm>
          <a:custGeom>
            <a:avLst/>
            <a:gdLst>
              <a:gd name="connsiteX0" fmla="*/ 45797 w 605028"/>
              <a:gd name="connsiteY0" fmla="*/ 445126 h 604110"/>
              <a:gd name="connsiteX1" fmla="*/ 159266 w 605028"/>
              <a:gd name="connsiteY1" fmla="*/ 558313 h 604110"/>
              <a:gd name="connsiteX2" fmla="*/ 0 w 605028"/>
              <a:gd name="connsiteY2" fmla="*/ 604110 h 604110"/>
              <a:gd name="connsiteX3" fmla="*/ 460648 w 605028"/>
              <a:gd name="connsiteY3" fmla="*/ 330740 h 604110"/>
              <a:gd name="connsiteX4" fmla="*/ 504033 w 605028"/>
              <a:gd name="connsiteY4" fmla="*/ 374171 h 604110"/>
              <a:gd name="connsiteX5" fmla="*/ 441749 w 605028"/>
              <a:gd name="connsiteY5" fmla="*/ 436273 h 604110"/>
              <a:gd name="connsiteX6" fmla="*/ 470504 w 605028"/>
              <a:gd name="connsiteY6" fmla="*/ 464990 h 604110"/>
              <a:gd name="connsiteX7" fmla="*/ 532787 w 605028"/>
              <a:gd name="connsiteY7" fmla="*/ 402786 h 604110"/>
              <a:gd name="connsiteX8" fmla="*/ 605028 w 605028"/>
              <a:gd name="connsiteY8" fmla="*/ 474934 h 604110"/>
              <a:gd name="connsiteX9" fmla="*/ 475685 w 605028"/>
              <a:gd name="connsiteY9" fmla="*/ 604110 h 604110"/>
              <a:gd name="connsiteX10" fmla="*/ 331305 w 605028"/>
              <a:gd name="connsiteY10" fmla="*/ 459916 h 604110"/>
              <a:gd name="connsiteX11" fmla="*/ 354026 w 605028"/>
              <a:gd name="connsiteY11" fmla="*/ 121443 h 604110"/>
              <a:gd name="connsiteX12" fmla="*/ 483302 w 605028"/>
              <a:gd name="connsiteY12" fmla="*/ 250578 h 604110"/>
              <a:gd name="connsiteX13" fmla="*/ 195889 w 605028"/>
              <a:gd name="connsiteY13" fmla="*/ 537637 h 604110"/>
              <a:gd name="connsiteX14" fmla="*/ 66543 w 605028"/>
              <a:gd name="connsiteY14" fmla="*/ 408503 h 604110"/>
              <a:gd name="connsiteX15" fmla="*/ 475681 w 605028"/>
              <a:gd name="connsiteY15" fmla="*/ 0 h 604110"/>
              <a:gd name="connsiteX16" fmla="*/ 605028 w 605028"/>
              <a:gd name="connsiteY16" fmla="*/ 129134 h 604110"/>
              <a:gd name="connsiteX17" fmla="*/ 512093 w 605028"/>
              <a:gd name="connsiteY17" fmla="*/ 221857 h 604110"/>
              <a:gd name="connsiteX18" fmla="*/ 382817 w 605028"/>
              <a:gd name="connsiteY18" fmla="*/ 92864 h 604110"/>
              <a:gd name="connsiteX19" fmla="*/ 129376 w 605028"/>
              <a:gd name="connsiteY19" fmla="*/ 0 h 604110"/>
              <a:gd name="connsiteX20" fmla="*/ 201636 w 605028"/>
              <a:gd name="connsiteY20" fmla="*/ 72129 h 604110"/>
              <a:gd name="connsiteX21" fmla="*/ 139336 w 605028"/>
              <a:gd name="connsiteY21" fmla="*/ 134317 h 604110"/>
              <a:gd name="connsiteX22" fmla="*/ 168098 w 605028"/>
              <a:gd name="connsiteY22" fmla="*/ 162925 h 604110"/>
              <a:gd name="connsiteX23" fmla="*/ 230296 w 605028"/>
              <a:gd name="connsiteY23" fmla="*/ 100839 h 604110"/>
              <a:gd name="connsiteX24" fmla="*/ 273794 w 605028"/>
              <a:gd name="connsiteY24" fmla="*/ 144157 h 604110"/>
              <a:gd name="connsiteX25" fmla="*/ 144418 w 605028"/>
              <a:gd name="connsiteY25" fmla="*/ 273300 h 604110"/>
              <a:gd name="connsiteX26" fmla="*/ 0 w 605028"/>
              <a:gd name="connsiteY26" fmla="*/ 129143 h 60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5028" h="604110">
                <a:moveTo>
                  <a:pt x="45797" y="445126"/>
                </a:moveTo>
                <a:lnTo>
                  <a:pt x="159266" y="558313"/>
                </a:lnTo>
                <a:lnTo>
                  <a:pt x="0" y="604110"/>
                </a:lnTo>
                <a:close/>
                <a:moveTo>
                  <a:pt x="460648" y="330740"/>
                </a:moveTo>
                <a:lnTo>
                  <a:pt x="504033" y="374171"/>
                </a:lnTo>
                <a:lnTo>
                  <a:pt x="441749" y="436273"/>
                </a:lnTo>
                <a:lnTo>
                  <a:pt x="470504" y="464990"/>
                </a:lnTo>
                <a:lnTo>
                  <a:pt x="532787" y="402786"/>
                </a:lnTo>
                <a:lnTo>
                  <a:pt x="605028" y="474934"/>
                </a:lnTo>
                <a:lnTo>
                  <a:pt x="475685" y="604110"/>
                </a:lnTo>
                <a:lnTo>
                  <a:pt x="331305" y="459916"/>
                </a:lnTo>
                <a:close/>
                <a:moveTo>
                  <a:pt x="354026" y="121443"/>
                </a:moveTo>
                <a:lnTo>
                  <a:pt x="483302" y="250578"/>
                </a:lnTo>
                <a:lnTo>
                  <a:pt x="195889" y="537637"/>
                </a:lnTo>
                <a:lnTo>
                  <a:pt x="66543" y="408503"/>
                </a:lnTo>
                <a:close/>
                <a:moveTo>
                  <a:pt x="475681" y="0"/>
                </a:moveTo>
                <a:lnTo>
                  <a:pt x="605028" y="129134"/>
                </a:lnTo>
                <a:lnTo>
                  <a:pt x="512093" y="221857"/>
                </a:lnTo>
                <a:lnTo>
                  <a:pt x="382817" y="92864"/>
                </a:lnTo>
                <a:close/>
                <a:moveTo>
                  <a:pt x="129376" y="0"/>
                </a:moveTo>
                <a:lnTo>
                  <a:pt x="201636" y="72129"/>
                </a:lnTo>
                <a:lnTo>
                  <a:pt x="139336" y="134317"/>
                </a:lnTo>
                <a:lnTo>
                  <a:pt x="168098" y="162925"/>
                </a:lnTo>
                <a:lnTo>
                  <a:pt x="230296" y="100839"/>
                </a:lnTo>
                <a:lnTo>
                  <a:pt x="273794" y="144157"/>
                </a:lnTo>
                <a:lnTo>
                  <a:pt x="144418" y="273300"/>
                </a:lnTo>
                <a:lnTo>
                  <a:pt x="0" y="129143"/>
                </a:lnTo>
                <a:close/>
              </a:path>
            </a:pathLst>
          </a:custGeom>
          <a:solidFill>
            <a:schemeClr val="accent1"/>
          </a:solidFill>
          <a:ln>
            <a:noFill/>
          </a:ln>
        </p:spPr>
        <p:txBody>
          <a:bodyPr/>
          <a:lstStyle/>
          <a:p>
            <a:endParaRPr lang="zh-CN" altLang="en-US"/>
          </a:p>
        </p:txBody>
      </p:sp>
      <p:pic>
        <p:nvPicPr>
          <p:cNvPr id="33" name="图形 32" descr="男人">
            <a:extLst>
              <a:ext uri="{FF2B5EF4-FFF2-40B4-BE49-F238E27FC236}">
                <a16:creationId xmlns:a16="http://schemas.microsoft.com/office/drawing/2014/main" id="{7504767D-DBFC-4ACA-A996-E0C603F615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7838" y="3148684"/>
            <a:ext cx="761580" cy="761580"/>
          </a:xfrm>
          <a:prstGeom prst="rect">
            <a:avLst/>
          </a:prstGeom>
        </p:spPr>
      </p:pic>
      <p:pic>
        <p:nvPicPr>
          <p:cNvPr id="34" name="图形 33" descr="女士">
            <a:extLst>
              <a:ext uri="{FF2B5EF4-FFF2-40B4-BE49-F238E27FC236}">
                <a16:creationId xmlns:a16="http://schemas.microsoft.com/office/drawing/2014/main" id="{724C4F03-58BF-4A13-A460-C55A0FEBE4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7573" y="3148684"/>
            <a:ext cx="761580" cy="761580"/>
          </a:xfrm>
          <a:prstGeom prst="rect">
            <a:avLst/>
          </a:prstGeom>
        </p:spPr>
      </p:pic>
      <p:pic>
        <p:nvPicPr>
          <p:cNvPr id="35" name="图形 34" descr="团队">
            <a:extLst>
              <a:ext uri="{FF2B5EF4-FFF2-40B4-BE49-F238E27FC236}">
                <a16:creationId xmlns:a16="http://schemas.microsoft.com/office/drawing/2014/main" id="{846C6921-2B0E-4108-8412-5C0B340DE4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12855" y="3148684"/>
            <a:ext cx="761580" cy="761580"/>
          </a:xfrm>
          <a:prstGeom prst="rect">
            <a:avLst/>
          </a:prstGeom>
        </p:spPr>
      </p:pic>
      <p:pic>
        <p:nvPicPr>
          <p:cNvPr id="36" name="图形 35" descr="群组">
            <a:extLst>
              <a:ext uri="{FF2B5EF4-FFF2-40B4-BE49-F238E27FC236}">
                <a16:creationId xmlns:a16="http://schemas.microsoft.com/office/drawing/2014/main" id="{DF4D5A82-3F6F-4C13-BD79-D8EC535548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05498" y="3148684"/>
            <a:ext cx="761580" cy="761580"/>
          </a:xfrm>
          <a:prstGeom prst="rect">
            <a:avLst/>
          </a:prstGeom>
        </p:spPr>
      </p:pic>
      <p:pic>
        <p:nvPicPr>
          <p:cNvPr id="37" name="图形 36" descr="讲师">
            <a:extLst>
              <a:ext uri="{FF2B5EF4-FFF2-40B4-BE49-F238E27FC236}">
                <a16:creationId xmlns:a16="http://schemas.microsoft.com/office/drawing/2014/main" id="{E69B2668-1AB2-491A-9E5D-F918187F8E9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07670" y="3181146"/>
            <a:ext cx="696657" cy="696657"/>
          </a:xfrm>
          <a:prstGeom prst="rect">
            <a:avLst/>
          </a:prstGeom>
        </p:spPr>
      </p:pic>
      <p:pic>
        <p:nvPicPr>
          <p:cNvPr id="38" name="图形 37" descr="游戏控制器">
            <a:extLst>
              <a:ext uri="{FF2B5EF4-FFF2-40B4-BE49-F238E27FC236}">
                <a16:creationId xmlns:a16="http://schemas.microsoft.com/office/drawing/2014/main" id="{01B15F1B-982F-4C3D-A2B1-54DD5B8911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74270" y="3181146"/>
            <a:ext cx="696656" cy="696656"/>
          </a:xfrm>
          <a:prstGeom prst="rect">
            <a:avLst/>
          </a:prstGeom>
        </p:spPr>
      </p:pic>
      <p:pic>
        <p:nvPicPr>
          <p:cNvPr id="39" name="图形 38" descr="照相机">
            <a:extLst>
              <a:ext uri="{FF2B5EF4-FFF2-40B4-BE49-F238E27FC236}">
                <a16:creationId xmlns:a16="http://schemas.microsoft.com/office/drawing/2014/main" id="{308AE5B1-59E5-4638-8800-B2CA0803C8B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10713" y="3213608"/>
            <a:ext cx="631732" cy="631732"/>
          </a:xfrm>
          <a:prstGeom prst="rect">
            <a:avLst/>
          </a:prstGeom>
        </p:spPr>
      </p:pic>
      <p:pic>
        <p:nvPicPr>
          <p:cNvPr id="40" name="图形 39" descr="聊天">
            <a:extLst>
              <a:ext uri="{FF2B5EF4-FFF2-40B4-BE49-F238E27FC236}">
                <a16:creationId xmlns:a16="http://schemas.microsoft.com/office/drawing/2014/main" id="{70CA36F8-DBB3-47B3-978A-0A2EF34B270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89599" y="3148684"/>
            <a:ext cx="761580" cy="761580"/>
          </a:xfrm>
          <a:prstGeom prst="rect">
            <a:avLst/>
          </a:prstGeom>
        </p:spPr>
      </p:pic>
      <p:pic>
        <p:nvPicPr>
          <p:cNvPr id="41" name="图形 40" descr="听筒">
            <a:extLst>
              <a:ext uri="{FF2B5EF4-FFF2-40B4-BE49-F238E27FC236}">
                <a16:creationId xmlns:a16="http://schemas.microsoft.com/office/drawing/2014/main" id="{E2F1CE10-C5BE-4420-87C9-B69FBEB7715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81378" y="3148684"/>
            <a:ext cx="761580" cy="761580"/>
          </a:xfrm>
          <a:prstGeom prst="rect">
            <a:avLst/>
          </a:prstGeom>
        </p:spPr>
      </p:pic>
      <p:pic>
        <p:nvPicPr>
          <p:cNvPr id="42" name="图形 41" descr="打开​​文件夹">
            <a:extLst>
              <a:ext uri="{FF2B5EF4-FFF2-40B4-BE49-F238E27FC236}">
                <a16:creationId xmlns:a16="http://schemas.microsoft.com/office/drawing/2014/main" id="{56783970-E70F-4CED-9360-18E416D1042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017334" y="3148684"/>
            <a:ext cx="761580" cy="761580"/>
          </a:xfrm>
          <a:prstGeom prst="rect">
            <a:avLst/>
          </a:prstGeom>
        </p:spPr>
      </p:pic>
      <p:pic>
        <p:nvPicPr>
          <p:cNvPr id="43" name="图形 42" descr="握手">
            <a:extLst>
              <a:ext uri="{FF2B5EF4-FFF2-40B4-BE49-F238E27FC236}">
                <a16:creationId xmlns:a16="http://schemas.microsoft.com/office/drawing/2014/main" id="{F1D5C017-B0E9-4914-A212-128AD46BBCE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879036" y="3148684"/>
            <a:ext cx="761580" cy="761580"/>
          </a:xfrm>
          <a:prstGeom prst="rect">
            <a:avLst/>
          </a:prstGeom>
        </p:spPr>
      </p:pic>
      <p:pic>
        <p:nvPicPr>
          <p:cNvPr id="44" name="图形 43" descr="拼图">
            <a:extLst>
              <a:ext uri="{FF2B5EF4-FFF2-40B4-BE49-F238E27FC236}">
                <a16:creationId xmlns:a16="http://schemas.microsoft.com/office/drawing/2014/main" id="{1519C24F-FC98-4F62-B8C5-C0FA570A3B1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21825" y="4014451"/>
            <a:ext cx="692769" cy="692769"/>
          </a:xfrm>
          <a:prstGeom prst="rect">
            <a:avLst/>
          </a:prstGeom>
        </p:spPr>
      </p:pic>
      <p:pic>
        <p:nvPicPr>
          <p:cNvPr id="45" name="图形 44" descr="数据库">
            <a:extLst>
              <a:ext uri="{FF2B5EF4-FFF2-40B4-BE49-F238E27FC236}">
                <a16:creationId xmlns:a16="http://schemas.microsoft.com/office/drawing/2014/main" id="{F3BFA16A-6042-4A0F-B9D0-4EC6BB804FE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517348" y="4041289"/>
            <a:ext cx="639093" cy="639093"/>
          </a:xfrm>
          <a:prstGeom prst="rect">
            <a:avLst/>
          </a:prstGeom>
        </p:spPr>
      </p:pic>
      <p:pic>
        <p:nvPicPr>
          <p:cNvPr id="46" name="图形 45" descr="标牌">
            <a:extLst>
              <a:ext uri="{FF2B5EF4-FFF2-40B4-BE49-F238E27FC236}">
                <a16:creationId xmlns:a16="http://schemas.microsoft.com/office/drawing/2014/main" id="{9E4AB421-EBF8-4844-9148-A1458F25510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312244" y="4014451"/>
            <a:ext cx="692769" cy="692769"/>
          </a:xfrm>
          <a:prstGeom prst="rect">
            <a:avLst/>
          </a:prstGeom>
        </p:spPr>
      </p:pic>
      <p:pic>
        <p:nvPicPr>
          <p:cNvPr id="47" name="图形 46" descr="黑板">
            <a:extLst>
              <a:ext uri="{FF2B5EF4-FFF2-40B4-BE49-F238E27FC236}">
                <a16:creationId xmlns:a16="http://schemas.microsoft.com/office/drawing/2014/main" id="{14E68A01-DD63-49D2-AE93-21BE641DB5C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118817" y="4041289"/>
            <a:ext cx="639093" cy="639093"/>
          </a:xfrm>
          <a:prstGeom prst="rect">
            <a:avLst/>
          </a:prstGeom>
        </p:spPr>
      </p:pic>
      <p:pic>
        <p:nvPicPr>
          <p:cNvPr id="48" name="图形 47" descr="地球仪">
            <a:extLst>
              <a:ext uri="{FF2B5EF4-FFF2-40B4-BE49-F238E27FC236}">
                <a16:creationId xmlns:a16="http://schemas.microsoft.com/office/drawing/2014/main" id="{EA105265-3FEA-436F-A709-3F3218D9095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004047" y="4071237"/>
            <a:ext cx="579197" cy="579197"/>
          </a:xfrm>
          <a:prstGeom prst="rect">
            <a:avLst/>
          </a:prstGeom>
        </p:spPr>
      </p:pic>
      <p:pic>
        <p:nvPicPr>
          <p:cNvPr id="49" name="图形 48" descr="背包">
            <a:extLst>
              <a:ext uri="{FF2B5EF4-FFF2-40B4-BE49-F238E27FC236}">
                <a16:creationId xmlns:a16="http://schemas.microsoft.com/office/drawing/2014/main" id="{8DCC1114-0860-4F25-AFFE-3D44684416A9}"/>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078578" y="4041289"/>
            <a:ext cx="639093" cy="639093"/>
          </a:xfrm>
          <a:prstGeom prst="rect">
            <a:avLst/>
          </a:prstGeom>
        </p:spPr>
      </p:pic>
      <p:pic>
        <p:nvPicPr>
          <p:cNvPr id="50" name="图形 49" descr="行星">
            <a:extLst>
              <a:ext uri="{FF2B5EF4-FFF2-40B4-BE49-F238E27FC236}">
                <a16:creationId xmlns:a16="http://schemas.microsoft.com/office/drawing/2014/main" id="{4D171509-42A1-47EF-A03E-7CFE7412C175}"/>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839904" y="4014451"/>
            <a:ext cx="692769" cy="692769"/>
          </a:xfrm>
          <a:prstGeom prst="rect">
            <a:avLst/>
          </a:prstGeom>
        </p:spPr>
      </p:pic>
      <p:pic>
        <p:nvPicPr>
          <p:cNvPr id="51" name="图形 50" descr="奖杯">
            <a:extLst>
              <a:ext uri="{FF2B5EF4-FFF2-40B4-BE49-F238E27FC236}">
                <a16:creationId xmlns:a16="http://schemas.microsoft.com/office/drawing/2014/main" id="{B046D47F-A1CA-4E3E-A0FE-E25DE0C53C0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603052" y="4041289"/>
            <a:ext cx="639093" cy="639093"/>
          </a:xfrm>
          <a:prstGeom prst="rect">
            <a:avLst/>
          </a:prstGeom>
        </p:spPr>
      </p:pic>
      <p:pic>
        <p:nvPicPr>
          <p:cNvPr id="52" name="图形 51" descr="丝带">
            <a:extLst>
              <a:ext uri="{FF2B5EF4-FFF2-40B4-BE49-F238E27FC236}">
                <a16:creationId xmlns:a16="http://schemas.microsoft.com/office/drawing/2014/main" id="{38034568-7A1A-4AD3-90C5-A987D27448B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775296" y="4080133"/>
            <a:ext cx="561404" cy="561404"/>
          </a:xfrm>
          <a:prstGeom prst="rect">
            <a:avLst/>
          </a:prstGeom>
        </p:spPr>
      </p:pic>
      <p:pic>
        <p:nvPicPr>
          <p:cNvPr id="53" name="图形 52" descr="奖牌">
            <a:extLst>
              <a:ext uri="{FF2B5EF4-FFF2-40B4-BE49-F238E27FC236}">
                <a16:creationId xmlns:a16="http://schemas.microsoft.com/office/drawing/2014/main" id="{F36725F6-8F36-40CB-B0EA-D69942B919E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7507033" y="4041289"/>
            <a:ext cx="639093" cy="639093"/>
          </a:xfrm>
          <a:prstGeom prst="rect">
            <a:avLst/>
          </a:prstGeom>
        </p:spPr>
      </p:pic>
      <p:pic>
        <p:nvPicPr>
          <p:cNvPr id="54" name="图形 53" descr="领奖台">
            <a:extLst>
              <a:ext uri="{FF2B5EF4-FFF2-40B4-BE49-F238E27FC236}">
                <a16:creationId xmlns:a16="http://schemas.microsoft.com/office/drawing/2014/main" id="{0CBB3DB9-348D-4D0C-B11C-9BE316920C02}"/>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350843" y="4041289"/>
            <a:ext cx="639093" cy="639093"/>
          </a:xfrm>
          <a:prstGeom prst="rect">
            <a:avLst/>
          </a:prstGeom>
        </p:spPr>
      </p:pic>
      <p:pic>
        <p:nvPicPr>
          <p:cNvPr id="55" name="图形 54" descr="拍手">
            <a:extLst>
              <a:ext uri="{FF2B5EF4-FFF2-40B4-BE49-F238E27FC236}">
                <a16:creationId xmlns:a16="http://schemas.microsoft.com/office/drawing/2014/main" id="{4A5D1213-F701-43BE-9E77-939E752B9E7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9242622" y="4041289"/>
            <a:ext cx="639093" cy="639093"/>
          </a:xfrm>
          <a:prstGeom prst="rect">
            <a:avLst/>
          </a:prstGeom>
        </p:spPr>
      </p:pic>
      <p:pic>
        <p:nvPicPr>
          <p:cNvPr id="56" name="图形 55" descr="拇指朝上符号">
            <a:extLst>
              <a:ext uri="{FF2B5EF4-FFF2-40B4-BE49-F238E27FC236}">
                <a16:creationId xmlns:a16="http://schemas.microsoft.com/office/drawing/2014/main" id="{4A5E570C-D2D0-4B75-A230-EC1DD3813529}"/>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0940280" y="4041289"/>
            <a:ext cx="639093" cy="639093"/>
          </a:xfrm>
          <a:prstGeom prst="rect">
            <a:avLst/>
          </a:prstGeom>
        </p:spPr>
      </p:pic>
      <p:pic>
        <p:nvPicPr>
          <p:cNvPr id="57" name="图形 56" descr="胶片卷轴">
            <a:extLst>
              <a:ext uri="{FF2B5EF4-FFF2-40B4-BE49-F238E27FC236}">
                <a16:creationId xmlns:a16="http://schemas.microsoft.com/office/drawing/2014/main" id="{9C57755E-2D48-4801-B5F6-D0309E5A263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48663" y="4812248"/>
            <a:ext cx="639093" cy="639093"/>
          </a:xfrm>
          <a:prstGeom prst="rect">
            <a:avLst/>
          </a:prstGeom>
        </p:spPr>
      </p:pic>
      <p:pic>
        <p:nvPicPr>
          <p:cNvPr id="58" name="图形 57" descr="礼物">
            <a:extLst>
              <a:ext uri="{FF2B5EF4-FFF2-40B4-BE49-F238E27FC236}">
                <a16:creationId xmlns:a16="http://schemas.microsoft.com/office/drawing/2014/main" id="{31224ACC-3048-4E8A-AE7A-FB7C5341D450}"/>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517348" y="4812248"/>
            <a:ext cx="639093" cy="639093"/>
          </a:xfrm>
          <a:prstGeom prst="rect">
            <a:avLst/>
          </a:prstGeom>
        </p:spPr>
      </p:pic>
      <p:sp>
        <p:nvSpPr>
          <p:cNvPr id="59" name="human-footprint_3832">
            <a:extLst>
              <a:ext uri="{FF2B5EF4-FFF2-40B4-BE49-F238E27FC236}">
                <a16:creationId xmlns:a16="http://schemas.microsoft.com/office/drawing/2014/main" id="{7D3F62A8-0C70-4AE6-946D-41DA2C9048C1}"/>
              </a:ext>
            </a:extLst>
          </p:cNvPr>
          <p:cNvSpPr>
            <a:spLocks noChangeAspect="1"/>
          </p:cNvSpPr>
          <p:nvPr/>
        </p:nvSpPr>
        <p:spPr bwMode="auto">
          <a:xfrm>
            <a:off x="2395786" y="4826952"/>
            <a:ext cx="525684" cy="609685"/>
          </a:xfrm>
          <a:custGeom>
            <a:avLst/>
            <a:gdLst>
              <a:gd name="T0" fmla="*/ 64 w 186"/>
              <a:gd name="T1" fmla="*/ 181 h 216"/>
              <a:gd name="T2" fmla="*/ 29 w 186"/>
              <a:gd name="T3" fmla="*/ 124 h 216"/>
              <a:gd name="T4" fmla="*/ 8 w 186"/>
              <a:gd name="T5" fmla="*/ 66 h 216"/>
              <a:gd name="T6" fmla="*/ 48 w 186"/>
              <a:gd name="T7" fmla="*/ 34 h 216"/>
              <a:gd name="T8" fmla="*/ 81 w 186"/>
              <a:gd name="T9" fmla="*/ 54 h 216"/>
              <a:gd name="T10" fmla="*/ 54 w 186"/>
              <a:gd name="T11" fmla="*/ 106 h 216"/>
              <a:gd name="T12" fmla="*/ 65 w 186"/>
              <a:gd name="T13" fmla="*/ 30 h 216"/>
              <a:gd name="T14" fmla="*/ 65 w 186"/>
              <a:gd name="T15" fmla="*/ 0 h 216"/>
              <a:gd name="T16" fmla="*/ 65 w 186"/>
              <a:gd name="T17" fmla="*/ 30 h 216"/>
              <a:gd name="T18" fmla="*/ 49 w 186"/>
              <a:gd name="T19" fmla="*/ 18 h 216"/>
              <a:gd name="T20" fmla="*/ 36 w 186"/>
              <a:gd name="T21" fmla="*/ 20 h 216"/>
              <a:gd name="T22" fmla="*/ 28 w 186"/>
              <a:gd name="T23" fmla="*/ 32 h 216"/>
              <a:gd name="T24" fmla="*/ 25 w 186"/>
              <a:gd name="T25" fmla="*/ 19 h 216"/>
              <a:gd name="T26" fmla="*/ 28 w 186"/>
              <a:gd name="T27" fmla="*/ 32 h 216"/>
              <a:gd name="T28" fmla="*/ 18 w 186"/>
              <a:gd name="T29" fmla="*/ 33 h 216"/>
              <a:gd name="T30" fmla="*/ 9 w 186"/>
              <a:gd name="T31" fmla="*/ 36 h 216"/>
              <a:gd name="T32" fmla="*/ 2 w 186"/>
              <a:gd name="T33" fmla="*/ 41 h 216"/>
              <a:gd name="T34" fmla="*/ 6 w 186"/>
              <a:gd name="T35" fmla="*/ 49 h 216"/>
              <a:gd name="T36" fmla="*/ 2 w 186"/>
              <a:gd name="T37" fmla="*/ 41 h 216"/>
              <a:gd name="T38" fmla="*/ 140 w 186"/>
              <a:gd name="T39" fmla="*/ 67 h 216"/>
              <a:gd name="T40" fmla="*/ 105 w 186"/>
              <a:gd name="T41" fmla="*/ 83 h 216"/>
              <a:gd name="T42" fmla="*/ 127 w 186"/>
              <a:gd name="T43" fmla="*/ 138 h 216"/>
              <a:gd name="T44" fmla="*/ 111 w 186"/>
              <a:gd name="T45" fmla="*/ 212 h 216"/>
              <a:gd name="T46" fmla="*/ 151 w 186"/>
              <a:gd name="T47" fmla="*/ 157 h 216"/>
              <a:gd name="T48" fmla="*/ 177 w 186"/>
              <a:gd name="T49" fmla="*/ 102 h 216"/>
              <a:gd name="T50" fmla="*/ 123 w 186"/>
              <a:gd name="T51" fmla="*/ 61 h 216"/>
              <a:gd name="T52" fmla="*/ 126 w 186"/>
              <a:gd name="T53" fmla="*/ 31 h 216"/>
              <a:gd name="T54" fmla="*/ 123 w 186"/>
              <a:gd name="T55" fmla="*/ 61 h 216"/>
              <a:gd name="T56" fmla="*/ 153 w 186"/>
              <a:gd name="T57" fmla="*/ 53 h 216"/>
              <a:gd name="T58" fmla="*/ 140 w 186"/>
              <a:gd name="T59" fmla="*/ 50 h 216"/>
              <a:gd name="T60" fmla="*/ 160 w 186"/>
              <a:gd name="T61" fmla="*/ 67 h 216"/>
              <a:gd name="T62" fmla="*/ 164 w 186"/>
              <a:gd name="T63" fmla="*/ 53 h 216"/>
              <a:gd name="T64" fmla="*/ 160 w 186"/>
              <a:gd name="T65" fmla="*/ 67 h 216"/>
              <a:gd name="T66" fmla="*/ 170 w 186"/>
              <a:gd name="T67" fmla="*/ 68 h 216"/>
              <a:gd name="T68" fmla="*/ 178 w 186"/>
              <a:gd name="T69" fmla="*/ 72 h 216"/>
              <a:gd name="T70" fmla="*/ 185 w 186"/>
              <a:gd name="T71" fmla="*/ 78 h 216"/>
              <a:gd name="T72" fmla="*/ 181 w 186"/>
              <a:gd name="T73" fmla="*/ 86 h 216"/>
              <a:gd name="T74" fmla="*/ 185 w 186"/>
              <a:gd name="T75" fmla="*/ 7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6" h="216">
                <a:moveTo>
                  <a:pt x="81" y="151"/>
                </a:moveTo>
                <a:cubicBezTo>
                  <a:pt x="82" y="171"/>
                  <a:pt x="78" y="179"/>
                  <a:pt x="64" y="181"/>
                </a:cubicBezTo>
                <a:cubicBezTo>
                  <a:pt x="50" y="184"/>
                  <a:pt x="36" y="172"/>
                  <a:pt x="34" y="154"/>
                </a:cubicBezTo>
                <a:cubicBezTo>
                  <a:pt x="32" y="147"/>
                  <a:pt x="31" y="131"/>
                  <a:pt x="29" y="124"/>
                </a:cubicBezTo>
                <a:lnTo>
                  <a:pt x="17" y="90"/>
                </a:lnTo>
                <a:cubicBezTo>
                  <a:pt x="17" y="87"/>
                  <a:pt x="9" y="72"/>
                  <a:pt x="8" y="66"/>
                </a:cubicBezTo>
                <a:cubicBezTo>
                  <a:pt x="5" y="54"/>
                  <a:pt x="13" y="41"/>
                  <a:pt x="26" y="39"/>
                </a:cubicBezTo>
                <a:cubicBezTo>
                  <a:pt x="26" y="39"/>
                  <a:pt x="44" y="35"/>
                  <a:pt x="48" y="34"/>
                </a:cubicBezTo>
                <a:cubicBezTo>
                  <a:pt x="51" y="34"/>
                  <a:pt x="61" y="33"/>
                  <a:pt x="61" y="33"/>
                </a:cubicBezTo>
                <a:cubicBezTo>
                  <a:pt x="74" y="33"/>
                  <a:pt x="81" y="40"/>
                  <a:pt x="81" y="54"/>
                </a:cubicBezTo>
                <a:cubicBezTo>
                  <a:pt x="81" y="61"/>
                  <a:pt x="67" y="73"/>
                  <a:pt x="67" y="73"/>
                </a:cubicBezTo>
                <a:cubicBezTo>
                  <a:pt x="67" y="73"/>
                  <a:pt x="47" y="92"/>
                  <a:pt x="54" y="106"/>
                </a:cubicBezTo>
                <a:cubicBezTo>
                  <a:pt x="61" y="120"/>
                  <a:pt x="77" y="124"/>
                  <a:pt x="81" y="151"/>
                </a:cubicBezTo>
                <a:close/>
                <a:moveTo>
                  <a:pt x="65" y="30"/>
                </a:moveTo>
                <a:cubicBezTo>
                  <a:pt x="71" y="30"/>
                  <a:pt x="75" y="23"/>
                  <a:pt x="75" y="15"/>
                </a:cubicBezTo>
                <a:cubicBezTo>
                  <a:pt x="75" y="7"/>
                  <a:pt x="71" y="0"/>
                  <a:pt x="65" y="0"/>
                </a:cubicBezTo>
                <a:cubicBezTo>
                  <a:pt x="60" y="0"/>
                  <a:pt x="55" y="7"/>
                  <a:pt x="55" y="15"/>
                </a:cubicBezTo>
                <a:cubicBezTo>
                  <a:pt x="55" y="23"/>
                  <a:pt x="60" y="30"/>
                  <a:pt x="65" y="30"/>
                </a:cubicBezTo>
                <a:close/>
                <a:moveTo>
                  <a:pt x="44" y="28"/>
                </a:moveTo>
                <a:cubicBezTo>
                  <a:pt x="47" y="28"/>
                  <a:pt x="50" y="23"/>
                  <a:pt x="49" y="18"/>
                </a:cubicBezTo>
                <a:cubicBezTo>
                  <a:pt x="48" y="12"/>
                  <a:pt x="45" y="9"/>
                  <a:pt x="41" y="9"/>
                </a:cubicBezTo>
                <a:cubicBezTo>
                  <a:pt x="37" y="10"/>
                  <a:pt x="35" y="14"/>
                  <a:pt x="36" y="20"/>
                </a:cubicBezTo>
                <a:cubicBezTo>
                  <a:pt x="37" y="25"/>
                  <a:pt x="40" y="29"/>
                  <a:pt x="44" y="28"/>
                </a:cubicBezTo>
                <a:close/>
                <a:moveTo>
                  <a:pt x="28" y="32"/>
                </a:moveTo>
                <a:cubicBezTo>
                  <a:pt x="31" y="32"/>
                  <a:pt x="32" y="28"/>
                  <a:pt x="31" y="24"/>
                </a:cubicBezTo>
                <a:cubicBezTo>
                  <a:pt x="30" y="21"/>
                  <a:pt x="28" y="18"/>
                  <a:pt x="25" y="19"/>
                </a:cubicBezTo>
                <a:cubicBezTo>
                  <a:pt x="22" y="19"/>
                  <a:pt x="21" y="23"/>
                  <a:pt x="22" y="27"/>
                </a:cubicBezTo>
                <a:cubicBezTo>
                  <a:pt x="23" y="30"/>
                  <a:pt x="26" y="33"/>
                  <a:pt x="28" y="32"/>
                </a:cubicBezTo>
                <a:close/>
                <a:moveTo>
                  <a:pt x="16" y="40"/>
                </a:moveTo>
                <a:cubicBezTo>
                  <a:pt x="18" y="40"/>
                  <a:pt x="19" y="36"/>
                  <a:pt x="18" y="33"/>
                </a:cubicBezTo>
                <a:cubicBezTo>
                  <a:pt x="16" y="29"/>
                  <a:pt x="13" y="27"/>
                  <a:pt x="11" y="28"/>
                </a:cubicBezTo>
                <a:cubicBezTo>
                  <a:pt x="9" y="29"/>
                  <a:pt x="8" y="33"/>
                  <a:pt x="9" y="36"/>
                </a:cubicBezTo>
                <a:cubicBezTo>
                  <a:pt x="11" y="39"/>
                  <a:pt x="14" y="41"/>
                  <a:pt x="16" y="40"/>
                </a:cubicBezTo>
                <a:close/>
                <a:moveTo>
                  <a:pt x="2" y="41"/>
                </a:moveTo>
                <a:cubicBezTo>
                  <a:pt x="1" y="42"/>
                  <a:pt x="0" y="44"/>
                  <a:pt x="1" y="46"/>
                </a:cubicBezTo>
                <a:cubicBezTo>
                  <a:pt x="2" y="49"/>
                  <a:pt x="4" y="50"/>
                  <a:pt x="6" y="49"/>
                </a:cubicBezTo>
                <a:cubicBezTo>
                  <a:pt x="7" y="49"/>
                  <a:pt x="8" y="46"/>
                  <a:pt x="7" y="44"/>
                </a:cubicBezTo>
                <a:cubicBezTo>
                  <a:pt x="6" y="42"/>
                  <a:pt x="4" y="41"/>
                  <a:pt x="2" y="41"/>
                </a:cubicBezTo>
                <a:close/>
                <a:moveTo>
                  <a:pt x="162" y="73"/>
                </a:moveTo>
                <a:cubicBezTo>
                  <a:pt x="162" y="73"/>
                  <a:pt x="143" y="68"/>
                  <a:pt x="140" y="67"/>
                </a:cubicBezTo>
                <a:cubicBezTo>
                  <a:pt x="137" y="66"/>
                  <a:pt x="127" y="65"/>
                  <a:pt x="127" y="65"/>
                </a:cubicBezTo>
                <a:cubicBezTo>
                  <a:pt x="114" y="64"/>
                  <a:pt x="107" y="70"/>
                  <a:pt x="105" y="83"/>
                </a:cubicBezTo>
                <a:cubicBezTo>
                  <a:pt x="105" y="91"/>
                  <a:pt x="117" y="104"/>
                  <a:pt x="117" y="104"/>
                </a:cubicBezTo>
                <a:cubicBezTo>
                  <a:pt x="117" y="104"/>
                  <a:pt x="135" y="125"/>
                  <a:pt x="127" y="138"/>
                </a:cubicBezTo>
                <a:cubicBezTo>
                  <a:pt x="119" y="152"/>
                  <a:pt x="103" y="154"/>
                  <a:pt x="97" y="180"/>
                </a:cubicBezTo>
                <a:cubicBezTo>
                  <a:pt x="94" y="200"/>
                  <a:pt x="98" y="209"/>
                  <a:pt x="111" y="212"/>
                </a:cubicBezTo>
                <a:cubicBezTo>
                  <a:pt x="125" y="216"/>
                  <a:pt x="140" y="205"/>
                  <a:pt x="144" y="188"/>
                </a:cubicBezTo>
                <a:cubicBezTo>
                  <a:pt x="146" y="180"/>
                  <a:pt x="148" y="164"/>
                  <a:pt x="151" y="157"/>
                </a:cubicBezTo>
                <a:lnTo>
                  <a:pt x="165" y="125"/>
                </a:lnTo>
                <a:cubicBezTo>
                  <a:pt x="166" y="122"/>
                  <a:pt x="176" y="108"/>
                  <a:pt x="177" y="102"/>
                </a:cubicBezTo>
                <a:cubicBezTo>
                  <a:pt x="181" y="90"/>
                  <a:pt x="174" y="77"/>
                  <a:pt x="162" y="73"/>
                </a:cubicBezTo>
                <a:close/>
                <a:moveTo>
                  <a:pt x="123" y="61"/>
                </a:moveTo>
                <a:cubicBezTo>
                  <a:pt x="129" y="61"/>
                  <a:pt x="134" y="55"/>
                  <a:pt x="134" y="47"/>
                </a:cubicBezTo>
                <a:cubicBezTo>
                  <a:pt x="135" y="39"/>
                  <a:pt x="131" y="32"/>
                  <a:pt x="126" y="31"/>
                </a:cubicBezTo>
                <a:cubicBezTo>
                  <a:pt x="120" y="31"/>
                  <a:pt x="115" y="37"/>
                  <a:pt x="114" y="45"/>
                </a:cubicBezTo>
                <a:cubicBezTo>
                  <a:pt x="113" y="53"/>
                  <a:pt x="117" y="60"/>
                  <a:pt x="123" y="61"/>
                </a:cubicBezTo>
                <a:close/>
                <a:moveTo>
                  <a:pt x="145" y="61"/>
                </a:moveTo>
                <a:cubicBezTo>
                  <a:pt x="148" y="62"/>
                  <a:pt x="152" y="58"/>
                  <a:pt x="153" y="53"/>
                </a:cubicBezTo>
                <a:cubicBezTo>
                  <a:pt x="154" y="48"/>
                  <a:pt x="152" y="43"/>
                  <a:pt x="149" y="43"/>
                </a:cubicBezTo>
                <a:cubicBezTo>
                  <a:pt x="145" y="42"/>
                  <a:pt x="142" y="45"/>
                  <a:pt x="140" y="50"/>
                </a:cubicBezTo>
                <a:cubicBezTo>
                  <a:pt x="139" y="56"/>
                  <a:pt x="141" y="60"/>
                  <a:pt x="145" y="61"/>
                </a:cubicBezTo>
                <a:close/>
                <a:moveTo>
                  <a:pt x="160" y="67"/>
                </a:moveTo>
                <a:cubicBezTo>
                  <a:pt x="162" y="67"/>
                  <a:pt x="165" y="65"/>
                  <a:pt x="166" y="61"/>
                </a:cubicBezTo>
                <a:cubicBezTo>
                  <a:pt x="168" y="58"/>
                  <a:pt x="166" y="54"/>
                  <a:pt x="164" y="53"/>
                </a:cubicBezTo>
                <a:cubicBezTo>
                  <a:pt x="161" y="52"/>
                  <a:pt x="158" y="55"/>
                  <a:pt x="157" y="58"/>
                </a:cubicBezTo>
                <a:cubicBezTo>
                  <a:pt x="156" y="62"/>
                  <a:pt x="157" y="66"/>
                  <a:pt x="160" y="67"/>
                </a:cubicBezTo>
                <a:close/>
                <a:moveTo>
                  <a:pt x="177" y="64"/>
                </a:moveTo>
                <a:cubicBezTo>
                  <a:pt x="175" y="63"/>
                  <a:pt x="172" y="65"/>
                  <a:pt x="170" y="68"/>
                </a:cubicBezTo>
                <a:cubicBezTo>
                  <a:pt x="169" y="71"/>
                  <a:pt x="169" y="75"/>
                  <a:pt x="171" y="76"/>
                </a:cubicBezTo>
                <a:cubicBezTo>
                  <a:pt x="173" y="77"/>
                  <a:pt x="176" y="75"/>
                  <a:pt x="178" y="72"/>
                </a:cubicBezTo>
                <a:cubicBezTo>
                  <a:pt x="180" y="69"/>
                  <a:pt x="179" y="65"/>
                  <a:pt x="177" y="64"/>
                </a:cubicBezTo>
                <a:close/>
                <a:moveTo>
                  <a:pt x="185" y="78"/>
                </a:moveTo>
                <a:cubicBezTo>
                  <a:pt x="183" y="77"/>
                  <a:pt x="181" y="78"/>
                  <a:pt x="180" y="80"/>
                </a:cubicBezTo>
                <a:cubicBezTo>
                  <a:pt x="179" y="83"/>
                  <a:pt x="179" y="85"/>
                  <a:pt x="181" y="86"/>
                </a:cubicBezTo>
                <a:cubicBezTo>
                  <a:pt x="182" y="86"/>
                  <a:pt x="184" y="85"/>
                  <a:pt x="185" y="83"/>
                </a:cubicBezTo>
                <a:cubicBezTo>
                  <a:pt x="186" y="81"/>
                  <a:pt x="186" y="79"/>
                  <a:pt x="185" y="78"/>
                </a:cubicBezTo>
                <a:close/>
              </a:path>
            </a:pathLst>
          </a:custGeom>
          <a:solidFill>
            <a:schemeClr val="accent1"/>
          </a:solidFill>
          <a:ln>
            <a:noFill/>
          </a:ln>
        </p:spPr>
        <p:txBody>
          <a:bodyPr/>
          <a:lstStyle/>
          <a:p>
            <a:endParaRPr lang="zh-CN" altLang="en-US"/>
          </a:p>
        </p:txBody>
      </p:sp>
      <p:sp>
        <p:nvSpPr>
          <p:cNvPr id="60" name="heart-insurance_65772">
            <a:extLst>
              <a:ext uri="{FF2B5EF4-FFF2-40B4-BE49-F238E27FC236}">
                <a16:creationId xmlns:a16="http://schemas.microsoft.com/office/drawing/2014/main" id="{1FA410CE-D8CB-4416-8A48-040AF98E05AC}"/>
              </a:ext>
            </a:extLst>
          </p:cNvPr>
          <p:cNvSpPr>
            <a:spLocks noChangeAspect="1"/>
          </p:cNvSpPr>
          <p:nvPr/>
        </p:nvSpPr>
        <p:spPr bwMode="auto">
          <a:xfrm>
            <a:off x="3191185" y="4864497"/>
            <a:ext cx="494356" cy="534595"/>
          </a:xfrm>
          <a:custGeom>
            <a:avLst/>
            <a:gdLst>
              <a:gd name="connsiteX0" fmla="*/ 516156 w 559684"/>
              <a:gd name="connsiteY0" fmla="*/ 190781 h 605240"/>
              <a:gd name="connsiteX1" fmla="*/ 534027 w 559684"/>
              <a:gd name="connsiteY1" fmla="*/ 194632 h 605240"/>
              <a:gd name="connsiteX2" fmla="*/ 536545 w 559684"/>
              <a:gd name="connsiteY2" fmla="*/ 421572 h 605240"/>
              <a:gd name="connsiteX3" fmla="*/ 424492 w 559684"/>
              <a:gd name="connsiteY3" fmla="*/ 538185 h 605240"/>
              <a:gd name="connsiteX4" fmla="*/ 412006 w 559684"/>
              <a:gd name="connsiteY4" fmla="*/ 590781 h 605240"/>
              <a:gd name="connsiteX5" fmla="*/ 399521 w 559684"/>
              <a:gd name="connsiteY5" fmla="*/ 605240 h 605240"/>
              <a:gd name="connsiteX6" fmla="*/ 338039 w 559684"/>
              <a:gd name="connsiteY6" fmla="*/ 605240 h 605240"/>
              <a:gd name="connsiteX7" fmla="*/ 322091 w 559684"/>
              <a:gd name="connsiteY7" fmla="*/ 591515 h 605240"/>
              <a:gd name="connsiteX8" fmla="*/ 398262 w 559684"/>
              <a:gd name="connsiteY8" fmla="*/ 366356 h 605240"/>
              <a:gd name="connsiteX9" fmla="*/ 443797 w 559684"/>
              <a:gd name="connsiteY9" fmla="*/ 271221 h 605240"/>
              <a:gd name="connsiteX10" fmla="*/ 483456 w 559684"/>
              <a:gd name="connsiteY10" fmla="*/ 277717 h 605240"/>
              <a:gd name="connsiteX11" fmla="*/ 447993 w 559684"/>
              <a:gd name="connsiteY11" fmla="*/ 397893 h 605240"/>
              <a:gd name="connsiteX12" fmla="*/ 460898 w 559684"/>
              <a:gd name="connsiteY12" fmla="*/ 405122 h 605240"/>
              <a:gd name="connsiteX13" fmla="*/ 496046 w 559684"/>
              <a:gd name="connsiteY13" fmla="*/ 240523 h 605240"/>
              <a:gd name="connsiteX14" fmla="*/ 516156 w 559684"/>
              <a:gd name="connsiteY14" fmla="*/ 190781 h 605240"/>
              <a:gd name="connsiteX15" fmla="*/ 43528 w 559684"/>
              <a:gd name="connsiteY15" fmla="*/ 190781 h 605240"/>
              <a:gd name="connsiteX16" fmla="*/ 63638 w 559684"/>
              <a:gd name="connsiteY16" fmla="*/ 240523 h 605240"/>
              <a:gd name="connsiteX17" fmla="*/ 98786 w 559684"/>
              <a:gd name="connsiteY17" fmla="*/ 405122 h 605240"/>
              <a:gd name="connsiteX18" fmla="*/ 111691 w 559684"/>
              <a:gd name="connsiteY18" fmla="*/ 397893 h 605240"/>
              <a:gd name="connsiteX19" fmla="*/ 76228 w 559684"/>
              <a:gd name="connsiteY19" fmla="*/ 277717 h 605240"/>
              <a:gd name="connsiteX20" fmla="*/ 115887 w 559684"/>
              <a:gd name="connsiteY20" fmla="*/ 271221 h 605240"/>
              <a:gd name="connsiteX21" fmla="*/ 161422 w 559684"/>
              <a:gd name="connsiteY21" fmla="*/ 366356 h 605240"/>
              <a:gd name="connsiteX22" fmla="*/ 237593 w 559684"/>
              <a:gd name="connsiteY22" fmla="*/ 591515 h 605240"/>
              <a:gd name="connsiteX23" fmla="*/ 221645 w 559684"/>
              <a:gd name="connsiteY23" fmla="*/ 605240 h 605240"/>
              <a:gd name="connsiteX24" fmla="*/ 160163 w 559684"/>
              <a:gd name="connsiteY24" fmla="*/ 605240 h 605240"/>
              <a:gd name="connsiteX25" fmla="*/ 147678 w 559684"/>
              <a:gd name="connsiteY25" fmla="*/ 590781 h 605240"/>
              <a:gd name="connsiteX26" fmla="*/ 135192 w 559684"/>
              <a:gd name="connsiteY26" fmla="*/ 538185 h 605240"/>
              <a:gd name="connsiteX27" fmla="*/ 23139 w 559684"/>
              <a:gd name="connsiteY27" fmla="*/ 421572 h 605240"/>
              <a:gd name="connsiteX28" fmla="*/ 25657 w 559684"/>
              <a:gd name="connsiteY28" fmla="*/ 194632 h 605240"/>
              <a:gd name="connsiteX29" fmla="*/ 43528 w 559684"/>
              <a:gd name="connsiteY29" fmla="*/ 190781 h 605240"/>
              <a:gd name="connsiteX30" fmla="*/ 197335 w 559684"/>
              <a:gd name="connsiteY30" fmla="*/ 0 h 605240"/>
              <a:gd name="connsiteX31" fmla="*/ 278643 w 559684"/>
              <a:gd name="connsiteY31" fmla="*/ 33001 h 605240"/>
              <a:gd name="connsiteX32" fmla="*/ 359950 w 559684"/>
              <a:gd name="connsiteY32" fmla="*/ 0 h 605240"/>
              <a:gd name="connsiteX33" fmla="*/ 476508 w 559684"/>
              <a:gd name="connsiteY33" fmla="*/ 116393 h 605240"/>
              <a:gd name="connsiteX34" fmla="*/ 455211 w 559684"/>
              <a:gd name="connsiteY34" fmla="*/ 183441 h 605240"/>
              <a:gd name="connsiteX35" fmla="*/ 436222 w 559684"/>
              <a:gd name="connsiteY35" fmla="*/ 205966 h 605240"/>
              <a:gd name="connsiteX36" fmla="*/ 315257 w 559684"/>
              <a:gd name="connsiteY36" fmla="*/ 326863 h 605240"/>
              <a:gd name="connsiteX37" fmla="*/ 278957 w 559684"/>
              <a:gd name="connsiteY37" fmla="*/ 351063 h 605240"/>
              <a:gd name="connsiteX38" fmla="*/ 278643 w 559684"/>
              <a:gd name="connsiteY38" fmla="*/ 351063 h 605240"/>
              <a:gd name="connsiteX39" fmla="*/ 278328 w 559684"/>
              <a:gd name="connsiteY39" fmla="*/ 351063 h 605240"/>
              <a:gd name="connsiteX40" fmla="*/ 242028 w 559684"/>
              <a:gd name="connsiteY40" fmla="*/ 326863 h 605240"/>
              <a:gd name="connsiteX41" fmla="*/ 121168 w 559684"/>
              <a:gd name="connsiteY41" fmla="*/ 205966 h 605240"/>
              <a:gd name="connsiteX42" fmla="*/ 102074 w 559684"/>
              <a:gd name="connsiteY42" fmla="*/ 183441 h 605240"/>
              <a:gd name="connsiteX43" fmla="*/ 80777 w 559684"/>
              <a:gd name="connsiteY43" fmla="*/ 116393 h 605240"/>
              <a:gd name="connsiteX44" fmla="*/ 197335 w 559684"/>
              <a:gd name="connsiteY44" fmla="*/ 0 h 60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59684" h="605240">
                <a:moveTo>
                  <a:pt x="516156" y="190781"/>
                </a:moveTo>
                <a:cubicBezTo>
                  <a:pt x="521528" y="189596"/>
                  <a:pt x="527600" y="190624"/>
                  <a:pt x="534027" y="194632"/>
                </a:cubicBezTo>
                <a:cubicBezTo>
                  <a:pt x="559732" y="210557"/>
                  <a:pt x="574735" y="343725"/>
                  <a:pt x="536545" y="421572"/>
                </a:cubicBezTo>
                <a:cubicBezTo>
                  <a:pt x="504335" y="487370"/>
                  <a:pt x="436348" y="530746"/>
                  <a:pt x="424492" y="538185"/>
                </a:cubicBezTo>
                <a:cubicBezTo>
                  <a:pt x="416518" y="543319"/>
                  <a:pt x="413265" y="572551"/>
                  <a:pt x="412006" y="590781"/>
                </a:cubicBezTo>
                <a:cubicBezTo>
                  <a:pt x="411377" y="599373"/>
                  <a:pt x="409069" y="605240"/>
                  <a:pt x="399521" y="605240"/>
                </a:cubicBezTo>
                <a:cubicBezTo>
                  <a:pt x="389029" y="605240"/>
                  <a:pt x="367626" y="605240"/>
                  <a:pt x="338039" y="605240"/>
                </a:cubicBezTo>
                <a:cubicBezTo>
                  <a:pt x="322616" y="605240"/>
                  <a:pt x="322091" y="596020"/>
                  <a:pt x="322091" y="591515"/>
                </a:cubicBezTo>
                <a:cubicBezTo>
                  <a:pt x="322196" y="475425"/>
                  <a:pt x="315901" y="460652"/>
                  <a:pt x="398262" y="366356"/>
                </a:cubicBezTo>
                <a:cubicBezTo>
                  <a:pt x="423233" y="337753"/>
                  <a:pt x="426800" y="292805"/>
                  <a:pt x="443797" y="271221"/>
                </a:cubicBezTo>
                <a:cubicBezTo>
                  <a:pt x="458066" y="253095"/>
                  <a:pt x="480833" y="261896"/>
                  <a:pt x="483456" y="277717"/>
                </a:cubicBezTo>
                <a:cubicBezTo>
                  <a:pt x="487653" y="302339"/>
                  <a:pt x="461318" y="374633"/>
                  <a:pt x="447993" y="397893"/>
                </a:cubicBezTo>
                <a:cubicBezTo>
                  <a:pt x="444636" y="403655"/>
                  <a:pt x="450616" y="414342"/>
                  <a:pt x="460898" y="405122"/>
                </a:cubicBezTo>
                <a:cubicBezTo>
                  <a:pt x="471180" y="395902"/>
                  <a:pt x="511994" y="302339"/>
                  <a:pt x="496046" y="240523"/>
                </a:cubicBezTo>
                <a:cubicBezTo>
                  <a:pt x="490223" y="217813"/>
                  <a:pt x="500040" y="194337"/>
                  <a:pt x="516156" y="190781"/>
                </a:cubicBezTo>
                <a:close/>
                <a:moveTo>
                  <a:pt x="43528" y="190781"/>
                </a:moveTo>
                <a:cubicBezTo>
                  <a:pt x="59644" y="194337"/>
                  <a:pt x="69461" y="217813"/>
                  <a:pt x="63638" y="240523"/>
                </a:cubicBezTo>
                <a:cubicBezTo>
                  <a:pt x="47795" y="302339"/>
                  <a:pt x="88504" y="395902"/>
                  <a:pt x="98786" y="405122"/>
                </a:cubicBezTo>
                <a:cubicBezTo>
                  <a:pt x="109068" y="414342"/>
                  <a:pt x="115048" y="403655"/>
                  <a:pt x="111691" y="397893"/>
                </a:cubicBezTo>
                <a:cubicBezTo>
                  <a:pt x="98366" y="374633"/>
                  <a:pt x="72031" y="302339"/>
                  <a:pt x="76228" y="277717"/>
                </a:cubicBezTo>
                <a:cubicBezTo>
                  <a:pt x="78851" y="261896"/>
                  <a:pt x="101618" y="253095"/>
                  <a:pt x="115887" y="271221"/>
                </a:cubicBezTo>
                <a:cubicBezTo>
                  <a:pt x="132884" y="292805"/>
                  <a:pt x="136451" y="337753"/>
                  <a:pt x="161422" y="366356"/>
                </a:cubicBezTo>
                <a:cubicBezTo>
                  <a:pt x="243783" y="460652"/>
                  <a:pt x="237488" y="475425"/>
                  <a:pt x="237593" y="591515"/>
                </a:cubicBezTo>
                <a:cubicBezTo>
                  <a:pt x="237593" y="596020"/>
                  <a:pt x="237068" y="605240"/>
                  <a:pt x="221645" y="605240"/>
                </a:cubicBezTo>
                <a:cubicBezTo>
                  <a:pt x="192058" y="605240"/>
                  <a:pt x="170655" y="605240"/>
                  <a:pt x="160163" y="605240"/>
                </a:cubicBezTo>
                <a:cubicBezTo>
                  <a:pt x="150615" y="605240"/>
                  <a:pt x="148307" y="599373"/>
                  <a:pt x="147678" y="590781"/>
                </a:cubicBezTo>
                <a:cubicBezTo>
                  <a:pt x="146419" y="572551"/>
                  <a:pt x="143166" y="543319"/>
                  <a:pt x="135192" y="538185"/>
                </a:cubicBezTo>
                <a:cubicBezTo>
                  <a:pt x="123337" y="530746"/>
                  <a:pt x="55349" y="487370"/>
                  <a:pt x="23139" y="421572"/>
                </a:cubicBezTo>
                <a:cubicBezTo>
                  <a:pt x="-15051" y="343725"/>
                  <a:pt x="-48" y="210557"/>
                  <a:pt x="25657" y="194632"/>
                </a:cubicBezTo>
                <a:cubicBezTo>
                  <a:pt x="32084" y="190624"/>
                  <a:pt x="38156" y="189596"/>
                  <a:pt x="43528" y="190781"/>
                </a:cubicBezTo>
                <a:close/>
                <a:moveTo>
                  <a:pt x="197335" y="0"/>
                </a:moveTo>
                <a:cubicBezTo>
                  <a:pt x="229019" y="0"/>
                  <a:pt x="257660" y="12572"/>
                  <a:pt x="278643" y="33001"/>
                </a:cubicBezTo>
                <a:cubicBezTo>
                  <a:pt x="299625" y="12572"/>
                  <a:pt x="328371" y="0"/>
                  <a:pt x="359950" y="0"/>
                </a:cubicBezTo>
                <a:cubicBezTo>
                  <a:pt x="424366" y="0"/>
                  <a:pt x="476508" y="52068"/>
                  <a:pt x="476508" y="116393"/>
                </a:cubicBezTo>
                <a:cubicBezTo>
                  <a:pt x="476508" y="141326"/>
                  <a:pt x="468640" y="164479"/>
                  <a:pt x="455211" y="183441"/>
                </a:cubicBezTo>
                <a:cubicBezTo>
                  <a:pt x="449965" y="191718"/>
                  <a:pt x="443565" y="199261"/>
                  <a:pt x="436222" y="205966"/>
                </a:cubicBezTo>
                <a:lnTo>
                  <a:pt x="315257" y="326863"/>
                </a:lnTo>
                <a:cubicBezTo>
                  <a:pt x="303192" y="338911"/>
                  <a:pt x="291127" y="351063"/>
                  <a:pt x="278957" y="351063"/>
                </a:cubicBezTo>
                <a:cubicBezTo>
                  <a:pt x="278852" y="351063"/>
                  <a:pt x="278747" y="351063"/>
                  <a:pt x="278643" y="351063"/>
                </a:cubicBezTo>
                <a:cubicBezTo>
                  <a:pt x="278538" y="351063"/>
                  <a:pt x="278433" y="351063"/>
                  <a:pt x="278328" y="351063"/>
                </a:cubicBezTo>
                <a:cubicBezTo>
                  <a:pt x="266263" y="351063"/>
                  <a:pt x="254198" y="338911"/>
                  <a:pt x="242028" y="326863"/>
                </a:cubicBezTo>
                <a:lnTo>
                  <a:pt x="121168" y="205966"/>
                </a:lnTo>
                <a:cubicBezTo>
                  <a:pt x="113825" y="199261"/>
                  <a:pt x="107425" y="191718"/>
                  <a:pt x="102074" y="183441"/>
                </a:cubicBezTo>
                <a:cubicBezTo>
                  <a:pt x="88646" y="164479"/>
                  <a:pt x="80777" y="141326"/>
                  <a:pt x="80777" y="116393"/>
                </a:cubicBezTo>
                <a:cubicBezTo>
                  <a:pt x="80777" y="52068"/>
                  <a:pt x="133024" y="0"/>
                  <a:pt x="197335" y="0"/>
                </a:cubicBezTo>
                <a:close/>
              </a:path>
            </a:pathLst>
          </a:custGeom>
          <a:solidFill>
            <a:schemeClr val="accent1"/>
          </a:solidFill>
          <a:ln>
            <a:noFill/>
          </a:ln>
        </p:spPr>
        <p:txBody>
          <a:bodyPr/>
          <a:lstStyle/>
          <a:p>
            <a:endParaRPr lang="zh-CN" altLang="en-US"/>
          </a:p>
        </p:txBody>
      </p:sp>
      <p:sp>
        <p:nvSpPr>
          <p:cNvPr id="61" name="fire-flame_17823">
            <a:extLst>
              <a:ext uri="{FF2B5EF4-FFF2-40B4-BE49-F238E27FC236}">
                <a16:creationId xmlns:a16="http://schemas.microsoft.com/office/drawing/2014/main" id="{772753A6-FAF3-4A9E-9D61-1C08720AFAC8}"/>
              </a:ext>
            </a:extLst>
          </p:cNvPr>
          <p:cNvSpPr>
            <a:spLocks noChangeAspect="1"/>
          </p:cNvSpPr>
          <p:nvPr/>
        </p:nvSpPr>
        <p:spPr bwMode="auto">
          <a:xfrm>
            <a:off x="4113902" y="4864497"/>
            <a:ext cx="359486" cy="534594"/>
          </a:xfrm>
          <a:custGeom>
            <a:avLst/>
            <a:gdLst>
              <a:gd name="T0" fmla="*/ 3014 w 3064"/>
              <a:gd name="T1" fmla="*/ 3195 h 4563"/>
              <a:gd name="T2" fmla="*/ 1022 w 3064"/>
              <a:gd name="T3" fmla="*/ 15 h 4563"/>
              <a:gd name="T4" fmla="*/ 947 w 3064"/>
              <a:gd name="T5" fmla="*/ 22 h 4563"/>
              <a:gd name="T6" fmla="*/ 937 w 3064"/>
              <a:gd name="T7" fmla="*/ 96 h 4563"/>
              <a:gd name="T8" fmla="*/ 322 w 3064"/>
              <a:gd name="T9" fmla="*/ 2804 h 4563"/>
              <a:gd name="T10" fmla="*/ 199 w 3064"/>
              <a:gd name="T11" fmla="*/ 4121 h 4563"/>
              <a:gd name="T12" fmla="*/ 1243 w 3064"/>
              <a:gd name="T13" fmla="*/ 4562 h 4563"/>
              <a:gd name="T14" fmla="*/ 1261 w 3064"/>
              <a:gd name="T15" fmla="*/ 4417 h 4563"/>
              <a:gd name="T16" fmla="*/ 1178 w 3064"/>
              <a:gd name="T17" fmla="*/ 4158 h 4563"/>
              <a:gd name="T18" fmla="*/ 1108 w 3064"/>
              <a:gd name="T19" fmla="*/ 3986 h 4563"/>
              <a:gd name="T20" fmla="*/ 1169 w 3064"/>
              <a:gd name="T21" fmla="*/ 3254 h 4563"/>
              <a:gd name="T22" fmla="*/ 1624 w 3064"/>
              <a:gd name="T23" fmla="*/ 2848 h 4563"/>
              <a:gd name="T24" fmla="*/ 1691 w 3064"/>
              <a:gd name="T25" fmla="*/ 2859 h 4563"/>
              <a:gd name="T26" fmla="*/ 1728 w 3064"/>
              <a:gd name="T27" fmla="*/ 2917 h 4563"/>
              <a:gd name="T28" fmla="*/ 1740 w 3064"/>
              <a:gd name="T29" fmla="*/ 3018 h 4563"/>
              <a:gd name="T30" fmla="*/ 1832 w 3064"/>
              <a:gd name="T31" fmla="*/ 3556 h 4563"/>
              <a:gd name="T32" fmla="*/ 1903 w 3064"/>
              <a:gd name="T33" fmla="*/ 3754 h 4563"/>
              <a:gd name="T34" fmla="*/ 2001 w 3064"/>
              <a:gd name="T35" fmla="*/ 4069 h 4563"/>
              <a:gd name="T36" fmla="*/ 1958 w 3064"/>
              <a:gd name="T37" fmla="*/ 4563 h 4563"/>
              <a:gd name="T38" fmla="*/ 3014 w 3064"/>
              <a:gd name="T39" fmla="*/ 3195 h 4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64" h="4563">
                <a:moveTo>
                  <a:pt x="3014" y="3195"/>
                </a:moveTo>
                <a:cubicBezTo>
                  <a:pt x="2945" y="2063"/>
                  <a:pt x="2018" y="688"/>
                  <a:pt x="1022" y="15"/>
                </a:cubicBezTo>
                <a:cubicBezTo>
                  <a:pt x="999" y="0"/>
                  <a:pt x="967" y="2"/>
                  <a:pt x="947" y="22"/>
                </a:cubicBezTo>
                <a:cubicBezTo>
                  <a:pt x="926" y="41"/>
                  <a:pt x="922" y="72"/>
                  <a:pt x="937" y="96"/>
                </a:cubicBezTo>
                <a:cubicBezTo>
                  <a:pt x="1436" y="916"/>
                  <a:pt x="610" y="2300"/>
                  <a:pt x="322" y="2804"/>
                </a:cubicBezTo>
                <a:cubicBezTo>
                  <a:pt x="66" y="3252"/>
                  <a:pt x="0" y="3801"/>
                  <a:pt x="199" y="4121"/>
                </a:cubicBezTo>
                <a:cubicBezTo>
                  <a:pt x="395" y="4436"/>
                  <a:pt x="751" y="4515"/>
                  <a:pt x="1243" y="4562"/>
                </a:cubicBezTo>
                <a:cubicBezTo>
                  <a:pt x="1257" y="4513"/>
                  <a:pt x="1264" y="4464"/>
                  <a:pt x="1261" y="4417"/>
                </a:cubicBezTo>
                <a:cubicBezTo>
                  <a:pt x="1255" y="4328"/>
                  <a:pt x="1218" y="4245"/>
                  <a:pt x="1178" y="4158"/>
                </a:cubicBezTo>
                <a:cubicBezTo>
                  <a:pt x="1153" y="4103"/>
                  <a:pt x="1127" y="4047"/>
                  <a:pt x="1108" y="3986"/>
                </a:cubicBezTo>
                <a:cubicBezTo>
                  <a:pt x="1031" y="3742"/>
                  <a:pt x="1054" y="3476"/>
                  <a:pt x="1169" y="3254"/>
                </a:cubicBezTo>
                <a:cubicBezTo>
                  <a:pt x="1275" y="3051"/>
                  <a:pt x="1445" y="2899"/>
                  <a:pt x="1624" y="2848"/>
                </a:cubicBezTo>
                <a:cubicBezTo>
                  <a:pt x="1647" y="2842"/>
                  <a:pt x="1672" y="2846"/>
                  <a:pt x="1691" y="2859"/>
                </a:cubicBezTo>
                <a:cubicBezTo>
                  <a:pt x="1712" y="2872"/>
                  <a:pt x="1725" y="2893"/>
                  <a:pt x="1728" y="2917"/>
                </a:cubicBezTo>
                <a:lnTo>
                  <a:pt x="1740" y="3018"/>
                </a:lnTo>
                <a:cubicBezTo>
                  <a:pt x="1761" y="3197"/>
                  <a:pt x="1784" y="3382"/>
                  <a:pt x="1832" y="3556"/>
                </a:cubicBezTo>
                <a:cubicBezTo>
                  <a:pt x="1850" y="3623"/>
                  <a:pt x="1876" y="3687"/>
                  <a:pt x="1903" y="3754"/>
                </a:cubicBezTo>
                <a:cubicBezTo>
                  <a:pt x="1942" y="3853"/>
                  <a:pt x="1983" y="3956"/>
                  <a:pt x="2001" y="4069"/>
                </a:cubicBezTo>
                <a:cubicBezTo>
                  <a:pt x="2027" y="4228"/>
                  <a:pt x="2033" y="4372"/>
                  <a:pt x="1958" y="4563"/>
                </a:cubicBezTo>
                <a:cubicBezTo>
                  <a:pt x="2560" y="4436"/>
                  <a:pt x="3064" y="4004"/>
                  <a:pt x="3014" y="3195"/>
                </a:cubicBezTo>
                <a:close/>
              </a:path>
            </a:pathLst>
          </a:custGeom>
          <a:solidFill>
            <a:schemeClr val="accent1"/>
          </a:solidFill>
          <a:ln>
            <a:noFill/>
          </a:ln>
        </p:spPr>
        <p:txBody>
          <a:bodyPr/>
          <a:lstStyle/>
          <a:p>
            <a:endParaRPr lang="zh-CN" altLang="en-US"/>
          </a:p>
        </p:txBody>
      </p:sp>
      <p:sp>
        <p:nvSpPr>
          <p:cNvPr id="62" name="accept_38398">
            <a:extLst>
              <a:ext uri="{FF2B5EF4-FFF2-40B4-BE49-F238E27FC236}">
                <a16:creationId xmlns:a16="http://schemas.microsoft.com/office/drawing/2014/main" id="{3590798D-3F69-49C1-9E1F-FDE965579793}"/>
              </a:ext>
            </a:extLst>
          </p:cNvPr>
          <p:cNvSpPr>
            <a:spLocks noChangeAspect="1"/>
          </p:cNvSpPr>
          <p:nvPr/>
        </p:nvSpPr>
        <p:spPr bwMode="auto">
          <a:xfrm>
            <a:off x="4918991" y="4880729"/>
            <a:ext cx="534595" cy="502131"/>
          </a:xfrm>
          <a:custGeom>
            <a:avLst/>
            <a:gdLst>
              <a:gd name="connsiteX0" fmla="*/ 543411 w 606580"/>
              <a:gd name="connsiteY0" fmla="*/ 61956 h 569745"/>
              <a:gd name="connsiteX1" fmla="*/ 556798 w 606580"/>
              <a:gd name="connsiteY1" fmla="*/ 67559 h 569745"/>
              <a:gd name="connsiteX2" fmla="*/ 601369 w 606580"/>
              <a:gd name="connsiteY2" fmla="*/ 112060 h 569745"/>
              <a:gd name="connsiteX3" fmla="*/ 606580 w 606580"/>
              <a:gd name="connsiteY3" fmla="*/ 125346 h 569745"/>
              <a:gd name="connsiteX4" fmla="*/ 601369 w 606580"/>
              <a:gd name="connsiteY4" fmla="*/ 138712 h 569745"/>
              <a:gd name="connsiteX5" fmla="*/ 295704 w 606580"/>
              <a:gd name="connsiteY5" fmla="*/ 442134 h 569745"/>
              <a:gd name="connsiteX6" fmla="*/ 281916 w 606580"/>
              <a:gd name="connsiteY6" fmla="*/ 447737 h 569745"/>
              <a:gd name="connsiteX7" fmla="*/ 279671 w 606580"/>
              <a:gd name="connsiteY7" fmla="*/ 447337 h 569745"/>
              <a:gd name="connsiteX8" fmla="*/ 268528 w 606580"/>
              <a:gd name="connsiteY8" fmla="*/ 442134 h 569745"/>
              <a:gd name="connsiteX9" fmla="*/ 117339 w 606580"/>
              <a:gd name="connsiteY9" fmla="*/ 290783 h 569745"/>
              <a:gd name="connsiteX10" fmla="*/ 112128 w 606580"/>
              <a:gd name="connsiteY10" fmla="*/ 277497 h 569745"/>
              <a:gd name="connsiteX11" fmla="*/ 117339 w 606580"/>
              <a:gd name="connsiteY11" fmla="*/ 264451 h 569745"/>
              <a:gd name="connsiteX12" fmla="*/ 162311 w 606580"/>
              <a:gd name="connsiteY12" fmla="*/ 219950 h 569745"/>
              <a:gd name="connsiteX13" fmla="*/ 175297 w 606580"/>
              <a:gd name="connsiteY13" fmla="*/ 214428 h 569745"/>
              <a:gd name="connsiteX14" fmla="*/ 188685 w 606580"/>
              <a:gd name="connsiteY14" fmla="*/ 219950 h 569745"/>
              <a:gd name="connsiteX15" fmla="*/ 282316 w 606580"/>
              <a:gd name="connsiteY15" fmla="*/ 313434 h 569745"/>
              <a:gd name="connsiteX16" fmla="*/ 530023 w 606580"/>
              <a:gd name="connsiteY16" fmla="*/ 67559 h 569745"/>
              <a:gd name="connsiteX17" fmla="*/ 543411 w 606580"/>
              <a:gd name="connsiteY17" fmla="*/ 61956 h 569745"/>
              <a:gd name="connsiteX18" fmla="*/ 285296 w 606580"/>
              <a:gd name="connsiteY18" fmla="*/ 0 h 569745"/>
              <a:gd name="connsiteX19" fmla="*/ 332832 w 606580"/>
              <a:gd name="connsiteY19" fmla="*/ 19690 h 569745"/>
              <a:gd name="connsiteX20" fmla="*/ 431271 w 606580"/>
              <a:gd name="connsiteY20" fmla="*/ 117983 h 569745"/>
              <a:gd name="connsiteX21" fmla="*/ 283452 w 606580"/>
              <a:gd name="connsiteY21" fmla="*/ 265982 h 569745"/>
              <a:gd name="connsiteX22" fmla="*/ 213631 w 606580"/>
              <a:gd name="connsiteY22" fmla="*/ 196265 h 569745"/>
              <a:gd name="connsiteX23" fmla="*/ 176837 w 606580"/>
              <a:gd name="connsiteY23" fmla="*/ 180657 h 569745"/>
              <a:gd name="connsiteX24" fmla="*/ 139642 w 606580"/>
              <a:gd name="connsiteY24" fmla="*/ 195865 h 569745"/>
              <a:gd name="connsiteX25" fmla="*/ 95072 w 606580"/>
              <a:gd name="connsiteY25" fmla="*/ 240769 h 569745"/>
              <a:gd name="connsiteX26" fmla="*/ 79521 w 606580"/>
              <a:gd name="connsiteY26" fmla="*/ 277509 h 569745"/>
              <a:gd name="connsiteX27" fmla="*/ 95072 w 606580"/>
              <a:gd name="connsiteY27" fmla="*/ 314568 h 569745"/>
              <a:gd name="connsiteX28" fmla="*/ 245937 w 606580"/>
              <a:gd name="connsiteY28" fmla="*/ 465930 h 569745"/>
              <a:gd name="connsiteX29" fmla="*/ 270787 w 606580"/>
              <a:gd name="connsiteY29" fmla="*/ 479617 h 569745"/>
              <a:gd name="connsiteX30" fmla="*/ 273031 w 606580"/>
              <a:gd name="connsiteY30" fmla="*/ 481138 h 569745"/>
              <a:gd name="connsiteX31" fmla="*/ 283452 w 606580"/>
              <a:gd name="connsiteY31" fmla="*/ 481138 h 569745"/>
              <a:gd name="connsiteX32" fmla="*/ 320247 w 606580"/>
              <a:gd name="connsiteY32" fmla="*/ 465930 h 569745"/>
              <a:gd name="connsiteX33" fmla="*/ 550151 w 606580"/>
              <a:gd name="connsiteY33" fmla="*/ 236287 h 569745"/>
              <a:gd name="connsiteX34" fmla="*/ 550872 w 606580"/>
              <a:gd name="connsiteY34" fmla="*/ 237407 h 569745"/>
              <a:gd name="connsiteX35" fmla="*/ 570592 w 606580"/>
              <a:gd name="connsiteY35" fmla="*/ 284873 h 569745"/>
              <a:gd name="connsiteX36" fmla="*/ 550872 w 606580"/>
              <a:gd name="connsiteY36" fmla="*/ 332338 h 569745"/>
              <a:gd name="connsiteX37" fmla="*/ 332832 w 606580"/>
              <a:gd name="connsiteY37" fmla="*/ 550135 h 569745"/>
              <a:gd name="connsiteX38" fmla="*/ 285456 w 606580"/>
              <a:gd name="connsiteY38" fmla="*/ 569745 h 569745"/>
              <a:gd name="connsiteX39" fmla="*/ 237760 w 606580"/>
              <a:gd name="connsiteY39" fmla="*/ 550135 h 569745"/>
              <a:gd name="connsiteX40" fmla="*/ 19720 w 606580"/>
              <a:gd name="connsiteY40" fmla="*/ 332338 h 569745"/>
              <a:gd name="connsiteX41" fmla="*/ 0 w 606580"/>
              <a:gd name="connsiteY41" fmla="*/ 284873 h 569745"/>
              <a:gd name="connsiteX42" fmla="*/ 19720 w 606580"/>
              <a:gd name="connsiteY42" fmla="*/ 237407 h 569745"/>
              <a:gd name="connsiteX43" fmla="*/ 237760 w 606580"/>
              <a:gd name="connsiteY43" fmla="*/ 19690 h 569745"/>
              <a:gd name="connsiteX44" fmla="*/ 285296 w 606580"/>
              <a:gd name="connsiteY44" fmla="*/ 0 h 56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6580" h="569745">
                <a:moveTo>
                  <a:pt x="543411" y="61956"/>
                </a:moveTo>
                <a:cubicBezTo>
                  <a:pt x="548621" y="61956"/>
                  <a:pt x="553030" y="63797"/>
                  <a:pt x="556798" y="67559"/>
                </a:cubicBezTo>
                <a:lnTo>
                  <a:pt x="601369" y="112060"/>
                </a:lnTo>
                <a:cubicBezTo>
                  <a:pt x="604816" y="115741"/>
                  <a:pt x="606580" y="120223"/>
                  <a:pt x="606580" y="125346"/>
                </a:cubicBezTo>
                <a:cubicBezTo>
                  <a:pt x="606580" y="130548"/>
                  <a:pt x="604816" y="135030"/>
                  <a:pt x="601369" y="138712"/>
                </a:cubicBezTo>
                <a:lnTo>
                  <a:pt x="295704" y="442134"/>
                </a:lnTo>
                <a:cubicBezTo>
                  <a:pt x="291455" y="445896"/>
                  <a:pt x="286886" y="447737"/>
                  <a:pt x="281916" y="447737"/>
                </a:cubicBezTo>
                <a:cubicBezTo>
                  <a:pt x="280954" y="447737"/>
                  <a:pt x="280232" y="447577"/>
                  <a:pt x="279671" y="447337"/>
                </a:cubicBezTo>
                <a:cubicBezTo>
                  <a:pt x="275262" y="446857"/>
                  <a:pt x="271494" y="445096"/>
                  <a:pt x="268528" y="442134"/>
                </a:cubicBezTo>
                <a:lnTo>
                  <a:pt x="117339" y="290783"/>
                </a:lnTo>
                <a:cubicBezTo>
                  <a:pt x="113892" y="287102"/>
                  <a:pt x="112128" y="282700"/>
                  <a:pt x="112128" y="277497"/>
                </a:cubicBezTo>
                <a:cubicBezTo>
                  <a:pt x="112128" y="272295"/>
                  <a:pt x="113892" y="267973"/>
                  <a:pt x="117339" y="264451"/>
                </a:cubicBezTo>
                <a:lnTo>
                  <a:pt x="162311" y="219950"/>
                </a:lnTo>
                <a:cubicBezTo>
                  <a:pt x="165517" y="216268"/>
                  <a:pt x="169846" y="214428"/>
                  <a:pt x="175297" y="214428"/>
                </a:cubicBezTo>
                <a:cubicBezTo>
                  <a:pt x="180748" y="214428"/>
                  <a:pt x="185238" y="216268"/>
                  <a:pt x="188685" y="219950"/>
                </a:cubicBezTo>
                <a:lnTo>
                  <a:pt x="282316" y="313434"/>
                </a:lnTo>
                <a:lnTo>
                  <a:pt x="530023" y="67559"/>
                </a:lnTo>
                <a:cubicBezTo>
                  <a:pt x="533711" y="63797"/>
                  <a:pt x="538200" y="61956"/>
                  <a:pt x="543411" y="61956"/>
                </a:cubicBezTo>
                <a:close/>
                <a:moveTo>
                  <a:pt x="285296" y="0"/>
                </a:moveTo>
                <a:cubicBezTo>
                  <a:pt x="303894" y="0"/>
                  <a:pt x="319685" y="6563"/>
                  <a:pt x="332832" y="19690"/>
                </a:cubicBezTo>
                <a:lnTo>
                  <a:pt x="431271" y="117983"/>
                </a:lnTo>
                <a:lnTo>
                  <a:pt x="283452" y="265982"/>
                </a:lnTo>
                <a:lnTo>
                  <a:pt x="213631" y="196265"/>
                </a:lnTo>
                <a:cubicBezTo>
                  <a:pt x="203210" y="185860"/>
                  <a:pt x="190946" y="180657"/>
                  <a:pt x="176837" y="180657"/>
                </a:cubicBezTo>
                <a:cubicBezTo>
                  <a:pt x="162248" y="180657"/>
                  <a:pt x="149822" y="185780"/>
                  <a:pt x="139642" y="195865"/>
                </a:cubicBezTo>
                <a:lnTo>
                  <a:pt x="95072" y="240769"/>
                </a:lnTo>
                <a:cubicBezTo>
                  <a:pt x="84731" y="250694"/>
                  <a:pt x="79521" y="262861"/>
                  <a:pt x="79521" y="277509"/>
                </a:cubicBezTo>
                <a:cubicBezTo>
                  <a:pt x="79521" y="291836"/>
                  <a:pt x="84731" y="304163"/>
                  <a:pt x="95072" y="314568"/>
                </a:cubicBezTo>
                <a:lnTo>
                  <a:pt x="245937" y="465930"/>
                </a:lnTo>
                <a:cubicBezTo>
                  <a:pt x="253311" y="472813"/>
                  <a:pt x="261648" y="477376"/>
                  <a:pt x="270787" y="479617"/>
                </a:cubicBezTo>
                <a:lnTo>
                  <a:pt x="273031" y="481138"/>
                </a:lnTo>
                <a:lnTo>
                  <a:pt x="283452" y="481138"/>
                </a:lnTo>
                <a:cubicBezTo>
                  <a:pt x="298282" y="481138"/>
                  <a:pt x="310547" y="476015"/>
                  <a:pt x="320247" y="465930"/>
                </a:cubicBezTo>
                <a:lnTo>
                  <a:pt x="550151" y="236287"/>
                </a:lnTo>
                <a:lnTo>
                  <a:pt x="550872" y="237407"/>
                </a:lnTo>
                <a:cubicBezTo>
                  <a:pt x="564019" y="250534"/>
                  <a:pt x="570592" y="266303"/>
                  <a:pt x="570592" y="284873"/>
                </a:cubicBezTo>
                <a:cubicBezTo>
                  <a:pt x="570592" y="303443"/>
                  <a:pt x="564019" y="319291"/>
                  <a:pt x="550872" y="332338"/>
                </a:cubicBezTo>
                <a:lnTo>
                  <a:pt x="332832" y="550135"/>
                </a:lnTo>
                <a:cubicBezTo>
                  <a:pt x="319926" y="563182"/>
                  <a:pt x="304134" y="569745"/>
                  <a:pt x="285456" y="569745"/>
                </a:cubicBezTo>
                <a:cubicBezTo>
                  <a:pt x="266779" y="569745"/>
                  <a:pt x="250826" y="563182"/>
                  <a:pt x="237760" y="550135"/>
                </a:cubicBezTo>
                <a:lnTo>
                  <a:pt x="19720" y="332338"/>
                </a:lnTo>
                <a:cubicBezTo>
                  <a:pt x="6573" y="319291"/>
                  <a:pt x="0" y="303443"/>
                  <a:pt x="0" y="284873"/>
                </a:cubicBezTo>
                <a:cubicBezTo>
                  <a:pt x="0" y="266383"/>
                  <a:pt x="6573" y="250534"/>
                  <a:pt x="19720" y="237407"/>
                </a:cubicBezTo>
                <a:lnTo>
                  <a:pt x="237760" y="19690"/>
                </a:lnTo>
                <a:cubicBezTo>
                  <a:pt x="250907" y="6563"/>
                  <a:pt x="266698" y="0"/>
                  <a:pt x="285296" y="0"/>
                </a:cubicBezTo>
                <a:close/>
              </a:path>
            </a:pathLst>
          </a:custGeom>
          <a:solidFill>
            <a:schemeClr val="accent1"/>
          </a:solidFill>
          <a:ln>
            <a:noFill/>
          </a:ln>
        </p:spPr>
        <p:txBody>
          <a:bodyPr/>
          <a:lstStyle/>
          <a:p>
            <a:endParaRPr lang="zh-CN" altLang="en-US"/>
          </a:p>
        </p:txBody>
      </p:sp>
      <p:sp>
        <p:nvSpPr>
          <p:cNvPr id="63" name="quotation-mark_32371">
            <a:extLst>
              <a:ext uri="{FF2B5EF4-FFF2-40B4-BE49-F238E27FC236}">
                <a16:creationId xmlns:a16="http://schemas.microsoft.com/office/drawing/2014/main" id="{21EB329D-9A3C-4456-A971-5B453AA5A4C0}"/>
              </a:ext>
            </a:extLst>
          </p:cNvPr>
          <p:cNvSpPr>
            <a:spLocks noChangeAspect="1"/>
          </p:cNvSpPr>
          <p:nvPr/>
        </p:nvSpPr>
        <p:spPr bwMode="auto">
          <a:xfrm>
            <a:off x="5788701" y="4883710"/>
            <a:ext cx="534595" cy="496169"/>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solidFill>
          <a:ln>
            <a:noFill/>
          </a:ln>
        </p:spPr>
        <p:txBody>
          <a:bodyPr/>
          <a:lstStyle/>
          <a:p>
            <a:endParaRPr lang="zh-CN" altLang="en-US"/>
          </a:p>
        </p:txBody>
      </p:sp>
      <p:sp>
        <p:nvSpPr>
          <p:cNvPr id="64" name="right-quote-sign_56826">
            <a:extLst>
              <a:ext uri="{FF2B5EF4-FFF2-40B4-BE49-F238E27FC236}">
                <a16:creationId xmlns:a16="http://schemas.microsoft.com/office/drawing/2014/main" id="{D49C90F5-260D-4B52-9EB9-9D48AF46B55A}"/>
              </a:ext>
            </a:extLst>
          </p:cNvPr>
          <p:cNvSpPr>
            <a:spLocks noChangeAspect="1"/>
          </p:cNvSpPr>
          <p:nvPr/>
        </p:nvSpPr>
        <p:spPr bwMode="auto">
          <a:xfrm>
            <a:off x="6655301" y="4896217"/>
            <a:ext cx="534595" cy="471155"/>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solidFill>
          <a:ln>
            <a:noFill/>
          </a:ln>
        </p:spPr>
        <p:txBody>
          <a:bodyPr/>
          <a:lstStyle/>
          <a:p>
            <a:endParaRPr lang="zh-CN" altLang="en-US"/>
          </a:p>
        </p:txBody>
      </p:sp>
      <p:sp>
        <p:nvSpPr>
          <p:cNvPr id="65" name="draw-recycle-arrows_17141">
            <a:extLst>
              <a:ext uri="{FF2B5EF4-FFF2-40B4-BE49-F238E27FC236}">
                <a16:creationId xmlns:a16="http://schemas.microsoft.com/office/drawing/2014/main" id="{AA268CF7-26E9-428F-8328-D7E51E82F067}"/>
              </a:ext>
            </a:extLst>
          </p:cNvPr>
          <p:cNvSpPr>
            <a:spLocks noChangeAspect="1"/>
          </p:cNvSpPr>
          <p:nvPr/>
        </p:nvSpPr>
        <p:spPr bwMode="auto">
          <a:xfrm>
            <a:off x="7561561" y="4864497"/>
            <a:ext cx="530037" cy="534595"/>
          </a:xfrm>
          <a:custGeom>
            <a:avLst/>
            <a:gdLst>
              <a:gd name="connsiteX0" fmla="*/ 551665 w 603645"/>
              <a:gd name="connsiteY0" fmla="*/ 323014 h 608835"/>
              <a:gd name="connsiteX1" fmla="*/ 564291 w 603645"/>
              <a:gd name="connsiteY1" fmla="*/ 337864 h 608835"/>
              <a:gd name="connsiteX2" fmla="*/ 600767 w 603645"/>
              <a:gd name="connsiteY2" fmla="*/ 432281 h 608835"/>
              <a:gd name="connsiteX3" fmla="*/ 603573 w 603645"/>
              <a:gd name="connsiteY3" fmla="*/ 444609 h 608835"/>
              <a:gd name="connsiteX4" fmla="*/ 598803 w 603645"/>
              <a:gd name="connsiteY4" fmla="*/ 466742 h 608835"/>
              <a:gd name="connsiteX5" fmla="*/ 593472 w 603645"/>
              <a:gd name="connsiteY5" fmla="*/ 475288 h 608835"/>
              <a:gd name="connsiteX6" fmla="*/ 540722 w 603645"/>
              <a:gd name="connsiteY6" fmla="*/ 537906 h 608835"/>
              <a:gd name="connsiteX7" fmla="*/ 531744 w 603645"/>
              <a:gd name="connsiteY7" fmla="*/ 547712 h 608835"/>
              <a:gd name="connsiteX8" fmla="*/ 472962 w 603645"/>
              <a:gd name="connsiteY8" fmla="*/ 549393 h 608835"/>
              <a:gd name="connsiteX9" fmla="*/ 442939 w 603645"/>
              <a:gd name="connsiteY9" fmla="*/ 549393 h 608835"/>
              <a:gd name="connsiteX10" fmla="*/ 395801 w 603645"/>
              <a:gd name="connsiteY10" fmla="*/ 576429 h 608835"/>
              <a:gd name="connsiteX11" fmla="*/ 395380 w 603645"/>
              <a:gd name="connsiteY11" fmla="*/ 603326 h 608835"/>
              <a:gd name="connsiteX12" fmla="*/ 367042 w 603645"/>
              <a:gd name="connsiteY12" fmla="*/ 593520 h 608835"/>
              <a:gd name="connsiteX13" fmla="*/ 280903 w 603645"/>
              <a:gd name="connsiteY13" fmla="*/ 506947 h 608835"/>
              <a:gd name="connsiteX14" fmla="*/ 274169 w 603645"/>
              <a:gd name="connsiteY14" fmla="*/ 492518 h 608835"/>
              <a:gd name="connsiteX15" fmla="*/ 314292 w 603645"/>
              <a:gd name="connsiteY15" fmla="*/ 445449 h 608835"/>
              <a:gd name="connsiteX16" fmla="*/ 351610 w 603645"/>
              <a:gd name="connsiteY16" fmla="*/ 400202 h 608835"/>
              <a:gd name="connsiteX17" fmla="*/ 392294 w 603645"/>
              <a:gd name="connsiteY17" fmla="*/ 363779 h 608835"/>
              <a:gd name="connsiteX18" fmla="*/ 394398 w 603645"/>
              <a:gd name="connsiteY18" fmla="*/ 375967 h 608835"/>
              <a:gd name="connsiteX19" fmla="*/ 394398 w 603645"/>
              <a:gd name="connsiteY19" fmla="*/ 411549 h 608835"/>
              <a:gd name="connsiteX20" fmla="*/ 440835 w 603645"/>
              <a:gd name="connsiteY20" fmla="*/ 446850 h 608835"/>
              <a:gd name="connsiteX21" fmla="*/ 466789 w 603645"/>
              <a:gd name="connsiteY21" fmla="*/ 446710 h 608835"/>
              <a:gd name="connsiteX22" fmla="*/ 488113 w 603645"/>
              <a:gd name="connsiteY22" fmla="*/ 440266 h 608835"/>
              <a:gd name="connsiteX23" fmla="*/ 484325 w 603645"/>
              <a:gd name="connsiteY23" fmla="*/ 433542 h 608835"/>
              <a:gd name="connsiteX24" fmla="*/ 461738 w 603645"/>
              <a:gd name="connsiteY24" fmla="*/ 383531 h 608835"/>
              <a:gd name="connsiteX25" fmla="*/ 463141 w 603645"/>
              <a:gd name="connsiteY25" fmla="*/ 360137 h 608835"/>
              <a:gd name="connsiteX26" fmla="*/ 507754 w 603645"/>
              <a:gd name="connsiteY26" fmla="*/ 333381 h 608835"/>
              <a:gd name="connsiteX27" fmla="*/ 551665 w 603645"/>
              <a:gd name="connsiteY27" fmla="*/ 323014 h 608835"/>
              <a:gd name="connsiteX28" fmla="*/ 172645 w 603645"/>
              <a:gd name="connsiteY28" fmla="*/ 192065 h 608835"/>
              <a:gd name="connsiteX29" fmla="*/ 193829 w 603645"/>
              <a:gd name="connsiteY29" fmla="*/ 204531 h 608835"/>
              <a:gd name="connsiteX30" fmla="*/ 210243 w 603645"/>
              <a:gd name="connsiteY30" fmla="*/ 276110 h 608835"/>
              <a:gd name="connsiteX31" fmla="*/ 233392 w 603645"/>
              <a:gd name="connsiteY31" fmla="*/ 377804 h 608835"/>
              <a:gd name="connsiteX32" fmla="*/ 229042 w 603645"/>
              <a:gd name="connsiteY32" fmla="*/ 387890 h 608835"/>
              <a:gd name="connsiteX33" fmla="*/ 186534 w 603645"/>
              <a:gd name="connsiteY33" fmla="*/ 371781 h 608835"/>
              <a:gd name="connsiteX34" fmla="*/ 134626 w 603645"/>
              <a:gd name="connsiteY34" fmla="*/ 400496 h 608835"/>
              <a:gd name="connsiteX35" fmla="*/ 123263 w 603645"/>
              <a:gd name="connsiteY35" fmla="*/ 422488 h 608835"/>
              <a:gd name="connsiteX36" fmla="*/ 121719 w 603645"/>
              <a:gd name="connsiteY36" fmla="*/ 442379 h 608835"/>
              <a:gd name="connsiteX37" fmla="*/ 131820 w 603645"/>
              <a:gd name="connsiteY37" fmla="*/ 441679 h 608835"/>
              <a:gd name="connsiteX38" fmla="*/ 182325 w 603645"/>
              <a:gd name="connsiteY38" fmla="*/ 442379 h 608835"/>
              <a:gd name="connsiteX39" fmla="*/ 230866 w 603645"/>
              <a:gd name="connsiteY39" fmla="*/ 494627 h 608835"/>
              <a:gd name="connsiteX40" fmla="*/ 180081 w 603645"/>
              <a:gd name="connsiteY40" fmla="*/ 543933 h 608835"/>
              <a:gd name="connsiteX41" fmla="*/ 69250 w 603645"/>
              <a:gd name="connsiteY41" fmla="*/ 544214 h 608835"/>
              <a:gd name="connsiteX42" fmla="*/ 62516 w 603645"/>
              <a:gd name="connsiteY42" fmla="*/ 543793 h 608835"/>
              <a:gd name="connsiteX43" fmla="*/ 45261 w 603645"/>
              <a:gd name="connsiteY43" fmla="*/ 535669 h 608835"/>
              <a:gd name="connsiteX44" fmla="*/ 38106 w 603645"/>
              <a:gd name="connsiteY44" fmla="*/ 524883 h 608835"/>
              <a:gd name="connsiteX45" fmla="*/ 4997 w 603645"/>
              <a:gd name="connsiteY45" fmla="*/ 447142 h 608835"/>
              <a:gd name="connsiteX46" fmla="*/ 87 w 603645"/>
              <a:gd name="connsiteY46" fmla="*/ 434395 h 608835"/>
              <a:gd name="connsiteX47" fmla="*/ 21692 w 603645"/>
              <a:gd name="connsiteY47" fmla="*/ 379205 h 608835"/>
              <a:gd name="connsiteX48" fmla="*/ 40070 w 603645"/>
              <a:gd name="connsiteY48" fmla="*/ 335361 h 608835"/>
              <a:gd name="connsiteX49" fmla="*/ 31512 w 603645"/>
              <a:gd name="connsiteY49" fmla="*/ 272748 h 608835"/>
              <a:gd name="connsiteX50" fmla="*/ 6400 w 603645"/>
              <a:gd name="connsiteY50" fmla="*/ 239130 h 608835"/>
              <a:gd name="connsiteX51" fmla="*/ 65883 w 603645"/>
              <a:gd name="connsiteY51" fmla="*/ 218119 h 608835"/>
              <a:gd name="connsiteX52" fmla="*/ 368044 w 603645"/>
              <a:gd name="connsiteY52" fmla="*/ 1 h 608835"/>
              <a:gd name="connsiteX53" fmla="*/ 380952 w 603645"/>
              <a:gd name="connsiteY53" fmla="*/ 2382 h 608835"/>
              <a:gd name="connsiteX54" fmla="*/ 413503 w 603645"/>
              <a:gd name="connsiteY54" fmla="*/ 50432 h 608835"/>
              <a:gd name="connsiteX55" fmla="*/ 442405 w 603645"/>
              <a:gd name="connsiteY55" fmla="*/ 88395 h 608835"/>
              <a:gd name="connsiteX56" fmla="*/ 497966 w 603645"/>
              <a:gd name="connsiteY56" fmla="*/ 111089 h 608835"/>
              <a:gd name="connsiteX57" fmla="*/ 536970 w 603645"/>
              <a:gd name="connsiteY57" fmla="*/ 104225 h 608835"/>
              <a:gd name="connsiteX58" fmla="*/ 522378 w 603645"/>
              <a:gd name="connsiteY58" fmla="*/ 165163 h 608835"/>
              <a:gd name="connsiteX59" fmla="*/ 508208 w 603645"/>
              <a:gd name="connsiteY59" fmla="*/ 202286 h 608835"/>
              <a:gd name="connsiteX60" fmla="*/ 483655 w 603645"/>
              <a:gd name="connsiteY60" fmla="*/ 259441 h 608835"/>
              <a:gd name="connsiteX61" fmla="*/ 422061 w 603645"/>
              <a:gd name="connsiteY61" fmla="*/ 251596 h 608835"/>
              <a:gd name="connsiteX62" fmla="*/ 362573 w 603645"/>
              <a:gd name="connsiteY62" fmla="*/ 244312 h 608835"/>
              <a:gd name="connsiteX63" fmla="*/ 309678 w 603645"/>
              <a:gd name="connsiteY63" fmla="*/ 229743 h 608835"/>
              <a:gd name="connsiteX64" fmla="*/ 341667 w 603645"/>
              <a:gd name="connsiteY64" fmla="*/ 200184 h 608835"/>
              <a:gd name="connsiteX65" fmla="*/ 339703 w 603645"/>
              <a:gd name="connsiteY65" fmla="*/ 140227 h 608835"/>
              <a:gd name="connsiteX66" fmla="*/ 328759 w 603645"/>
              <a:gd name="connsiteY66" fmla="*/ 123277 h 608835"/>
              <a:gd name="connsiteX67" fmla="*/ 313607 w 603645"/>
              <a:gd name="connsiteY67" fmla="*/ 115432 h 608835"/>
              <a:gd name="connsiteX68" fmla="*/ 307854 w 603645"/>
              <a:gd name="connsiteY68" fmla="*/ 123977 h 608835"/>
              <a:gd name="connsiteX69" fmla="*/ 272919 w 603645"/>
              <a:gd name="connsiteY69" fmla="*/ 166564 h 608835"/>
              <a:gd name="connsiteX70" fmla="*/ 252855 w 603645"/>
              <a:gd name="connsiteY70" fmla="*/ 178891 h 608835"/>
              <a:gd name="connsiteX71" fmla="*/ 210764 w 603645"/>
              <a:gd name="connsiteY71" fmla="*/ 146251 h 608835"/>
              <a:gd name="connsiteX72" fmla="*/ 181861 w 603645"/>
              <a:gd name="connsiteY72" fmla="*/ 105626 h 608835"/>
              <a:gd name="connsiteX73" fmla="*/ 215534 w 603645"/>
              <a:gd name="connsiteY73" fmla="*/ 51693 h 608835"/>
              <a:gd name="connsiteX74" fmla="*/ 248506 w 603645"/>
              <a:gd name="connsiteY74" fmla="*/ 13169 h 608835"/>
              <a:gd name="connsiteX75" fmla="*/ 261133 w 603645"/>
              <a:gd name="connsiteY75" fmla="*/ 3083 h 608835"/>
              <a:gd name="connsiteX76" fmla="*/ 280214 w 603645"/>
              <a:gd name="connsiteY76" fmla="*/ 141 h 608835"/>
              <a:gd name="connsiteX77" fmla="*/ 283582 w 603645"/>
              <a:gd name="connsiteY77" fmla="*/ 141 h 60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3645" h="608835">
                <a:moveTo>
                  <a:pt x="551665" y="323014"/>
                </a:moveTo>
                <a:cubicBezTo>
                  <a:pt x="560504" y="328338"/>
                  <a:pt x="564291" y="337864"/>
                  <a:pt x="564291" y="337864"/>
                </a:cubicBezTo>
                <a:lnTo>
                  <a:pt x="600767" y="432281"/>
                </a:lnTo>
                <a:cubicBezTo>
                  <a:pt x="602451" y="436484"/>
                  <a:pt x="603433" y="440686"/>
                  <a:pt x="603573" y="444609"/>
                </a:cubicBezTo>
                <a:cubicBezTo>
                  <a:pt x="604134" y="451613"/>
                  <a:pt x="601328" y="461699"/>
                  <a:pt x="598803" y="466742"/>
                </a:cubicBezTo>
                <a:cubicBezTo>
                  <a:pt x="596418" y="471505"/>
                  <a:pt x="593472" y="475288"/>
                  <a:pt x="593472" y="475288"/>
                </a:cubicBezTo>
                <a:lnTo>
                  <a:pt x="540722" y="537906"/>
                </a:lnTo>
                <a:cubicBezTo>
                  <a:pt x="537355" y="542669"/>
                  <a:pt x="534409" y="545751"/>
                  <a:pt x="531744" y="547712"/>
                </a:cubicBezTo>
                <a:cubicBezTo>
                  <a:pt x="525992" y="552054"/>
                  <a:pt x="498775" y="549253"/>
                  <a:pt x="472962" y="549393"/>
                </a:cubicBezTo>
                <a:lnTo>
                  <a:pt x="442939" y="549393"/>
                </a:lnTo>
                <a:cubicBezTo>
                  <a:pt x="417266" y="549533"/>
                  <a:pt x="396082" y="561580"/>
                  <a:pt x="395801" y="576429"/>
                </a:cubicBezTo>
                <a:lnTo>
                  <a:pt x="395380" y="603326"/>
                </a:lnTo>
                <a:cubicBezTo>
                  <a:pt x="395521" y="619996"/>
                  <a:pt x="367042" y="593520"/>
                  <a:pt x="367042" y="593520"/>
                </a:cubicBezTo>
                <a:lnTo>
                  <a:pt x="280903" y="506947"/>
                </a:lnTo>
                <a:cubicBezTo>
                  <a:pt x="275572" y="500923"/>
                  <a:pt x="273888" y="496300"/>
                  <a:pt x="274169" y="492518"/>
                </a:cubicBezTo>
                <a:cubicBezTo>
                  <a:pt x="274870" y="483553"/>
                  <a:pt x="298018" y="465341"/>
                  <a:pt x="314292" y="445449"/>
                </a:cubicBezTo>
                <a:lnTo>
                  <a:pt x="351610" y="400202"/>
                </a:lnTo>
                <a:cubicBezTo>
                  <a:pt x="368024" y="380450"/>
                  <a:pt x="388506" y="358036"/>
                  <a:pt x="392294" y="363779"/>
                </a:cubicBezTo>
                <a:cubicBezTo>
                  <a:pt x="394960" y="367982"/>
                  <a:pt x="394398" y="375967"/>
                  <a:pt x="394398" y="375967"/>
                </a:cubicBezTo>
                <a:cubicBezTo>
                  <a:pt x="394398" y="375967"/>
                  <a:pt x="394398" y="391937"/>
                  <a:pt x="394398" y="411549"/>
                </a:cubicBezTo>
                <a:cubicBezTo>
                  <a:pt x="394258" y="431161"/>
                  <a:pt x="415162" y="446990"/>
                  <a:pt x="440835" y="446850"/>
                </a:cubicBezTo>
                <a:lnTo>
                  <a:pt x="466789" y="446710"/>
                </a:lnTo>
                <a:cubicBezTo>
                  <a:pt x="481099" y="446570"/>
                  <a:pt x="490358" y="443908"/>
                  <a:pt x="488113" y="440266"/>
                </a:cubicBezTo>
                <a:cubicBezTo>
                  <a:pt x="486570" y="438165"/>
                  <a:pt x="485307" y="435923"/>
                  <a:pt x="484325" y="433542"/>
                </a:cubicBezTo>
                <a:lnTo>
                  <a:pt x="461738" y="383531"/>
                </a:lnTo>
                <a:cubicBezTo>
                  <a:pt x="457950" y="373305"/>
                  <a:pt x="459494" y="365600"/>
                  <a:pt x="463141" y="360137"/>
                </a:cubicBezTo>
                <a:cubicBezTo>
                  <a:pt x="470577" y="348790"/>
                  <a:pt x="494005" y="340665"/>
                  <a:pt x="507754" y="333381"/>
                </a:cubicBezTo>
                <a:cubicBezTo>
                  <a:pt x="521362" y="326236"/>
                  <a:pt x="542266" y="317411"/>
                  <a:pt x="551665" y="323014"/>
                </a:cubicBezTo>
                <a:close/>
                <a:moveTo>
                  <a:pt x="172645" y="192065"/>
                </a:moveTo>
                <a:cubicBezTo>
                  <a:pt x="183307" y="189123"/>
                  <a:pt x="189901" y="195847"/>
                  <a:pt x="193829" y="204531"/>
                </a:cubicBezTo>
                <a:cubicBezTo>
                  <a:pt x="200142" y="218119"/>
                  <a:pt x="204491" y="251176"/>
                  <a:pt x="210243" y="276110"/>
                </a:cubicBezTo>
                <a:lnTo>
                  <a:pt x="233392" y="377804"/>
                </a:lnTo>
                <a:cubicBezTo>
                  <a:pt x="234654" y="385088"/>
                  <a:pt x="232269" y="387469"/>
                  <a:pt x="229042" y="387890"/>
                </a:cubicBezTo>
                <a:cubicBezTo>
                  <a:pt x="222168" y="388730"/>
                  <a:pt x="203509" y="378785"/>
                  <a:pt x="186534" y="371781"/>
                </a:cubicBezTo>
                <a:cubicBezTo>
                  <a:pt x="169559" y="364777"/>
                  <a:pt x="146270" y="377664"/>
                  <a:pt x="134626" y="400496"/>
                </a:cubicBezTo>
                <a:lnTo>
                  <a:pt x="123263" y="422488"/>
                </a:lnTo>
                <a:cubicBezTo>
                  <a:pt x="117090" y="434675"/>
                  <a:pt x="116248" y="443219"/>
                  <a:pt x="121719" y="442379"/>
                </a:cubicBezTo>
                <a:cubicBezTo>
                  <a:pt x="125086" y="441959"/>
                  <a:pt x="128453" y="441679"/>
                  <a:pt x="131820" y="441679"/>
                </a:cubicBezTo>
                <a:lnTo>
                  <a:pt x="182325" y="442379"/>
                </a:lnTo>
                <a:cubicBezTo>
                  <a:pt x="228762" y="442379"/>
                  <a:pt x="230866" y="494627"/>
                  <a:pt x="230866" y="494627"/>
                </a:cubicBezTo>
                <a:cubicBezTo>
                  <a:pt x="230445" y="544914"/>
                  <a:pt x="180081" y="543933"/>
                  <a:pt x="180081" y="543933"/>
                </a:cubicBezTo>
                <a:lnTo>
                  <a:pt x="69250" y="544214"/>
                </a:lnTo>
                <a:cubicBezTo>
                  <a:pt x="66866" y="544214"/>
                  <a:pt x="64621" y="544074"/>
                  <a:pt x="62516" y="543793"/>
                </a:cubicBezTo>
                <a:cubicBezTo>
                  <a:pt x="58869" y="543093"/>
                  <a:pt x="50031" y="541132"/>
                  <a:pt x="45261" y="535669"/>
                </a:cubicBezTo>
                <a:cubicBezTo>
                  <a:pt x="40912" y="530766"/>
                  <a:pt x="38106" y="524883"/>
                  <a:pt x="38106" y="524883"/>
                </a:cubicBezTo>
                <a:lnTo>
                  <a:pt x="4997" y="447142"/>
                </a:lnTo>
                <a:cubicBezTo>
                  <a:pt x="2191" y="441959"/>
                  <a:pt x="788" y="437756"/>
                  <a:pt x="87" y="434395"/>
                </a:cubicBezTo>
                <a:cubicBezTo>
                  <a:pt x="-1176" y="426971"/>
                  <a:pt x="11731" y="402878"/>
                  <a:pt x="21692" y="379205"/>
                </a:cubicBezTo>
                <a:lnTo>
                  <a:pt x="40070" y="335361"/>
                </a:lnTo>
                <a:cubicBezTo>
                  <a:pt x="49890" y="311689"/>
                  <a:pt x="46102" y="283534"/>
                  <a:pt x="31512" y="272748"/>
                </a:cubicBezTo>
                <a:cubicBezTo>
                  <a:pt x="17062" y="261822"/>
                  <a:pt x="-615" y="245713"/>
                  <a:pt x="6400" y="239130"/>
                </a:cubicBezTo>
                <a:cubicBezTo>
                  <a:pt x="13555" y="232686"/>
                  <a:pt x="40912" y="224282"/>
                  <a:pt x="65883" y="218119"/>
                </a:cubicBezTo>
                <a:close/>
                <a:moveTo>
                  <a:pt x="368044" y="1"/>
                </a:moveTo>
                <a:cubicBezTo>
                  <a:pt x="374077" y="1"/>
                  <a:pt x="378287" y="981"/>
                  <a:pt x="380952" y="2382"/>
                </a:cubicBezTo>
                <a:cubicBezTo>
                  <a:pt x="387406" y="5604"/>
                  <a:pt x="397929" y="29979"/>
                  <a:pt x="413503" y="50432"/>
                </a:cubicBezTo>
                <a:lnTo>
                  <a:pt x="442405" y="88395"/>
                </a:lnTo>
                <a:cubicBezTo>
                  <a:pt x="457979" y="108848"/>
                  <a:pt x="482813" y="118934"/>
                  <a:pt x="497966" y="111089"/>
                </a:cubicBezTo>
                <a:cubicBezTo>
                  <a:pt x="513118" y="103104"/>
                  <a:pt x="534585" y="94979"/>
                  <a:pt x="536970" y="104225"/>
                </a:cubicBezTo>
                <a:cubicBezTo>
                  <a:pt x="539355" y="113611"/>
                  <a:pt x="531498" y="141068"/>
                  <a:pt x="522378" y="165163"/>
                </a:cubicBezTo>
                <a:lnTo>
                  <a:pt x="508208" y="202286"/>
                </a:lnTo>
                <a:cubicBezTo>
                  <a:pt x="499088" y="226241"/>
                  <a:pt x="491371" y="254818"/>
                  <a:pt x="483655" y="259441"/>
                </a:cubicBezTo>
                <a:cubicBezTo>
                  <a:pt x="475798" y="264064"/>
                  <a:pt x="447597" y="254818"/>
                  <a:pt x="422061" y="251596"/>
                </a:cubicBezTo>
                <a:lnTo>
                  <a:pt x="362573" y="244312"/>
                </a:lnTo>
                <a:cubicBezTo>
                  <a:pt x="337037" y="241090"/>
                  <a:pt x="307012" y="236187"/>
                  <a:pt x="309678" y="229743"/>
                </a:cubicBezTo>
                <a:cubicBezTo>
                  <a:pt x="312204" y="223439"/>
                  <a:pt x="328900" y="211672"/>
                  <a:pt x="341667" y="200184"/>
                </a:cubicBezTo>
                <a:cubicBezTo>
                  <a:pt x="354575" y="188697"/>
                  <a:pt x="353733" y="161801"/>
                  <a:pt x="339703" y="140227"/>
                </a:cubicBezTo>
                <a:lnTo>
                  <a:pt x="328759" y="123277"/>
                </a:lnTo>
                <a:cubicBezTo>
                  <a:pt x="322726" y="113891"/>
                  <a:pt x="316272" y="110529"/>
                  <a:pt x="313607" y="115432"/>
                </a:cubicBezTo>
                <a:cubicBezTo>
                  <a:pt x="311923" y="118514"/>
                  <a:pt x="309959" y="121316"/>
                  <a:pt x="307854" y="123977"/>
                </a:cubicBezTo>
                <a:lnTo>
                  <a:pt x="272919" y="166564"/>
                </a:lnTo>
                <a:cubicBezTo>
                  <a:pt x="266745" y="175669"/>
                  <a:pt x="259590" y="178751"/>
                  <a:pt x="252855" y="178891"/>
                </a:cubicBezTo>
                <a:cubicBezTo>
                  <a:pt x="239386" y="179452"/>
                  <a:pt x="221567" y="159699"/>
                  <a:pt x="210764" y="146251"/>
                </a:cubicBezTo>
                <a:cubicBezTo>
                  <a:pt x="199961" y="132803"/>
                  <a:pt x="183545" y="116132"/>
                  <a:pt x="181861" y="105626"/>
                </a:cubicBezTo>
                <a:cubicBezTo>
                  <a:pt x="180318" y="95119"/>
                  <a:pt x="198838" y="71305"/>
                  <a:pt x="215534" y="51693"/>
                </a:cubicBezTo>
                <a:lnTo>
                  <a:pt x="248506" y="13169"/>
                </a:lnTo>
                <a:cubicBezTo>
                  <a:pt x="252434" y="8546"/>
                  <a:pt x="256643" y="5184"/>
                  <a:pt x="261133" y="3083"/>
                </a:cubicBezTo>
                <a:cubicBezTo>
                  <a:pt x="269130" y="-980"/>
                  <a:pt x="278390" y="141"/>
                  <a:pt x="280214" y="141"/>
                </a:cubicBezTo>
                <a:cubicBezTo>
                  <a:pt x="282319" y="141"/>
                  <a:pt x="283582" y="141"/>
                  <a:pt x="283582" y="141"/>
                </a:cubicBezTo>
                <a:close/>
              </a:path>
            </a:pathLst>
          </a:custGeom>
          <a:solidFill>
            <a:schemeClr val="accent1"/>
          </a:solidFill>
          <a:ln>
            <a:noFill/>
          </a:ln>
        </p:spPr>
        <p:txBody>
          <a:bodyPr/>
          <a:lstStyle/>
          <a:p>
            <a:endParaRPr lang="zh-CN" altLang="en-US"/>
          </a:p>
        </p:txBody>
      </p:sp>
      <p:sp>
        <p:nvSpPr>
          <p:cNvPr id="66" name="domain_350110">
            <a:extLst>
              <a:ext uri="{FF2B5EF4-FFF2-40B4-BE49-F238E27FC236}">
                <a16:creationId xmlns:a16="http://schemas.microsoft.com/office/drawing/2014/main" id="{612E2C00-0A5E-4829-B2EC-3208F7E53D48}"/>
              </a:ext>
            </a:extLst>
          </p:cNvPr>
          <p:cNvSpPr>
            <a:spLocks noChangeAspect="1"/>
          </p:cNvSpPr>
          <p:nvPr/>
        </p:nvSpPr>
        <p:spPr bwMode="auto">
          <a:xfrm>
            <a:off x="8403092" y="4888178"/>
            <a:ext cx="534595" cy="48723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accent1"/>
          </a:solidFill>
          <a:ln>
            <a:noFill/>
          </a:ln>
        </p:spPr>
        <p:txBody>
          <a:bodyPr/>
          <a:lstStyle/>
          <a:p>
            <a:endParaRPr lang="zh-CN" altLang="en-US"/>
          </a:p>
        </p:txBody>
      </p:sp>
      <p:sp>
        <p:nvSpPr>
          <p:cNvPr id="67" name="stopwatch_63695">
            <a:extLst>
              <a:ext uri="{FF2B5EF4-FFF2-40B4-BE49-F238E27FC236}">
                <a16:creationId xmlns:a16="http://schemas.microsoft.com/office/drawing/2014/main" id="{17B76C8A-1F6A-419B-A626-6BF7FF29A995}"/>
              </a:ext>
            </a:extLst>
          </p:cNvPr>
          <p:cNvSpPr>
            <a:spLocks noChangeAspect="1"/>
          </p:cNvSpPr>
          <p:nvPr/>
        </p:nvSpPr>
        <p:spPr bwMode="auto">
          <a:xfrm>
            <a:off x="9296602" y="4864497"/>
            <a:ext cx="531133" cy="53459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98142" h="602040">
                <a:moveTo>
                  <a:pt x="314024" y="186505"/>
                </a:moveTo>
                <a:cubicBezTo>
                  <a:pt x="327927" y="186505"/>
                  <a:pt x="340837" y="197413"/>
                  <a:pt x="340837" y="212287"/>
                </a:cubicBezTo>
                <a:lnTo>
                  <a:pt x="340837" y="281699"/>
                </a:lnTo>
                <a:cubicBezTo>
                  <a:pt x="359706" y="290624"/>
                  <a:pt x="372616" y="311447"/>
                  <a:pt x="372616" y="334254"/>
                </a:cubicBezTo>
                <a:cubicBezTo>
                  <a:pt x="372616" y="366977"/>
                  <a:pt x="345803" y="392759"/>
                  <a:pt x="314024" y="392759"/>
                </a:cubicBezTo>
                <a:cubicBezTo>
                  <a:pt x="281251" y="392759"/>
                  <a:pt x="254438" y="365986"/>
                  <a:pt x="254438" y="334254"/>
                </a:cubicBezTo>
                <a:cubicBezTo>
                  <a:pt x="254438" y="311447"/>
                  <a:pt x="267348" y="290624"/>
                  <a:pt x="287210" y="281699"/>
                </a:cubicBezTo>
                <a:lnTo>
                  <a:pt x="287210" y="212287"/>
                </a:lnTo>
                <a:cubicBezTo>
                  <a:pt x="287210" y="197413"/>
                  <a:pt x="299127" y="186505"/>
                  <a:pt x="314024" y="186505"/>
                </a:cubicBezTo>
                <a:close/>
                <a:moveTo>
                  <a:pt x="312981" y="150758"/>
                </a:moveTo>
                <a:cubicBezTo>
                  <a:pt x="211635" y="150758"/>
                  <a:pt x="130161" y="232088"/>
                  <a:pt x="130161" y="333254"/>
                </a:cubicBezTo>
                <a:cubicBezTo>
                  <a:pt x="130161" y="433429"/>
                  <a:pt x="211635" y="514759"/>
                  <a:pt x="312981" y="514759"/>
                </a:cubicBezTo>
                <a:cubicBezTo>
                  <a:pt x="413334" y="514759"/>
                  <a:pt x="494809" y="433429"/>
                  <a:pt x="494809" y="333254"/>
                </a:cubicBezTo>
                <a:cubicBezTo>
                  <a:pt x="494809" y="232088"/>
                  <a:pt x="413334" y="150758"/>
                  <a:pt x="312981" y="150758"/>
                </a:cubicBezTo>
                <a:close/>
                <a:moveTo>
                  <a:pt x="276219" y="0"/>
                </a:moveTo>
                <a:lnTo>
                  <a:pt x="351731" y="0"/>
                </a:lnTo>
                <a:cubicBezTo>
                  <a:pt x="367629" y="0"/>
                  <a:pt x="379552" y="13886"/>
                  <a:pt x="379552" y="29755"/>
                </a:cubicBezTo>
                <a:lnTo>
                  <a:pt x="379552" y="74387"/>
                </a:lnTo>
                <a:cubicBezTo>
                  <a:pt x="407373" y="81330"/>
                  <a:pt x="434199" y="93232"/>
                  <a:pt x="459039" y="108109"/>
                </a:cubicBezTo>
                <a:lnTo>
                  <a:pt x="495802" y="71412"/>
                </a:lnTo>
                <a:cubicBezTo>
                  <a:pt x="507725" y="59510"/>
                  <a:pt x="527597" y="59510"/>
                  <a:pt x="539520" y="71412"/>
                </a:cubicBezTo>
                <a:lnTo>
                  <a:pt x="588206" y="121003"/>
                </a:lnTo>
                <a:cubicBezTo>
                  <a:pt x="594168" y="125962"/>
                  <a:pt x="598142" y="133897"/>
                  <a:pt x="598142" y="142823"/>
                </a:cubicBezTo>
                <a:cubicBezTo>
                  <a:pt x="598142" y="150758"/>
                  <a:pt x="594168" y="158693"/>
                  <a:pt x="588206" y="164644"/>
                </a:cubicBezTo>
                <a:lnTo>
                  <a:pt x="548462" y="204317"/>
                </a:lnTo>
                <a:cubicBezTo>
                  <a:pt x="570321" y="242998"/>
                  <a:pt x="582245" y="286638"/>
                  <a:pt x="582245" y="334246"/>
                </a:cubicBezTo>
                <a:cubicBezTo>
                  <a:pt x="582245" y="482029"/>
                  <a:pt x="462020" y="602040"/>
                  <a:pt x="313975" y="602040"/>
                </a:cubicBezTo>
                <a:cubicBezTo>
                  <a:pt x="165930" y="602040"/>
                  <a:pt x="44712" y="482029"/>
                  <a:pt x="44712" y="334246"/>
                </a:cubicBezTo>
                <a:cubicBezTo>
                  <a:pt x="44712" y="304491"/>
                  <a:pt x="49680" y="275728"/>
                  <a:pt x="58622" y="247957"/>
                </a:cubicBezTo>
                <a:cubicBezTo>
                  <a:pt x="59616" y="247957"/>
                  <a:pt x="59616" y="247957"/>
                  <a:pt x="59616" y="247957"/>
                </a:cubicBezTo>
                <a:cubicBezTo>
                  <a:pt x="64584" y="233080"/>
                  <a:pt x="70545" y="218202"/>
                  <a:pt x="78494" y="204317"/>
                </a:cubicBezTo>
                <a:lnTo>
                  <a:pt x="52661" y="178529"/>
                </a:lnTo>
                <a:lnTo>
                  <a:pt x="42725" y="188447"/>
                </a:lnTo>
                <a:cubicBezTo>
                  <a:pt x="38750" y="192415"/>
                  <a:pt x="33782" y="194398"/>
                  <a:pt x="27821" y="194398"/>
                </a:cubicBezTo>
                <a:cubicBezTo>
                  <a:pt x="22853" y="194398"/>
                  <a:pt x="16891" y="192415"/>
                  <a:pt x="13910" y="188447"/>
                </a:cubicBezTo>
                <a:lnTo>
                  <a:pt x="5962" y="181505"/>
                </a:lnTo>
                <a:cubicBezTo>
                  <a:pt x="-1987" y="173570"/>
                  <a:pt x="-1987" y="160676"/>
                  <a:pt x="5962" y="151750"/>
                </a:cubicBezTo>
                <a:lnTo>
                  <a:pt x="117244" y="37689"/>
                </a:lnTo>
                <a:cubicBezTo>
                  <a:pt x="121218" y="33722"/>
                  <a:pt x="127180" y="31739"/>
                  <a:pt x="132148" y="31739"/>
                </a:cubicBezTo>
                <a:cubicBezTo>
                  <a:pt x="138109" y="30747"/>
                  <a:pt x="143077" y="33722"/>
                  <a:pt x="147052" y="37689"/>
                </a:cubicBezTo>
                <a:lnTo>
                  <a:pt x="155000" y="44632"/>
                </a:lnTo>
                <a:cubicBezTo>
                  <a:pt x="162949" y="52567"/>
                  <a:pt x="162949" y="65461"/>
                  <a:pt x="155000" y="73395"/>
                </a:cubicBezTo>
                <a:lnTo>
                  <a:pt x="145064" y="84305"/>
                </a:lnTo>
                <a:lnTo>
                  <a:pt x="168911" y="108109"/>
                </a:lnTo>
                <a:cubicBezTo>
                  <a:pt x="173879" y="105134"/>
                  <a:pt x="178847" y="102158"/>
                  <a:pt x="184808" y="99183"/>
                </a:cubicBezTo>
                <a:cubicBezTo>
                  <a:pt x="204680" y="88273"/>
                  <a:pt x="225545" y="79346"/>
                  <a:pt x="247404" y="74387"/>
                </a:cubicBezTo>
                <a:lnTo>
                  <a:pt x="247404" y="29755"/>
                </a:lnTo>
                <a:cubicBezTo>
                  <a:pt x="247404" y="13886"/>
                  <a:pt x="260321" y="0"/>
                  <a:pt x="276219" y="0"/>
                </a:cubicBezTo>
                <a:close/>
              </a:path>
            </a:pathLst>
          </a:custGeom>
          <a:solidFill>
            <a:schemeClr val="accent1"/>
          </a:solidFill>
          <a:ln>
            <a:noFill/>
          </a:ln>
        </p:spPr>
        <p:txBody>
          <a:bodyPr/>
          <a:lstStyle/>
          <a:p>
            <a:endParaRPr lang="zh-CN" altLang="en-US"/>
          </a:p>
        </p:txBody>
      </p:sp>
      <p:sp>
        <p:nvSpPr>
          <p:cNvPr id="68" name="search-file_51776">
            <a:extLst>
              <a:ext uri="{FF2B5EF4-FFF2-40B4-BE49-F238E27FC236}">
                <a16:creationId xmlns:a16="http://schemas.microsoft.com/office/drawing/2014/main" id="{7A2EF9EB-5054-461A-8C05-24457163075C}"/>
              </a:ext>
            </a:extLst>
          </p:cNvPr>
          <p:cNvSpPr>
            <a:spLocks noChangeAspect="1"/>
          </p:cNvSpPr>
          <p:nvPr/>
        </p:nvSpPr>
        <p:spPr bwMode="auto">
          <a:xfrm>
            <a:off x="10138059" y="4864497"/>
            <a:ext cx="520130" cy="53459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8649" h="594741">
                <a:moveTo>
                  <a:pt x="411175" y="315251"/>
                </a:moveTo>
                <a:cubicBezTo>
                  <a:pt x="392328" y="315251"/>
                  <a:pt x="373301" y="322420"/>
                  <a:pt x="358940" y="336757"/>
                </a:cubicBezTo>
                <a:cubicBezTo>
                  <a:pt x="330220" y="365432"/>
                  <a:pt x="330220" y="411311"/>
                  <a:pt x="358940" y="439986"/>
                </a:cubicBezTo>
                <a:cubicBezTo>
                  <a:pt x="387661" y="468660"/>
                  <a:pt x="435049" y="468660"/>
                  <a:pt x="462333" y="439986"/>
                </a:cubicBezTo>
                <a:cubicBezTo>
                  <a:pt x="491053" y="411311"/>
                  <a:pt x="491053" y="365432"/>
                  <a:pt x="462333" y="336757"/>
                </a:cubicBezTo>
                <a:cubicBezTo>
                  <a:pt x="448691" y="322420"/>
                  <a:pt x="430023" y="315251"/>
                  <a:pt x="411175" y="315251"/>
                </a:cubicBezTo>
                <a:close/>
                <a:moveTo>
                  <a:pt x="410816" y="276182"/>
                </a:moveTo>
                <a:cubicBezTo>
                  <a:pt x="439716" y="276182"/>
                  <a:pt x="468795" y="287293"/>
                  <a:pt x="491053" y="309516"/>
                </a:cubicBezTo>
                <a:cubicBezTo>
                  <a:pt x="525517" y="342492"/>
                  <a:pt x="532697" y="394106"/>
                  <a:pt x="514029" y="435685"/>
                </a:cubicBezTo>
                <a:lnTo>
                  <a:pt x="578649" y="500203"/>
                </a:lnTo>
                <a:lnTo>
                  <a:pt x="522645" y="556118"/>
                </a:lnTo>
                <a:lnTo>
                  <a:pt x="458025" y="491600"/>
                </a:lnTo>
                <a:cubicBezTo>
                  <a:pt x="416381" y="510239"/>
                  <a:pt x="366121" y="503070"/>
                  <a:pt x="331656" y="468660"/>
                </a:cubicBezTo>
                <a:cubicBezTo>
                  <a:pt x="287140" y="424215"/>
                  <a:pt x="287140" y="352528"/>
                  <a:pt x="331656" y="309516"/>
                </a:cubicBezTo>
                <a:cubicBezTo>
                  <a:pt x="353197" y="287293"/>
                  <a:pt x="381917" y="276182"/>
                  <a:pt x="410816" y="276182"/>
                </a:cubicBezTo>
                <a:close/>
                <a:moveTo>
                  <a:pt x="134949" y="20001"/>
                </a:moveTo>
                <a:lnTo>
                  <a:pt x="134949" y="144835"/>
                </a:lnTo>
                <a:lnTo>
                  <a:pt x="17242" y="144835"/>
                </a:lnTo>
                <a:close/>
                <a:moveTo>
                  <a:pt x="172278" y="0"/>
                </a:moveTo>
                <a:lnTo>
                  <a:pt x="480943" y="0"/>
                </a:lnTo>
                <a:lnTo>
                  <a:pt x="480943" y="276591"/>
                </a:lnTo>
                <a:cubicBezTo>
                  <a:pt x="460844" y="263693"/>
                  <a:pt x="436438" y="256527"/>
                  <a:pt x="410596" y="256527"/>
                </a:cubicBezTo>
                <a:cubicBezTo>
                  <a:pt x="381883" y="256527"/>
                  <a:pt x="354606" y="265126"/>
                  <a:pt x="331636" y="282323"/>
                </a:cubicBezTo>
                <a:lnTo>
                  <a:pt x="81832" y="282323"/>
                </a:lnTo>
                <a:lnTo>
                  <a:pt x="81832" y="322450"/>
                </a:lnTo>
                <a:lnTo>
                  <a:pt x="295744" y="322450"/>
                </a:lnTo>
                <a:cubicBezTo>
                  <a:pt x="288566" y="335348"/>
                  <a:pt x="282823" y="351112"/>
                  <a:pt x="279952" y="366877"/>
                </a:cubicBezTo>
                <a:lnTo>
                  <a:pt x="81832" y="366877"/>
                </a:lnTo>
                <a:lnTo>
                  <a:pt x="81832" y="407004"/>
                </a:lnTo>
                <a:lnTo>
                  <a:pt x="279952" y="407004"/>
                </a:lnTo>
                <a:cubicBezTo>
                  <a:pt x="281388" y="422768"/>
                  <a:pt x="287130" y="438532"/>
                  <a:pt x="294309" y="451430"/>
                </a:cubicBezTo>
                <a:lnTo>
                  <a:pt x="81832" y="451430"/>
                </a:lnTo>
                <a:lnTo>
                  <a:pt x="81832" y="491557"/>
                </a:lnTo>
                <a:lnTo>
                  <a:pt x="327329" y="491557"/>
                </a:lnTo>
                <a:cubicBezTo>
                  <a:pt x="350299" y="511621"/>
                  <a:pt x="380448" y="521653"/>
                  <a:pt x="410596" y="521653"/>
                </a:cubicBezTo>
                <a:cubicBezTo>
                  <a:pt x="424953" y="521653"/>
                  <a:pt x="439309" y="518786"/>
                  <a:pt x="453666" y="514487"/>
                </a:cubicBezTo>
                <a:lnTo>
                  <a:pt x="480943" y="543149"/>
                </a:lnTo>
                <a:lnTo>
                  <a:pt x="480943" y="594741"/>
                </a:lnTo>
                <a:lnTo>
                  <a:pt x="0" y="594741"/>
                </a:lnTo>
                <a:lnTo>
                  <a:pt x="0" y="180572"/>
                </a:lnTo>
                <a:lnTo>
                  <a:pt x="172278" y="180572"/>
                </a:lnTo>
                <a:close/>
              </a:path>
            </a:pathLst>
          </a:custGeom>
          <a:solidFill>
            <a:schemeClr val="accent1"/>
          </a:solidFill>
          <a:ln>
            <a:noFill/>
          </a:ln>
        </p:spPr>
        <p:txBody>
          <a:bodyPr/>
          <a:lstStyle/>
          <a:p>
            <a:endParaRPr lang="zh-CN" altLang="en-US"/>
          </a:p>
        </p:txBody>
      </p:sp>
      <p:sp>
        <p:nvSpPr>
          <p:cNvPr id="69" name="mobile-notes_72695">
            <a:extLst>
              <a:ext uri="{FF2B5EF4-FFF2-40B4-BE49-F238E27FC236}">
                <a16:creationId xmlns:a16="http://schemas.microsoft.com/office/drawing/2014/main" id="{35BEAA9E-D722-4F15-80D4-476A410258F5}"/>
              </a:ext>
            </a:extLst>
          </p:cNvPr>
          <p:cNvSpPr>
            <a:spLocks noChangeAspect="1"/>
          </p:cNvSpPr>
          <p:nvPr/>
        </p:nvSpPr>
        <p:spPr bwMode="auto">
          <a:xfrm>
            <a:off x="11051329" y="4864497"/>
            <a:ext cx="416995" cy="53459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74137" h="607851">
                <a:moveTo>
                  <a:pt x="163807" y="518759"/>
                </a:moveTo>
                <a:cubicBezTo>
                  <a:pt x="154632" y="518759"/>
                  <a:pt x="147172" y="526208"/>
                  <a:pt x="147172" y="535445"/>
                </a:cubicBezTo>
                <a:cubicBezTo>
                  <a:pt x="147172" y="544608"/>
                  <a:pt x="154632" y="552057"/>
                  <a:pt x="163807" y="552057"/>
                </a:cubicBezTo>
                <a:lnTo>
                  <a:pt x="200730" y="552057"/>
                </a:lnTo>
                <a:cubicBezTo>
                  <a:pt x="209905" y="552057"/>
                  <a:pt x="217364" y="544608"/>
                  <a:pt x="217364" y="535445"/>
                </a:cubicBezTo>
                <a:cubicBezTo>
                  <a:pt x="217364" y="526208"/>
                  <a:pt x="209905" y="518759"/>
                  <a:pt x="200730" y="518759"/>
                </a:cubicBezTo>
                <a:close/>
                <a:moveTo>
                  <a:pt x="273180" y="282798"/>
                </a:moveTo>
                <a:cubicBezTo>
                  <a:pt x="268368" y="282798"/>
                  <a:pt x="263556" y="284624"/>
                  <a:pt x="259863" y="288274"/>
                </a:cubicBezTo>
                <a:cubicBezTo>
                  <a:pt x="252552" y="295649"/>
                  <a:pt x="252552" y="307569"/>
                  <a:pt x="259863" y="314869"/>
                </a:cubicBezTo>
                <a:cubicBezTo>
                  <a:pt x="267249" y="322245"/>
                  <a:pt x="279185" y="322245"/>
                  <a:pt x="286496" y="314869"/>
                </a:cubicBezTo>
                <a:cubicBezTo>
                  <a:pt x="293882" y="307569"/>
                  <a:pt x="293882" y="295649"/>
                  <a:pt x="286496" y="288274"/>
                </a:cubicBezTo>
                <a:cubicBezTo>
                  <a:pt x="282803" y="284624"/>
                  <a:pt x="277992" y="282798"/>
                  <a:pt x="273180" y="282798"/>
                </a:cubicBezTo>
                <a:close/>
                <a:moveTo>
                  <a:pt x="391835" y="100987"/>
                </a:moveTo>
                <a:cubicBezTo>
                  <a:pt x="394222" y="100838"/>
                  <a:pt x="396535" y="101657"/>
                  <a:pt x="398250" y="103371"/>
                </a:cubicBezTo>
                <a:lnTo>
                  <a:pt x="471734" y="176751"/>
                </a:lnTo>
                <a:cubicBezTo>
                  <a:pt x="473375" y="178390"/>
                  <a:pt x="474270" y="180699"/>
                  <a:pt x="474121" y="183083"/>
                </a:cubicBezTo>
                <a:cubicBezTo>
                  <a:pt x="473972" y="185467"/>
                  <a:pt x="472778" y="187628"/>
                  <a:pt x="470913" y="189043"/>
                </a:cubicBezTo>
                <a:lnTo>
                  <a:pt x="400190" y="243128"/>
                </a:lnTo>
                <a:cubicBezTo>
                  <a:pt x="398101" y="244767"/>
                  <a:pt x="395341" y="245363"/>
                  <a:pt x="392581" y="244395"/>
                </a:cubicBezTo>
                <a:lnTo>
                  <a:pt x="368484" y="236349"/>
                </a:lnTo>
                <a:lnTo>
                  <a:pt x="381017" y="258475"/>
                </a:lnTo>
                <a:cubicBezTo>
                  <a:pt x="382584" y="261231"/>
                  <a:pt x="382360" y="264733"/>
                  <a:pt x="380495" y="267340"/>
                </a:cubicBezTo>
                <a:lnTo>
                  <a:pt x="297015" y="383780"/>
                </a:lnTo>
                <a:cubicBezTo>
                  <a:pt x="295672" y="385568"/>
                  <a:pt x="293583" y="386834"/>
                  <a:pt x="291345" y="387132"/>
                </a:cubicBezTo>
                <a:lnTo>
                  <a:pt x="182575" y="401287"/>
                </a:lnTo>
                <a:cubicBezTo>
                  <a:pt x="180113" y="401659"/>
                  <a:pt x="177428" y="400765"/>
                  <a:pt x="175637" y="398977"/>
                </a:cubicBezTo>
                <a:cubicBezTo>
                  <a:pt x="173847" y="397189"/>
                  <a:pt x="173026" y="394582"/>
                  <a:pt x="173325" y="392123"/>
                </a:cubicBezTo>
                <a:lnTo>
                  <a:pt x="187574" y="283431"/>
                </a:lnTo>
                <a:cubicBezTo>
                  <a:pt x="187872" y="281197"/>
                  <a:pt x="189066" y="279185"/>
                  <a:pt x="190931" y="277844"/>
                </a:cubicBezTo>
                <a:lnTo>
                  <a:pt x="307534" y="194407"/>
                </a:lnTo>
                <a:cubicBezTo>
                  <a:pt x="308951" y="193438"/>
                  <a:pt x="310593" y="192917"/>
                  <a:pt x="312309" y="192917"/>
                </a:cubicBezTo>
                <a:cubicBezTo>
                  <a:pt x="313726" y="192917"/>
                  <a:pt x="315143" y="193289"/>
                  <a:pt x="316337" y="193960"/>
                </a:cubicBezTo>
                <a:lnTo>
                  <a:pt x="338494" y="206475"/>
                </a:lnTo>
                <a:lnTo>
                  <a:pt x="330437" y="182413"/>
                </a:lnTo>
                <a:cubicBezTo>
                  <a:pt x="329542" y="179805"/>
                  <a:pt x="330064" y="176900"/>
                  <a:pt x="331705" y="174740"/>
                </a:cubicBezTo>
                <a:lnTo>
                  <a:pt x="385866" y="104190"/>
                </a:lnTo>
                <a:cubicBezTo>
                  <a:pt x="387284" y="102328"/>
                  <a:pt x="389522" y="101136"/>
                  <a:pt x="391835" y="100987"/>
                </a:cubicBezTo>
                <a:close/>
                <a:moveTo>
                  <a:pt x="27003" y="0"/>
                </a:moveTo>
                <a:lnTo>
                  <a:pt x="337608" y="0"/>
                </a:lnTo>
                <a:cubicBezTo>
                  <a:pt x="352452" y="0"/>
                  <a:pt x="364611" y="12068"/>
                  <a:pt x="364611" y="26966"/>
                </a:cubicBezTo>
                <a:lnTo>
                  <a:pt x="364611" y="86485"/>
                </a:lnTo>
                <a:cubicBezTo>
                  <a:pt x="364313" y="86783"/>
                  <a:pt x="364089" y="87006"/>
                  <a:pt x="363865" y="87304"/>
                </a:cubicBezTo>
                <a:lnTo>
                  <a:pt x="310531" y="156730"/>
                </a:lnTo>
                <a:lnTo>
                  <a:pt x="310531" y="53932"/>
                </a:lnTo>
                <a:lnTo>
                  <a:pt x="54006" y="53932"/>
                </a:lnTo>
                <a:lnTo>
                  <a:pt x="54006" y="476969"/>
                </a:lnTo>
                <a:lnTo>
                  <a:pt x="310531" y="476969"/>
                </a:lnTo>
                <a:lnTo>
                  <a:pt x="310531" y="408586"/>
                </a:lnTo>
                <a:cubicBezTo>
                  <a:pt x="314037" y="406277"/>
                  <a:pt x="317095" y="403372"/>
                  <a:pt x="319557" y="399871"/>
                </a:cubicBezTo>
                <a:lnTo>
                  <a:pt x="364611" y="337149"/>
                </a:lnTo>
                <a:lnTo>
                  <a:pt x="364611" y="580885"/>
                </a:lnTo>
                <a:cubicBezTo>
                  <a:pt x="364611" y="595783"/>
                  <a:pt x="352452" y="607851"/>
                  <a:pt x="337534" y="607851"/>
                </a:cubicBezTo>
                <a:lnTo>
                  <a:pt x="27003" y="607851"/>
                </a:lnTo>
                <a:cubicBezTo>
                  <a:pt x="12084" y="607851"/>
                  <a:pt x="0" y="595783"/>
                  <a:pt x="0" y="580885"/>
                </a:cubicBezTo>
                <a:lnTo>
                  <a:pt x="0" y="26966"/>
                </a:lnTo>
                <a:cubicBezTo>
                  <a:pt x="0" y="12068"/>
                  <a:pt x="12084" y="0"/>
                  <a:pt x="27003" y="0"/>
                </a:cubicBezTo>
                <a:close/>
              </a:path>
            </a:pathLst>
          </a:custGeom>
          <a:solidFill>
            <a:schemeClr val="accent1"/>
          </a:solidFill>
          <a:ln>
            <a:noFill/>
          </a:ln>
        </p:spPr>
        <p:txBody>
          <a:bodyPr/>
          <a:lstStyle/>
          <a:p>
            <a:endParaRPr lang="zh-CN" altLang="en-US"/>
          </a:p>
        </p:txBody>
      </p:sp>
      <p:sp>
        <p:nvSpPr>
          <p:cNvPr id="70" name="settings-cog_17214">
            <a:extLst>
              <a:ext uri="{FF2B5EF4-FFF2-40B4-BE49-F238E27FC236}">
                <a16:creationId xmlns:a16="http://schemas.microsoft.com/office/drawing/2014/main" id="{F77C1355-35C2-4E48-B25F-5FE7A9AB76BD}"/>
              </a:ext>
            </a:extLst>
          </p:cNvPr>
          <p:cNvSpPr>
            <a:spLocks noChangeAspect="1"/>
          </p:cNvSpPr>
          <p:nvPr/>
        </p:nvSpPr>
        <p:spPr bwMode="auto">
          <a:xfrm>
            <a:off x="690235" y="5631960"/>
            <a:ext cx="555949" cy="544056"/>
          </a:xfrm>
          <a:custGeom>
            <a:avLst/>
            <a:gdLst>
              <a:gd name="T0" fmla="*/ 3915 w 4537"/>
              <a:gd name="T1" fmla="*/ 1659 h 4447"/>
              <a:gd name="T2" fmla="*/ 3838 w 4537"/>
              <a:gd name="T3" fmla="*/ 1476 h 4447"/>
              <a:gd name="T4" fmla="*/ 4033 w 4537"/>
              <a:gd name="T5" fmla="*/ 808 h 4447"/>
              <a:gd name="T6" fmla="*/ 3695 w 4537"/>
              <a:gd name="T7" fmla="*/ 478 h 4447"/>
              <a:gd name="T8" fmla="*/ 3662 w 4537"/>
              <a:gd name="T9" fmla="*/ 450 h 4447"/>
              <a:gd name="T10" fmla="*/ 3623 w 4537"/>
              <a:gd name="T11" fmla="*/ 450 h 4447"/>
              <a:gd name="T12" fmla="*/ 3027 w 4537"/>
              <a:gd name="T13" fmla="*/ 683 h 4447"/>
              <a:gd name="T14" fmla="*/ 2837 w 4537"/>
              <a:gd name="T15" fmla="*/ 606 h 4447"/>
              <a:gd name="T16" fmla="*/ 2496 w 4537"/>
              <a:gd name="T17" fmla="*/ 1 h 4447"/>
              <a:gd name="T18" fmla="*/ 2020 w 4537"/>
              <a:gd name="T19" fmla="*/ 1 h 4447"/>
              <a:gd name="T20" fmla="*/ 1694 w 4537"/>
              <a:gd name="T21" fmla="*/ 609 h 4447"/>
              <a:gd name="T22" fmla="*/ 1505 w 4537"/>
              <a:gd name="T23" fmla="*/ 685 h 4447"/>
              <a:gd name="T24" fmla="*/ 899 w 4537"/>
              <a:gd name="T25" fmla="*/ 464 h 4447"/>
              <a:gd name="T26" fmla="*/ 854 w 4537"/>
              <a:gd name="T27" fmla="*/ 466 h 4447"/>
              <a:gd name="T28" fmla="*/ 491 w 4537"/>
              <a:gd name="T29" fmla="*/ 822 h 4447"/>
              <a:gd name="T30" fmla="*/ 696 w 4537"/>
              <a:gd name="T31" fmla="*/ 1481 h 4447"/>
              <a:gd name="T32" fmla="*/ 619 w 4537"/>
              <a:gd name="T33" fmla="*/ 1664 h 4447"/>
              <a:gd name="T34" fmla="*/ 0 w 4537"/>
              <a:gd name="T35" fmla="*/ 1999 h 4447"/>
              <a:gd name="T36" fmla="*/ 0 w 4537"/>
              <a:gd name="T37" fmla="*/ 2467 h 4447"/>
              <a:gd name="T38" fmla="*/ 621 w 4537"/>
              <a:gd name="T39" fmla="*/ 2789 h 4447"/>
              <a:gd name="T40" fmla="*/ 698 w 4537"/>
              <a:gd name="T41" fmla="*/ 2971 h 4447"/>
              <a:gd name="T42" fmla="*/ 503 w 4537"/>
              <a:gd name="T43" fmla="*/ 3638 h 4447"/>
              <a:gd name="T44" fmla="*/ 841 w 4537"/>
              <a:gd name="T45" fmla="*/ 3969 h 4447"/>
              <a:gd name="T46" fmla="*/ 874 w 4537"/>
              <a:gd name="T47" fmla="*/ 3998 h 4447"/>
              <a:gd name="T48" fmla="*/ 914 w 4537"/>
              <a:gd name="T49" fmla="*/ 3998 h 4447"/>
              <a:gd name="T50" fmla="*/ 1510 w 4537"/>
              <a:gd name="T51" fmla="*/ 3764 h 4447"/>
              <a:gd name="T52" fmla="*/ 1698 w 4537"/>
              <a:gd name="T53" fmla="*/ 3841 h 4447"/>
              <a:gd name="T54" fmla="*/ 2040 w 4537"/>
              <a:gd name="T55" fmla="*/ 4446 h 4447"/>
              <a:gd name="T56" fmla="*/ 2517 w 4537"/>
              <a:gd name="T57" fmla="*/ 4446 h 4447"/>
              <a:gd name="T58" fmla="*/ 2843 w 4537"/>
              <a:gd name="T59" fmla="*/ 3839 h 4447"/>
              <a:gd name="T60" fmla="*/ 3032 w 4537"/>
              <a:gd name="T61" fmla="*/ 3762 h 4447"/>
              <a:gd name="T62" fmla="*/ 3637 w 4537"/>
              <a:gd name="T63" fmla="*/ 3983 h 4447"/>
              <a:gd name="T64" fmla="*/ 3682 w 4537"/>
              <a:gd name="T65" fmla="*/ 3982 h 4447"/>
              <a:gd name="T66" fmla="*/ 4048 w 4537"/>
              <a:gd name="T67" fmla="*/ 3623 h 4447"/>
              <a:gd name="T68" fmla="*/ 3841 w 4537"/>
              <a:gd name="T69" fmla="*/ 2966 h 4447"/>
              <a:gd name="T70" fmla="*/ 3917 w 4537"/>
              <a:gd name="T71" fmla="*/ 2783 h 4447"/>
              <a:gd name="T72" fmla="*/ 4537 w 4537"/>
              <a:gd name="T73" fmla="*/ 2447 h 4447"/>
              <a:gd name="T74" fmla="*/ 4537 w 4537"/>
              <a:gd name="T75" fmla="*/ 1980 h 4447"/>
              <a:gd name="T76" fmla="*/ 3915 w 4537"/>
              <a:gd name="T77" fmla="*/ 1659 h 4447"/>
              <a:gd name="T78" fmla="*/ 2268 w 4537"/>
              <a:gd name="T79" fmla="*/ 3001 h 4447"/>
              <a:gd name="T80" fmla="*/ 1475 w 4537"/>
              <a:gd name="T81" fmla="*/ 2223 h 4447"/>
              <a:gd name="T82" fmla="*/ 2268 w 4537"/>
              <a:gd name="T83" fmla="*/ 1446 h 4447"/>
              <a:gd name="T84" fmla="*/ 3061 w 4537"/>
              <a:gd name="T85" fmla="*/ 2223 h 4447"/>
              <a:gd name="T86" fmla="*/ 2268 w 4537"/>
              <a:gd name="T87" fmla="*/ 3001 h 4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37" h="4447">
                <a:moveTo>
                  <a:pt x="3915" y="1659"/>
                </a:moveTo>
                <a:lnTo>
                  <a:pt x="3838" y="1476"/>
                </a:lnTo>
                <a:cubicBezTo>
                  <a:pt x="4102" y="878"/>
                  <a:pt x="4085" y="860"/>
                  <a:pt x="4033" y="808"/>
                </a:cubicBezTo>
                <a:lnTo>
                  <a:pt x="3695" y="478"/>
                </a:lnTo>
                <a:lnTo>
                  <a:pt x="3662" y="450"/>
                </a:lnTo>
                <a:lnTo>
                  <a:pt x="3623" y="450"/>
                </a:lnTo>
                <a:cubicBezTo>
                  <a:pt x="3602" y="450"/>
                  <a:pt x="3540" y="450"/>
                  <a:pt x="3027" y="683"/>
                </a:cubicBezTo>
                <a:lnTo>
                  <a:pt x="2837" y="606"/>
                </a:lnTo>
                <a:cubicBezTo>
                  <a:pt x="2593" y="1"/>
                  <a:pt x="2568" y="1"/>
                  <a:pt x="2496" y="1"/>
                </a:cubicBezTo>
                <a:lnTo>
                  <a:pt x="2020" y="1"/>
                </a:lnTo>
                <a:cubicBezTo>
                  <a:pt x="1948" y="1"/>
                  <a:pt x="1920" y="0"/>
                  <a:pt x="1694" y="609"/>
                </a:cubicBezTo>
                <a:lnTo>
                  <a:pt x="1505" y="685"/>
                </a:lnTo>
                <a:cubicBezTo>
                  <a:pt x="1158" y="538"/>
                  <a:pt x="954" y="464"/>
                  <a:pt x="899" y="464"/>
                </a:cubicBezTo>
                <a:lnTo>
                  <a:pt x="854" y="466"/>
                </a:lnTo>
                <a:lnTo>
                  <a:pt x="491" y="822"/>
                </a:lnTo>
                <a:cubicBezTo>
                  <a:pt x="436" y="874"/>
                  <a:pt x="416" y="892"/>
                  <a:pt x="696" y="1481"/>
                </a:cubicBezTo>
                <a:lnTo>
                  <a:pt x="619" y="1664"/>
                </a:lnTo>
                <a:cubicBezTo>
                  <a:pt x="0" y="1903"/>
                  <a:pt x="0" y="1926"/>
                  <a:pt x="0" y="1999"/>
                </a:cubicBezTo>
                <a:lnTo>
                  <a:pt x="0" y="2467"/>
                </a:lnTo>
                <a:cubicBezTo>
                  <a:pt x="0" y="2540"/>
                  <a:pt x="0" y="2566"/>
                  <a:pt x="621" y="2789"/>
                </a:cubicBezTo>
                <a:lnTo>
                  <a:pt x="698" y="2971"/>
                </a:lnTo>
                <a:cubicBezTo>
                  <a:pt x="434" y="3569"/>
                  <a:pt x="451" y="3587"/>
                  <a:pt x="503" y="3638"/>
                </a:cubicBezTo>
                <a:lnTo>
                  <a:pt x="841" y="3969"/>
                </a:lnTo>
                <a:lnTo>
                  <a:pt x="874" y="3998"/>
                </a:lnTo>
                <a:lnTo>
                  <a:pt x="914" y="3998"/>
                </a:lnTo>
                <a:cubicBezTo>
                  <a:pt x="934" y="3998"/>
                  <a:pt x="995" y="3998"/>
                  <a:pt x="1510" y="3764"/>
                </a:cubicBezTo>
                <a:lnTo>
                  <a:pt x="1698" y="3841"/>
                </a:lnTo>
                <a:cubicBezTo>
                  <a:pt x="1943" y="4447"/>
                  <a:pt x="1968" y="4446"/>
                  <a:pt x="2040" y="4446"/>
                </a:cubicBezTo>
                <a:lnTo>
                  <a:pt x="2517" y="4446"/>
                </a:lnTo>
                <a:cubicBezTo>
                  <a:pt x="2589" y="4446"/>
                  <a:pt x="2615" y="4446"/>
                  <a:pt x="2843" y="3839"/>
                </a:cubicBezTo>
                <a:lnTo>
                  <a:pt x="3032" y="3762"/>
                </a:lnTo>
                <a:cubicBezTo>
                  <a:pt x="3379" y="3909"/>
                  <a:pt x="3582" y="3983"/>
                  <a:pt x="3637" y="3983"/>
                </a:cubicBezTo>
                <a:lnTo>
                  <a:pt x="3682" y="3982"/>
                </a:lnTo>
                <a:lnTo>
                  <a:pt x="4048" y="3623"/>
                </a:lnTo>
                <a:cubicBezTo>
                  <a:pt x="4101" y="3571"/>
                  <a:pt x="4119" y="3552"/>
                  <a:pt x="3841" y="2966"/>
                </a:cubicBezTo>
                <a:lnTo>
                  <a:pt x="3917" y="2783"/>
                </a:lnTo>
                <a:cubicBezTo>
                  <a:pt x="4537" y="2544"/>
                  <a:pt x="4537" y="2519"/>
                  <a:pt x="4537" y="2447"/>
                </a:cubicBezTo>
                <a:lnTo>
                  <a:pt x="4537" y="1980"/>
                </a:lnTo>
                <a:cubicBezTo>
                  <a:pt x="4537" y="1906"/>
                  <a:pt x="4537" y="1881"/>
                  <a:pt x="3915" y="1659"/>
                </a:cubicBezTo>
                <a:close/>
                <a:moveTo>
                  <a:pt x="2268" y="3001"/>
                </a:moveTo>
                <a:cubicBezTo>
                  <a:pt x="1831" y="3001"/>
                  <a:pt x="1475" y="2652"/>
                  <a:pt x="1475" y="2223"/>
                </a:cubicBezTo>
                <a:cubicBezTo>
                  <a:pt x="1475" y="1794"/>
                  <a:pt x="1831" y="1446"/>
                  <a:pt x="2268" y="1446"/>
                </a:cubicBezTo>
                <a:cubicBezTo>
                  <a:pt x="2705" y="1446"/>
                  <a:pt x="3061" y="1795"/>
                  <a:pt x="3061" y="2223"/>
                </a:cubicBezTo>
                <a:cubicBezTo>
                  <a:pt x="3061" y="2652"/>
                  <a:pt x="2705" y="3001"/>
                  <a:pt x="2268" y="3001"/>
                </a:cubicBezTo>
                <a:close/>
              </a:path>
            </a:pathLst>
          </a:custGeom>
          <a:solidFill>
            <a:schemeClr val="accent1"/>
          </a:solidFill>
          <a:ln>
            <a:noFill/>
          </a:ln>
        </p:spPr>
        <p:txBody>
          <a:bodyPr/>
          <a:lstStyle/>
          <a:p>
            <a:endParaRPr lang="zh-CN" altLang="en-US"/>
          </a:p>
        </p:txBody>
      </p:sp>
      <p:sp>
        <p:nvSpPr>
          <p:cNvPr id="71" name="collaboration_115887">
            <a:extLst>
              <a:ext uri="{FF2B5EF4-FFF2-40B4-BE49-F238E27FC236}">
                <a16:creationId xmlns:a16="http://schemas.microsoft.com/office/drawing/2014/main" id="{30E54AD2-3962-4714-AC10-80DF9AC5BB30}"/>
              </a:ext>
            </a:extLst>
          </p:cNvPr>
          <p:cNvSpPr>
            <a:spLocks noChangeAspect="1"/>
          </p:cNvSpPr>
          <p:nvPr/>
        </p:nvSpPr>
        <p:spPr bwMode="auto">
          <a:xfrm>
            <a:off x="2353786" y="5619601"/>
            <a:ext cx="609685" cy="56877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8909" h="568052">
                <a:moveTo>
                  <a:pt x="465415" y="427887"/>
                </a:moveTo>
                <a:cubicBezTo>
                  <a:pt x="467259" y="427887"/>
                  <a:pt x="469102" y="428961"/>
                  <a:pt x="469717" y="430954"/>
                </a:cubicBezTo>
                <a:lnTo>
                  <a:pt x="501212" y="517292"/>
                </a:lnTo>
                <a:cubicBezTo>
                  <a:pt x="503056" y="522199"/>
                  <a:pt x="510123" y="522199"/>
                  <a:pt x="511966" y="517292"/>
                </a:cubicBezTo>
                <a:lnTo>
                  <a:pt x="543461" y="430954"/>
                </a:lnTo>
                <a:cubicBezTo>
                  <a:pt x="544383" y="428501"/>
                  <a:pt x="546841" y="427274"/>
                  <a:pt x="549146" y="428041"/>
                </a:cubicBezTo>
                <a:lnTo>
                  <a:pt x="576953" y="432641"/>
                </a:lnTo>
                <a:lnTo>
                  <a:pt x="577107" y="432641"/>
                </a:lnTo>
                <a:cubicBezTo>
                  <a:pt x="596004" y="438929"/>
                  <a:pt x="608909" y="456564"/>
                  <a:pt x="608909" y="476500"/>
                </a:cubicBezTo>
                <a:lnTo>
                  <a:pt x="608909" y="548576"/>
                </a:lnTo>
                <a:cubicBezTo>
                  <a:pt x="608909" y="559311"/>
                  <a:pt x="600152" y="568052"/>
                  <a:pt x="589398" y="568052"/>
                </a:cubicBezTo>
                <a:lnTo>
                  <a:pt x="423780" y="568052"/>
                </a:lnTo>
                <a:cubicBezTo>
                  <a:pt x="413026" y="568052"/>
                  <a:pt x="404269" y="559311"/>
                  <a:pt x="404269" y="548576"/>
                </a:cubicBezTo>
                <a:lnTo>
                  <a:pt x="404269" y="476807"/>
                </a:lnTo>
                <a:cubicBezTo>
                  <a:pt x="404269" y="456718"/>
                  <a:pt x="417020" y="438929"/>
                  <a:pt x="436225" y="432641"/>
                </a:cubicBezTo>
                <a:lnTo>
                  <a:pt x="464032" y="428041"/>
                </a:lnTo>
                <a:cubicBezTo>
                  <a:pt x="464493" y="427887"/>
                  <a:pt x="464954" y="427887"/>
                  <a:pt x="465415" y="427887"/>
                </a:cubicBezTo>
                <a:close/>
                <a:moveTo>
                  <a:pt x="61146" y="427887"/>
                </a:moveTo>
                <a:cubicBezTo>
                  <a:pt x="62990" y="427887"/>
                  <a:pt x="64833" y="428961"/>
                  <a:pt x="65448" y="430954"/>
                </a:cubicBezTo>
                <a:lnTo>
                  <a:pt x="96943" y="517292"/>
                </a:lnTo>
                <a:cubicBezTo>
                  <a:pt x="98786" y="522199"/>
                  <a:pt x="105853" y="522199"/>
                  <a:pt x="107697" y="517292"/>
                </a:cubicBezTo>
                <a:lnTo>
                  <a:pt x="139192" y="430954"/>
                </a:lnTo>
                <a:cubicBezTo>
                  <a:pt x="140114" y="428501"/>
                  <a:pt x="142572" y="427274"/>
                  <a:pt x="144876" y="428041"/>
                </a:cubicBezTo>
                <a:lnTo>
                  <a:pt x="172684" y="432641"/>
                </a:lnTo>
                <a:lnTo>
                  <a:pt x="172838" y="432641"/>
                </a:lnTo>
                <a:cubicBezTo>
                  <a:pt x="191888" y="438929"/>
                  <a:pt x="204640" y="456564"/>
                  <a:pt x="204640" y="476500"/>
                </a:cubicBezTo>
                <a:lnTo>
                  <a:pt x="204640" y="548576"/>
                </a:lnTo>
                <a:cubicBezTo>
                  <a:pt x="204640" y="559311"/>
                  <a:pt x="195883" y="568052"/>
                  <a:pt x="185128" y="568052"/>
                </a:cubicBezTo>
                <a:lnTo>
                  <a:pt x="19511" y="568052"/>
                </a:lnTo>
                <a:cubicBezTo>
                  <a:pt x="8757" y="568052"/>
                  <a:pt x="0" y="559311"/>
                  <a:pt x="0" y="548576"/>
                </a:cubicBezTo>
                <a:lnTo>
                  <a:pt x="0" y="476807"/>
                </a:lnTo>
                <a:cubicBezTo>
                  <a:pt x="0" y="456718"/>
                  <a:pt x="12751" y="438929"/>
                  <a:pt x="31956" y="432641"/>
                </a:cubicBezTo>
                <a:lnTo>
                  <a:pt x="59763" y="428041"/>
                </a:lnTo>
                <a:cubicBezTo>
                  <a:pt x="60224" y="427887"/>
                  <a:pt x="60685" y="427887"/>
                  <a:pt x="61146" y="427887"/>
                </a:cubicBezTo>
                <a:close/>
                <a:moveTo>
                  <a:pt x="499034" y="425580"/>
                </a:moveTo>
                <a:lnTo>
                  <a:pt x="514075" y="425580"/>
                </a:lnTo>
                <a:cubicBezTo>
                  <a:pt x="516070" y="425580"/>
                  <a:pt x="518065" y="426347"/>
                  <a:pt x="519447" y="427881"/>
                </a:cubicBezTo>
                <a:cubicBezTo>
                  <a:pt x="521595" y="430181"/>
                  <a:pt x="521902" y="433402"/>
                  <a:pt x="520367" y="436009"/>
                </a:cubicBezTo>
                <a:lnTo>
                  <a:pt x="512386" y="448125"/>
                </a:lnTo>
                <a:lnTo>
                  <a:pt x="516070" y="479872"/>
                </a:lnTo>
                <a:lnTo>
                  <a:pt x="508703" y="499656"/>
                </a:lnTo>
                <a:cubicBezTo>
                  <a:pt x="507936" y="501650"/>
                  <a:pt x="505173" y="501650"/>
                  <a:pt x="504406" y="499656"/>
                </a:cubicBezTo>
                <a:lnTo>
                  <a:pt x="497038" y="479872"/>
                </a:lnTo>
                <a:lnTo>
                  <a:pt x="500722" y="448125"/>
                </a:lnTo>
                <a:lnTo>
                  <a:pt x="492741" y="436009"/>
                </a:lnTo>
                <a:cubicBezTo>
                  <a:pt x="491206" y="433402"/>
                  <a:pt x="491513" y="430181"/>
                  <a:pt x="493662" y="427881"/>
                </a:cubicBezTo>
                <a:cubicBezTo>
                  <a:pt x="495043" y="426347"/>
                  <a:pt x="497038" y="425580"/>
                  <a:pt x="499034" y="425580"/>
                </a:cubicBezTo>
                <a:close/>
                <a:moveTo>
                  <a:pt x="94782" y="425580"/>
                </a:moveTo>
                <a:lnTo>
                  <a:pt x="109858" y="425580"/>
                </a:lnTo>
                <a:cubicBezTo>
                  <a:pt x="111858" y="425580"/>
                  <a:pt x="113858" y="426347"/>
                  <a:pt x="115242" y="427881"/>
                </a:cubicBezTo>
                <a:cubicBezTo>
                  <a:pt x="117396" y="430181"/>
                  <a:pt x="117704" y="433402"/>
                  <a:pt x="116165" y="436009"/>
                </a:cubicBezTo>
                <a:lnTo>
                  <a:pt x="108166" y="448125"/>
                </a:lnTo>
                <a:lnTo>
                  <a:pt x="111858" y="479872"/>
                </a:lnTo>
                <a:lnTo>
                  <a:pt x="104474" y="499656"/>
                </a:lnTo>
                <a:cubicBezTo>
                  <a:pt x="103705" y="501650"/>
                  <a:pt x="100936" y="501650"/>
                  <a:pt x="100167" y="499656"/>
                </a:cubicBezTo>
                <a:lnTo>
                  <a:pt x="92782" y="479872"/>
                </a:lnTo>
                <a:lnTo>
                  <a:pt x="96475" y="448125"/>
                </a:lnTo>
                <a:lnTo>
                  <a:pt x="88475" y="436009"/>
                </a:lnTo>
                <a:cubicBezTo>
                  <a:pt x="86937" y="433402"/>
                  <a:pt x="87244" y="430181"/>
                  <a:pt x="89398" y="427881"/>
                </a:cubicBezTo>
                <a:cubicBezTo>
                  <a:pt x="90783" y="426347"/>
                  <a:pt x="92782" y="425580"/>
                  <a:pt x="94782" y="425580"/>
                </a:cubicBezTo>
                <a:close/>
                <a:moveTo>
                  <a:pt x="506554" y="302373"/>
                </a:moveTo>
                <a:cubicBezTo>
                  <a:pt x="535587" y="302373"/>
                  <a:pt x="559090" y="325847"/>
                  <a:pt x="559090" y="354845"/>
                </a:cubicBezTo>
                <a:cubicBezTo>
                  <a:pt x="559090" y="383689"/>
                  <a:pt x="535587" y="407163"/>
                  <a:pt x="506554" y="407163"/>
                </a:cubicBezTo>
                <a:cubicBezTo>
                  <a:pt x="477521" y="407163"/>
                  <a:pt x="454018" y="383689"/>
                  <a:pt x="454018" y="354845"/>
                </a:cubicBezTo>
                <a:cubicBezTo>
                  <a:pt x="454018" y="325847"/>
                  <a:pt x="477674" y="302373"/>
                  <a:pt x="506554" y="302373"/>
                </a:cubicBezTo>
                <a:close/>
                <a:moveTo>
                  <a:pt x="102779" y="302373"/>
                </a:moveTo>
                <a:cubicBezTo>
                  <a:pt x="131794" y="302373"/>
                  <a:pt x="155315" y="325831"/>
                  <a:pt x="155315" y="354768"/>
                </a:cubicBezTo>
                <a:cubicBezTo>
                  <a:pt x="155315" y="383705"/>
                  <a:pt x="131794" y="407163"/>
                  <a:pt x="102779" y="407163"/>
                </a:cubicBezTo>
                <a:cubicBezTo>
                  <a:pt x="73764" y="407163"/>
                  <a:pt x="50243" y="383705"/>
                  <a:pt x="50243" y="354768"/>
                </a:cubicBezTo>
                <a:cubicBezTo>
                  <a:pt x="50243" y="325831"/>
                  <a:pt x="73764" y="302373"/>
                  <a:pt x="102779" y="302373"/>
                </a:cubicBezTo>
                <a:close/>
                <a:moveTo>
                  <a:pt x="288687" y="280568"/>
                </a:moveTo>
                <a:lnTo>
                  <a:pt x="323407" y="280568"/>
                </a:lnTo>
                <a:lnTo>
                  <a:pt x="323407" y="359417"/>
                </a:lnTo>
                <a:lnTo>
                  <a:pt x="403141" y="439033"/>
                </a:lnTo>
                <a:cubicBezTo>
                  <a:pt x="395152" y="449004"/>
                  <a:pt x="390390" y="461430"/>
                  <a:pt x="389929" y="474776"/>
                </a:cubicBezTo>
                <a:lnTo>
                  <a:pt x="306047" y="391018"/>
                </a:lnTo>
                <a:lnTo>
                  <a:pt x="218786" y="478151"/>
                </a:lnTo>
                <a:lnTo>
                  <a:pt x="218786" y="476464"/>
                </a:lnTo>
                <a:cubicBezTo>
                  <a:pt x="218786" y="463271"/>
                  <a:pt x="214484" y="450999"/>
                  <a:pt x="207110" y="440874"/>
                </a:cubicBezTo>
                <a:lnTo>
                  <a:pt x="288687" y="359417"/>
                </a:lnTo>
                <a:close/>
                <a:moveTo>
                  <a:pt x="264432" y="125444"/>
                </a:moveTo>
                <a:cubicBezTo>
                  <a:pt x="266430" y="125444"/>
                  <a:pt x="268120" y="126518"/>
                  <a:pt x="268888" y="128512"/>
                </a:cubicBezTo>
                <a:lnTo>
                  <a:pt x="300383" y="214894"/>
                </a:lnTo>
                <a:cubicBezTo>
                  <a:pt x="302226" y="219803"/>
                  <a:pt x="309293" y="219803"/>
                  <a:pt x="311137" y="214894"/>
                </a:cubicBezTo>
                <a:lnTo>
                  <a:pt x="342632" y="128512"/>
                </a:lnTo>
                <a:cubicBezTo>
                  <a:pt x="343400" y="126211"/>
                  <a:pt x="346012" y="124830"/>
                  <a:pt x="348316" y="125597"/>
                </a:cubicBezTo>
                <a:lnTo>
                  <a:pt x="376124" y="130200"/>
                </a:lnTo>
                <a:lnTo>
                  <a:pt x="376278" y="130200"/>
                </a:lnTo>
                <a:cubicBezTo>
                  <a:pt x="395175" y="136491"/>
                  <a:pt x="408080" y="154135"/>
                  <a:pt x="408080" y="174081"/>
                </a:cubicBezTo>
                <a:lnTo>
                  <a:pt x="408080" y="246193"/>
                </a:lnTo>
                <a:cubicBezTo>
                  <a:pt x="408080" y="256933"/>
                  <a:pt x="399323" y="265679"/>
                  <a:pt x="388568" y="265679"/>
                </a:cubicBezTo>
                <a:lnTo>
                  <a:pt x="222951" y="265679"/>
                </a:lnTo>
                <a:cubicBezTo>
                  <a:pt x="212197" y="265679"/>
                  <a:pt x="203440" y="256933"/>
                  <a:pt x="203440" y="246193"/>
                </a:cubicBezTo>
                <a:lnTo>
                  <a:pt x="203440" y="174388"/>
                </a:lnTo>
                <a:cubicBezTo>
                  <a:pt x="203440" y="154289"/>
                  <a:pt x="216191" y="136644"/>
                  <a:pt x="235396" y="130200"/>
                </a:cubicBezTo>
                <a:lnTo>
                  <a:pt x="263203" y="125597"/>
                </a:lnTo>
                <a:cubicBezTo>
                  <a:pt x="263511" y="125444"/>
                  <a:pt x="263971" y="125444"/>
                  <a:pt x="264432" y="125444"/>
                </a:cubicBezTo>
                <a:close/>
                <a:moveTo>
                  <a:pt x="298222" y="123137"/>
                </a:moveTo>
                <a:lnTo>
                  <a:pt x="313298" y="123137"/>
                </a:lnTo>
                <a:cubicBezTo>
                  <a:pt x="315298" y="123137"/>
                  <a:pt x="317298" y="123905"/>
                  <a:pt x="318682" y="125286"/>
                </a:cubicBezTo>
                <a:cubicBezTo>
                  <a:pt x="320836" y="127589"/>
                  <a:pt x="321144" y="130967"/>
                  <a:pt x="319605" y="133577"/>
                </a:cubicBezTo>
                <a:lnTo>
                  <a:pt x="311452" y="145706"/>
                </a:lnTo>
                <a:lnTo>
                  <a:pt x="315298" y="177488"/>
                </a:lnTo>
                <a:lnTo>
                  <a:pt x="307914" y="197140"/>
                </a:lnTo>
                <a:cubicBezTo>
                  <a:pt x="307145" y="199136"/>
                  <a:pt x="304376" y="199136"/>
                  <a:pt x="303607" y="197140"/>
                </a:cubicBezTo>
                <a:lnTo>
                  <a:pt x="296222" y="177488"/>
                </a:lnTo>
                <a:lnTo>
                  <a:pt x="299915" y="145706"/>
                </a:lnTo>
                <a:lnTo>
                  <a:pt x="291915" y="133577"/>
                </a:lnTo>
                <a:cubicBezTo>
                  <a:pt x="290377" y="130967"/>
                  <a:pt x="290684" y="127589"/>
                  <a:pt x="292838" y="125286"/>
                </a:cubicBezTo>
                <a:cubicBezTo>
                  <a:pt x="294223" y="123905"/>
                  <a:pt x="296222" y="123137"/>
                  <a:pt x="298222" y="123137"/>
                </a:cubicBezTo>
                <a:close/>
                <a:moveTo>
                  <a:pt x="306078" y="0"/>
                </a:moveTo>
                <a:cubicBezTo>
                  <a:pt x="335093" y="0"/>
                  <a:pt x="358614" y="23490"/>
                  <a:pt x="358614" y="52466"/>
                </a:cubicBezTo>
                <a:cubicBezTo>
                  <a:pt x="358614" y="81442"/>
                  <a:pt x="335093" y="104932"/>
                  <a:pt x="306078" y="104932"/>
                </a:cubicBezTo>
                <a:cubicBezTo>
                  <a:pt x="277063" y="104932"/>
                  <a:pt x="253542" y="81442"/>
                  <a:pt x="253542" y="52466"/>
                </a:cubicBezTo>
                <a:cubicBezTo>
                  <a:pt x="253542" y="23490"/>
                  <a:pt x="277063" y="0"/>
                  <a:pt x="306078" y="0"/>
                </a:cubicBezTo>
                <a:close/>
              </a:path>
            </a:pathLst>
          </a:custGeom>
          <a:solidFill>
            <a:schemeClr val="accent1"/>
          </a:solidFill>
          <a:ln>
            <a:noFill/>
          </a:ln>
        </p:spPr>
        <p:txBody>
          <a:bodyPr/>
          <a:lstStyle/>
          <a:p>
            <a:endParaRPr lang="zh-CN" altLang="en-US"/>
          </a:p>
        </p:txBody>
      </p:sp>
      <p:sp>
        <p:nvSpPr>
          <p:cNvPr id="72" name="written-letter_73473">
            <a:extLst>
              <a:ext uri="{FF2B5EF4-FFF2-40B4-BE49-F238E27FC236}">
                <a16:creationId xmlns:a16="http://schemas.microsoft.com/office/drawing/2014/main" id="{3C8121B2-0EEB-42E7-8A97-F1177848C60D}"/>
              </a:ext>
            </a:extLst>
          </p:cNvPr>
          <p:cNvSpPr>
            <a:spLocks noChangeAspect="1"/>
          </p:cNvSpPr>
          <p:nvPr/>
        </p:nvSpPr>
        <p:spPr bwMode="auto">
          <a:xfrm>
            <a:off x="1558920" y="5658927"/>
            <a:ext cx="555948" cy="490123"/>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22" h="2315">
                <a:moveTo>
                  <a:pt x="751" y="330"/>
                </a:moveTo>
                <a:cubicBezTo>
                  <a:pt x="751" y="293"/>
                  <a:pt x="781" y="263"/>
                  <a:pt x="818" y="263"/>
                </a:cubicBezTo>
                <a:lnTo>
                  <a:pt x="1754" y="263"/>
                </a:lnTo>
                <a:cubicBezTo>
                  <a:pt x="1791" y="263"/>
                  <a:pt x="1821" y="293"/>
                  <a:pt x="1821" y="330"/>
                </a:cubicBezTo>
                <a:cubicBezTo>
                  <a:pt x="1821" y="367"/>
                  <a:pt x="1791" y="397"/>
                  <a:pt x="1754" y="397"/>
                </a:cubicBezTo>
                <a:lnTo>
                  <a:pt x="818" y="397"/>
                </a:lnTo>
                <a:cubicBezTo>
                  <a:pt x="781" y="397"/>
                  <a:pt x="751" y="367"/>
                  <a:pt x="751" y="330"/>
                </a:cubicBezTo>
                <a:close/>
                <a:moveTo>
                  <a:pt x="2622" y="837"/>
                </a:moveTo>
                <a:lnTo>
                  <a:pt x="2622" y="2035"/>
                </a:lnTo>
                <a:cubicBezTo>
                  <a:pt x="2622" y="2189"/>
                  <a:pt x="2497" y="2315"/>
                  <a:pt x="2343" y="2315"/>
                </a:cubicBezTo>
                <a:lnTo>
                  <a:pt x="279" y="2315"/>
                </a:lnTo>
                <a:cubicBezTo>
                  <a:pt x="125" y="2315"/>
                  <a:pt x="0" y="2189"/>
                  <a:pt x="0" y="2035"/>
                </a:cubicBezTo>
                <a:lnTo>
                  <a:pt x="0" y="837"/>
                </a:lnTo>
                <a:cubicBezTo>
                  <a:pt x="0" y="683"/>
                  <a:pt x="125" y="558"/>
                  <a:pt x="279" y="558"/>
                </a:cubicBezTo>
                <a:lnTo>
                  <a:pt x="486" y="558"/>
                </a:lnTo>
                <a:lnTo>
                  <a:pt x="486" y="183"/>
                </a:lnTo>
                <a:cubicBezTo>
                  <a:pt x="486" y="82"/>
                  <a:pt x="569" y="0"/>
                  <a:pt x="670" y="0"/>
                </a:cubicBezTo>
                <a:lnTo>
                  <a:pt x="1927" y="0"/>
                </a:lnTo>
                <a:cubicBezTo>
                  <a:pt x="2028" y="0"/>
                  <a:pt x="2111" y="82"/>
                  <a:pt x="2111" y="183"/>
                </a:cubicBezTo>
                <a:lnTo>
                  <a:pt x="2111" y="558"/>
                </a:lnTo>
                <a:lnTo>
                  <a:pt x="2343" y="558"/>
                </a:lnTo>
                <a:cubicBezTo>
                  <a:pt x="2497" y="558"/>
                  <a:pt x="2622" y="683"/>
                  <a:pt x="2622" y="837"/>
                </a:cubicBezTo>
                <a:close/>
                <a:moveTo>
                  <a:pt x="2420" y="1997"/>
                </a:moveTo>
                <a:lnTo>
                  <a:pt x="1583" y="1452"/>
                </a:lnTo>
                <a:lnTo>
                  <a:pt x="2422" y="861"/>
                </a:lnTo>
                <a:cubicBezTo>
                  <a:pt x="2452" y="839"/>
                  <a:pt x="2459" y="798"/>
                  <a:pt x="2438" y="768"/>
                </a:cubicBezTo>
                <a:cubicBezTo>
                  <a:pt x="2417" y="738"/>
                  <a:pt x="2375" y="730"/>
                  <a:pt x="2345" y="752"/>
                </a:cubicBezTo>
                <a:lnTo>
                  <a:pt x="1978" y="1011"/>
                </a:lnTo>
                <a:lnTo>
                  <a:pt x="1978" y="778"/>
                </a:lnTo>
                <a:lnTo>
                  <a:pt x="1978" y="764"/>
                </a:lnTo>
                <a:lnTo>
                  <a:pt x="1978" y="183"/>
                </a:lnTo>
                <a:cubicBezTo>
                  <a:pt x="1978" y="156"/>
                  <a:pt x="1955" y="133"/>
                  <a:pt x="1927" y="133"/>
                </a:cubicBezTo>
                <a:lnTo>
                  <a:pt x="670" y="133"/>
                </a:lnTo>
                <a:cubicBezTo>
                  <a:pt x="642" y="133"/>
                  <a:pt x="620" y="156"/>
                  <a:pt x="620" y="183"/>
                </a:cubicBezTo>
                <a:lnTo>
                  <a:pt x="620" y="755"/>
                </a:lnTo>
                <a:lnTo>
                  <a:pt x="620" y="755"/>
                </a:lnTo>
                <a:lnTo>
                  <a:pt x="620" y="995"/>
                </a:lnTo>
                <a:lnTo>
                  <a:pt x="279" y="756"/>
                </a:lnTo>
                <a:cubicBezTo>
                  <a:pt x="249" y="735"/>
                  <a:pt x="208" y="742"/>
                  <a:pt x="186" y="773"/>
                </a:cubicBezTo>
                <a:cubicBezTo>
                  <a:pt x="165" y="803"/>
                  <a:pt x="173" y="844"/>
                  <a:pt x="203" y="865"/>
                </a:cubicBezTo>
                <a:lnTo>
                  <a:pt x="1046" y="1458"/>
                </a:lnTo>
                <a:lnTo>
                  <a:pt x="205" y="2005"/>
                </a:lnTo>
                <a:cubicBezTo>
                  <a:pt x="174" y="2025"/>
                  <a:pt x="165" y="2066"/>
                  <a:pt x="185" y="2097"/>
                </a:cubicBezTo>
                <a:cubicBezTo>
                  <a:pt x="198" y="2117"/>
                  <a:pt x="219" y="2127"/>
                  <a:pt x="241" y="2127"/>
                </a:cubicBezTo>
                <a:cubicBezTo>
                  <a:pt x="254" y="2127"/>
                  <a:pt x="266" y="2124"/>
                  <a:pt x="277" y="2117"/>
                </a:cubicBezTo>
                <a:lnTo>
                  <a:pt x="1161" y="1542"/>
                </a:lnTo>
                <a:cubicBezTo>
                  <a:pt x="1162" y="1541"/>
                  <a:pt x="1162" y="1540"/>
                  <a:pt x="1163" y="1540"/>
                </a:cubicBezTo>
                <a:lnTo>
                  <a:pt x="1201" y="1566"/>
                </a:lnTo>
                <a:cubicBezTo>
                  <a:pt x="1234" y="1589"/>
                  <a:pt x="1272" y="1601"/>
                  <a:pt x="1311" y="1601"/>
                </a:cubicBezTo>
                <a:cubicBezTo>
                  <a:pt x="1350" y="1601"/>
                  <a:pt x="1389" y="1589"/>
                  <a:pt x="1422" y="1566"/>
                </a:cubicBezTo>
                <a:lnTo>
                  <a:pt x="1466" y="1535"/>
                </a:lnTo>
                <a:lnTo>
                  <a:pt x="2347" y="2108"/>
                </a:lnTo>
                <a:cubicBezTo>
                  <a:pt x="2359" y="2116"/>
                  <a:pt x="2371" y="2119"/>
                  <a:pt x="2384" y="2119"/>
                </a:cubicBezTo>
                <a:cubicBezTo>
                  <a:pt x="2405" y="2119"/>
                  <a:pt x="2427" y="2109"/>
                  <a:pt x="2440" y="2089"/>
                </a:cubicBezTo>
                <a:cubicBezTo>
                  <a:pt x="2460" y="2058"/>
                  <a:pt x="2451" y="2017"/>
                  <a:pt x="2420" y="1997"/>
                </a:cubicBezTo>
                <a:close/>
                <a:moveTo>
                  <a:pt x="818" y="695"/>
                </a:moveTo>
                <a:lnTo>
                  <a:pt x="1754" y="695"/>
                </a:lnTo>
                <a:cubicBezTo>
                  <a:pt x="1791" y="695"/>
                  <a:pt x="1821" y="665"/>
                  <a:pt x="1821" y="628"/>
                </a:cubicBezTo>
                <a:cubicBezTo>
                  <a:pt x="1821" y="591"/>
                  <a:pt x="1791" y="561"/>
                  <a:pt x="1754" y="561"/>
                </a:cubicBezTo>
                <a:lnTo>
                  <a:pt x="818" y="561"/>
                </a:lnTo>
                <a:cubicBezTo>
                  <a:pt x="781" y="561"/>
                  <a:pt x="751" y="591"/>
                  <a:pt x="751" y="628"/>
                </a:cubicBezTo>
                <a:cubicBezTo>
                  <a:pt x="751" y="665"/>
                  <a:pt x="781" y="695"/>
                  <a:pt x="818" y="695"/>
                </a:cubicBezTo>
                <a:close/>
                <a:moveTo>
                  <a:pt x="818" y="993"/>
                </a:moveTo>
                <a:lnTo>
                  <a:pt x="1754" y="993"/>
                </a:lnTo>
                <a:cubicBezTo>
                  <a:pt x="1791" y="993"/>
                  <a:pt x="1821" y="963"/>
                  <a:pt x="1821" y="926"/>
                </a:cubicBezTo>
                <a:cubicBezTo>
                  <a:pt x="1821" y="889"/>
                  <a:pt x="1791" y="859"/>
                  <a:pt x="1754" y="859"/>
                </a:cubicBezTo>
                <a:lnTo>
                  <a:pt x="818" y="859"/>
                </a:lnTo>
                <a:cubicBezTo>
                  <a:pt x="781" y="859"/>
                  <a:pt x="751" y="889"/>
                  <a:pt x="751" y="926"/>
                </a:cubicBezTo>
                <a:cubicBezTo>
                  <a:pt x="751" y="963"/>
                  <a:pt x="781" y="993"/>
                  <a:pt x="818" y="993"/>
                </a:cubicBezTo>
                <a:close/>
              </a:path>
            </a:pathLst>
          </a:custGeom>
          <a:solidFill>
            <a:schemeClr val="accent1"/>
          </a:solidFill>
          <a:ln>
            <a:noFill/>
          </a:ln>
        </p:spPr>
        <p:txBody>
          <a:bodyPr/>
          <a:lstStyle/>
          <a:p>
            <a:endParaRPr lang="zh-CN" altLang="en-US"/>
          </a:p>
        </p:txBody>
      </p:sp>
      <p:sp>
        <p:nvSpPr>
          <p:cNvPr id="73" name="alarm-symbol-of-black-bell_51839">
            <a:extLst>
              <a:ext uri="{FF2B5EF4-FFF2-40B4-BE49-F238E27FC236}">
                <a16:creationId xmlns:a16="http://schemas.microsoft.com/office/drawing/2014/main" id="{9D8815F0-8EDD-4242-A315-CF59DC45CAEF}"/>
              </a:ext>
            </a:extLst>
          </p:cNvPr>
          <p:cNvSpPr>
            <a:spLocks noChangeAspect="1"/>
          </p:cNvSpPr>
          <p:nvPr/>
        </p:nvSpPr>
        <p:spPr bwMode="auto">
          <a:xfrm>
            <a:off x="3188057" y="5627733"/>
            <a:ext cx="500613" cy="55251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44" h="602098">
                <a:moveTo>
                  <a:pt x="185067" y="536118"/>
                </a:moveTo>
                <a:lnTo>
                  <a:pt x="360248" y="536118"/>
                </a:lnTo>
                <a:cubicBezTo>
                  <a:pt x="348761" y="573411"/>
                  <a:pt x="314299" y="602098"/>
                  <a:pt x="272658" y="602098"/>
                </a:cubicBezTo>
                <a:cubicBezTo>
                  <a:pt x="231016" y="602098"/>
                  <a:pt x="196555" y="573411"/>
                  <a:pt x="185067" y="536118"/>
                </a:cubicBezTo>
                <a:close/>
                <a:moveTo>
                  <a:pt x="272772" y="0"/>
                </a:moveTo>
                <a:cubicBezTo>
                  <a:pt x="298614" y="0"/>
                  <a:pt x="320148" y="21503"/>
                  <a:pt x="320148" y="47307"/>
                </a:cubicBezTo>
                <a:cubicBezTo>
                  <a:pt x="413465" y="68810"/>
                  <a:pt x="482376" y="151956"/>
                  <a:pt x="482376" y="250871"/>
                </a:cubicBezTo>
                <a:lnTo>
                  <a:pt x="482376" y="391359"/>
                </a:lnTo>
                <a:cubicBezTo>
                  <a:pt x="516831" y="391359"/>
                  <a:pt x="545544" y="420030"/>
                  <a:pt x="545544" y="454435"/>
                </a:cubicBezTo>
                <a:lnTo>
                  <a:pt x="545544" y="498875"/>
                </a:lnTo>
                <a:lnTo>
                  <a:pt x="0" y="498875"/>
                </a:lnTo>
                <a:lnTo>
                  <a:pt x="0" y="454435"/>
                </a:lnTo>
                <a:cubicBezTo>
                  <a:pt x="0" y="420030"/>
                  <a:pt x="28713" y="391359"/>
                  <a:pt x="63168" y="391359"/>
                </a:cubicBezTo>
                <a:lnTo>
                  <a:pt x="63168" y="250871"/>
                </a:lnTo>
                <a:cubicBezTo>
                  <a:pt x="63168" y="151956"/>
                  <a:pt x="132079" y="68810"/>
                  <a:pt x="225396" y="47307"/>
                </a:cubicBezTo>
                <a:cubicBezTo>
                  <a:pt x="225396" y="21503"/>
                  <a:pt x="246931" y="0"/>
                  <a:pt x="272772" y="0"/>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Segoe UI Light"/>
              <a:ea typeface="微软雅黑 Light"/>
              <a:cs typeface="+mn-cs"/>
            </a:endParaRPr>
          </a:p>
        </p:txBody>
      </p:sp>
      <p:sp>
        <p:nvSpPr>
          <p:cNvPr id="74" name="black-envelope_73290">
            <a:extLst>
              <a:ext uri="{FF2B5EF4-FFF2-40B4-BE49-F238E27FC236}">
                <a16:creationId xmlns:a16="http://schemas.microsoft.com/office/drawing/2014/main" id="{887B1A1D-CFDE-4E76-AEDD-561B68987EE4}"/>
              </a:ext>
            </a:extLst>
          </p:cNvPr>
          <p:cNvSpPr>
            <a:spLocks noChangeAspect="1"/>
          </p:cNvSpPr>
          <p:nvPr/>
        </p:nvSpPr>
        <p:spPr bwMode="auto">
          <a:xfrm>
            <a:off x="1532052" y="1506413"/>
            <a:ext cx="609685" cy="396412"/>
          </a:xfrm>
          <a:custGeom>
            <a:avLst/>
            <a:gdLst>
              <a:gd name="T0" fmla="*/ 43882 w 269348"/>
              <a:gd name="T1" fmla="*/ 43882 w 269348"/>
              <a:gd name="T2" fmla="*/ 43882 w 269348"/>
              <a:gd name="T3" fmla="*/ 43882 w 269348"/>
              <a:gd name="T4" fmla="*/ 43882 w 269348"/>
              <a:gd name="T5" fmla="*/ 43882 w 269348"/>
              <a:gd name="T6" fmla="*/ 43882 w 269348"/>
              <a:gd name="T7" fmla="*/ 43882 w 269348"/>
              <a:gd name="T8" fmla="*/ 43882 w 269348"/>
              <a:gd name="T9" fmla="*/ 43882 w 269348"/>
              <a:gd name="T10" fmla="*/ 43882 w 269348"/>
              <a:gd name="T11" fmla="*/ 43882 w 269348"/>
              <a:gd name="T12" fmla="*/ 43882 w 269348"/>
              <a:gd name="T13" fmla="*/ 43882 w 269348"/>
              <a:gd name="T14" fmla="*/ 43882 w 269348"/>
              <a:gd name="T15" fmla="*/ 43882 w 269348"/>
              <a:gd name="T16" fmla="*/ 43882 w 269348"/>
              <a:gd name="T17" fmla="*/ 43882 w 269348"/>
              <a:gd name="T18" fmla="*/ 43882 w 269348"/>
              <a:gd name="T19" fmla="*/ 43882 w 269348"/>
              <a:gd name="T20" fmla="*/ 43882 w 269348"/>
              <a:gd name="T21" fmla="*/ 43882 w 269348"/>
              <a:gd name="T22" fmla="*/ 43882 w 269348"/>
              <a:gd name="T23" fmla="*/ 43882 w 269348"/>
              <a:gd name="T24" fmla="*/ 43882 w 269348"/>
              <a:gd name="T25" fmla="*/ 43882 w 269348"/>
              <a:gd name="T26" fmla="*/ 43882 w 269348"/>
              <a:gd name="T27" fmla="*/ 43882 w 269348"/>
              <a:gd name="T28" fmla="*/ 43882 w 269348"/>
              <a:gd name="T29" fmla="*/ 43882 w 269348"/>
              <a:gd name="T30" fmla="*/ 43882 w 269348"/>
              <a:gd name="T31" fmla="*/ 43882 w 269348"/>
              <a:gd name="T32" fmla="*/ 43882 w 269348"/>
              <a:gd name="T33" fmla="*/ 43882 w 269348"/>
              <a:gd name="T34" fmla="*/ 43882 w 269348"/>
              <a:gd name="T35" fmla="*/ 43882 w 269348"/>
              <a:gd name="T36" fmla="*/ 43882 w 269348"/>
              <a:gd name="T37" fmla="*/ 43882 w 269348"/>
              <a:gd name="T38" fmla="*/ 43882 w 269348"/>
              <a:gd name="T39" fmla="*/ 43882 w 269348"/>
              <a:gd name="T40" fmla="*/ 43882 w 269348"/>
              <a:gd name="T41" fmla="*/ 43882 w 269348"/>
              <a:gd name="T42" fmla="*/ 43882 w 269348"/>
              <a:gd name="T43" fmla="*/ 43882 w 269348"/>
              <a:gd name="T44" fmla="*/ 43882 w 269348"/>
              <a:gd name="T45" fmla="*/ 43882 w 269348"/>
              <a:gd name="T46" fmla="*/ 43882 w 269348"/>
              <a:gd name="T47" fmla="*/ 43882 w 269348"/>
              <a:gd name="T48" fmla="*/ 43882 w 269348"/>
              <a:gd name="T49" fmla="*/ 43882 w 269348"/>
              <a:gd name="T50" fmla="*/ 43882 w 269348"/>
              <a:gd name="T51" fmla="*/ 43882 w 269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6" h="1534">
                <a:moveTo>
                  <a:pt x="857" y="765"/>
                </a:moveTo>
                <a:lnTo>
                  <a:pt x="0" y="1394"/>
                </a:lnTo>
                <a:lnTo>
                  <a:pt x="0" y="143"/>
                </a:lnTo>
                <a:lnTo>
                  <a:pt x="857" y="765"/>
                </a:lnTo>
                <a:close/>
                <a:moveTo>
                  <a:pt x="1385" y="848"/>
                </a:moveTo>
                <a:lnTo>
                  <a:pt x="1217" y="970"/>
                </a:lnTo>
                <a:cubicBezTo>
                  <a:pt x="1206" y="979"/>
                  <a:pt x="1192" y="983"/>
                  <a:pt x="1178" y="983"/>
                </a:cubicBezTo>
                <a:cubicBezTo>
                  <a:pt x="1164" y="983"/>
                  <a:pt x="1150" y="979"/>
                  <a:pt x="1139" y="970"/>
                </a:cubicBezTo>
                <a:lnTo>
                  <a:pt x="970" y="848"/>
                </a:lnTo>
                <a:lnTo>
                  <a:pt x="49" y="1523"/>
                </a:lnTo>
                <a:cubicBezTo>
                  <a:pt x="62" y="1530"/>
                  <a:pt x="77" y="1534"/>
                  <a:pt x="93" y="1534"/>
                </a:cubicBezTo>
                <a:lnTo>
                  <a:pt x="2264" y="1534"/>
                </a:lnTo>
                <a:cubicBezTo>
                  <a:pt x="2279" y="1534"/>
                  <a:pt x="2294" y="1531"/>
                  <a:pt x="2306" y="1524"/>
                </a:cubicBezTo>
                <a:lnTo>
                  <a:pt x="1385" y="848"/>
                </a:lnTo>
                <a:close/>
                <a:moveTo>
                  <a:pt x="1498" y="765"/>
                </a:moveTo>
                <a:lnTo>
                  <a:pt x="2356" y="1395"/>
                </a:lnTo>
                <a:lnTo>
                  <a:pt x="2356" y="139"/>
                </a:lnTo>
                <a:lnTo>
                  <a:pt x="1498" y="765"/>
                </a:lnTo>
                <a:close/>
                <a:moveTo>
                  <a:pt x="2304" y="12"/>
                </a:moveTo>
                <a:cubicBezTo>
                  <a:pt x="2292" y="5"/>
                  <a:pt x="2279" y="0"/>
                  <a:pt x="2264" y="0"/>
                </a:cubicBezTo>
                <a:lnTo>
                  <a:pt x="93" y="0"/>
                </a:lnTo>
                <a:cubicBezTo>
                  <a:pt x="88" y="0"/>
                  <a:pt x="84" y="0"/>
                  <a:pt x="80" y="1"/>
                </a:cubicBezTo>
                <a:cubicBezTo>
                  <a:pt x="80" y="1"/>
                  <a:pt x="79" y="1"/>
                  <a:pt x="78" y="1"/>
                </a:cubicBezTo>
                <a:cubicBezTo>
                  <a:pt x="66" y="3"/>
                  <a:pt x="56" y="7"/>
                  <a:pt x="48" y="13"/>
                </a:cubicBezTo>
                <a:lnTo>
                  <a:pt x="1178" y="834"/>
                </a:lnTo>
                <a:lnTo>
                  <a:pt x="2304" y="12"/>
                </a:lnTo>
                <a:close/>
              </a:path>
            </a:pathLst>
          </a:custGeom>
          <a:solidFill>
            <a:schemeClr val="accent1"/>
          </a:solidFill>
          <a:ln>
            <a:noFill/>
          </a:ln>
        </p:spPr>
        <p:txBody>
          <a:bodyPr/>
          <a:lstStyle/>
          <a:p>
            <a:endParaRPr lang="zh-CN" altLang="en-US"/>
          </a:p>
        </p:txBody>
      </p:sp>
      <p:sp>
        <p:nvSpPr>
          <p:cNvPr id="75" name="alarm-clock_63870">
            <a:extLst>
              <a:ext uri="{FF2B5EF4-FFF2-40B4-BE49-F238E27FC236}">
                <a16:creationId xmlns:a16="http://schemas.microsoft.com/office/drawing/2014/main" id="{A1579F99-733E-41F0-934F-9D05AB5F8935}"/>
              </a:ext>
            </a:extLst>
          </p:cNvPr>
          <p:cNvSpPr>
            <a:spLocks noChangeAspect="1"/>
          </p:cNvSpPr>
          <p:nvPr/>
        </p:nvSpPr>
        <p:spPr bwMode="auto">
          <a:xfrm>
            <a:off x="10996594" y="5627733"/>
            <a:ext cx="526465" cy="55251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42370" h="569201">
                <a:moveTo>
                  <a:pt x="271118" y="145484"/>
                </a:moveTo>
                <a:cubicBezTo>
                  <a:pt x="292327" y="145484"/>
                  <a:pt x="308925" y="162990"/>
                  <a:pt x="308925" y="183260"/>
                </a:cubicBezTo>
                <a:lnTo>
                  <a:pt x="308925" y="256048"/>
                </a:lnTo>
                <a:lnTo>
                  <a:pt x="368862" y="256048"/>
                </a:lnTo>
                <a:cubicBezTo>
                  <a:pt x="390071" y="256048"/>
                  <a:pt x="407591" y="272633"/>
                  <a:pt x="407591" y="293824"/>
                </a:cubicBezTo>
                <a:cubicBezTo>
                  <a:pt x="407591" y="315015"/>
                  <a:pt x="390071" y="331600"/>
                  <a:pt x="368862" y="331600"/>
                </a:cubicBezTo>
                <a:lnTo>
                  <a:pt x="271118" y="331600"/>
                </a:lnTo>
                <a:cubicBezTo>
                  <a:pt x="260975" y="331600"/>
                  <a:pt x="251754" y="327915"/>
                  <a:pt x="244377" y="320544"/>
                </a:cubicBezTo>
                <a:cubicBezTo>
                  <a:pt x="237000" y="314094"/>
                  <a:pt x="233311" y="303959"/>
                  <a:pt x="233311" y="293824"/>
                </a:cubicBezTo>
                <a:lnTo>
                  <a:pt x="233311" y="183260"/>
                </a:lnTo>
                <a:cubicBezTo>
                  <a:pt x="233311" y="162990"/>
                  <a:pt x="249909" y="145484"/>
                  <a:pt x="271118" y="145484"/>
                </a:cubicBezTo>
                <a:close/>
                <a:moveTo>
                  <a:pt x="271185" y="98623"/>
                </a:moveTo>
                <a:cubicBezTo>
                  <a:pt x="163265" y="98623"/>
                  <a:pt x="75637" y="186108"/>
                  <a:pt x="75637" y="293853"/>
                </a:cubicBezTo>
                <a:cubicBezTo>
                  <a:pt x="75637" y="401598"/>
                  <a:pt x="163265" y="489083"/>
                  <a:pt x="271185" y="489083"/>
                </a:cubicBezTo>
                <a:cubicBezTo>
                  <a:pt x="379106" y="489083"/>
                  <a:pt x="466734" y="401598"/>
                  <a:pt x="466734" y="293853"/>
                </a:cubicBezTo>
                <a:cubicBezTo>
                  <a:pt x="466734" y="186108"/>
                  <a:pt x="379106" y="98623"/>
                  <a:pt x="271185" y="98623"/>
                </a:cubicBezTo>
                <a:close/>
                <a:moveTo>
                  <a:pt x="115300" y="87"/>
                </a:moveTo>
                <a:cubicBezTo>
                  <a:pt x="135593" y="-834"/>
                  <a:pt x="153118" y="5612"/>
                  <a:pt x="163265" y="18505"/>
                </a:cubicBezTo>
                <a:lnTo>
                  <a:pt x="179868" y="38765"/>
                </a:lnTo>
                <a:cubicBezTo>
                  <a:pt x="208462" y="28635"/>
                  <a:pt x="238901" y="23109"/>
                  <a:pt x="271185" y="23109"/>
                </a:cubicBezTo>
                <a:cubicBezTo>
                  <a:pt x="302547" y="23109"/>
                  <a:pt x="332986" y="28635"/>
                  <a:pt x="361580" y="38765"/>
                </a:cubicBezTo>
                <a:lnTo>
                  <a:pt x="378183" y="18505"/>
                </a:lnTo>
                <a:cubicBezTo>
                  <a:pt x="389252" y="5612"/>
                  <a:pt x="405855" y="-834"/>
                  <a:pt x="427070" y="87"/>
                </a:cubicBezTo>
                <a:cubicBezTo>
                  <a:pt x="447363" y="1929"/>
                  <a:pt x="468578" y="11138"/>
                  <a:pt x="487949" y="25872"/>
                </a:cubicBezTo>
                <a:lnTo>
                  <a:pt x="488871" y="26793"/>
                </a:lnTo>
                <a:cubicBezTo>
                  <a:pt x="527612" y="58103"/>
                  <a:pt x="541448" y="105069"/>
                  <a:pt x="519310" y="131775"/>
                </a:cubicBezTo>
                <a:lnTo>
                  <a:pt x="502707" y="152956"/>
                </a:lnTo>
                <a:cubicBezTo>
                  <a:pt x="527612" y="194396"/>
                  <a:pt x="542370" y="242283"/>
                  <a:pt x="542370" y="293853"/>
                </a:cubicBezTo>
                <a:cubicBezTo>
                  <a:pt x="542370" y="372129"/>
                  <a:pt x="509164" y="442117"/>
                  <a:pt x="455665" y="491846"/>
                </a:cubicBezTo>
                <a:lnTo>
                  <a:pt x="475958" y="518552"/>
                </a:lnTo>
                <a:cubicBezTo>
                  <a:pt x="486104" y="532365"/>
                  <a:pt x="483337" y="552625"/>
                  <a:pt x="468578" y="562755"/>
                </a:cubicBezTo>
                <a:cubicBezTo>
                  <a:pt x="463044" y="567359"/>
                  <a:pt x="456587" y="569201"/>
                  <a:pt x="450130" y="569201"/>
                </a:cubicBezTo>
                <a:cubicBezTo>
                  <a:pt x="440906" y="569201"/>
                  <a:pt x="430760" y="564597"/>
                  <a:pt x="424303" y="556309"/>
                </a:cubicBezTo>
                <a:lnTo>
                  <a:pt x="404933" y="529603"/>
                </a:lnTo>
                <a:cubicBezTo>
                  <a:pt x="365270" y="551704"/>
                  <a:pt x="320072" y="564597"/>
                  <a:pt x="271185" y="564597"/>
                </a:cubicBezTo>
                <a:cubicBezTo>
                  <a:pt x="222298" y="564597"/>
                  <a:pt x="177101" y="551704"/>
                  <a:pt x="137438" y="529603"/>
                </a:cubicBezTo>
                <a:lnTo>
                  <a:pt x="117145" y="556309"/>
                </a:lnTo>
                <a:cubicBezTo>
                  <a:pt x="111610" y="564597"/>
                  <a:pt x="101464" y="569201"/>
                  <a:pt x="92240" y="569201"/>
                </a:cubicBezTo>
                <a:cubicBezTo>
                  <a:pt x="85783" y="569201"/>
                  <a:pt x="79326" y="567359"/>
                  <a:pt x="72870" y="562755"/>
                </a:cubicBezTo>
                <a:cubicBezTo>
                  <a:pt x="59034" y="552625"/>
                  <a:pt x="56267" y="532365"/>
                  <a:pt x="66413" y="518552"/>
                </a:cubicBezTo>
                <a:lnTo>
                  <a:pt x="86706" y="491846"/>
                </a:lnTo>
                <a:cubicBezTo>
                  <a:pt x="33207" y="442117"/>
                  <a:pt x="0" y="372129"/>
                  <a:pt x="0" y="293853"/>
                </a:cubicBezTo>
                <a:cubicBezTo>
                  <a:pt x="0" y="242283"/>
                  <a:pt x="14759" y="194396"/>
                  <a:pt x="39663" y="152956"/>
                </a:cubicBezTo>
                <a:lnTo>
                  <a:pt x="22138" y="131775"/>
                </a:lnTo>
                <a:cubicBezTo>
                  <a:pt x="923" y="105069"/>
                  <a:pt x="13836" y="58103"/>
                  <a:pt x="52577" y="26793"/>
                </a:cubicBezTo>
                <a:lnTo>
                  <a:pt x="54422" y="25872"/>
                </a:lnTo>
                <a:cubicBezTo>
                  <a:pt x="72870" y="11138"/>
                  <a:pt x="95007" y="1929"/>
                  <a:pt x="115300" y="87"/>
                </a:cubicBezTo>
                <a:close/>
              </a:path>
            </a:pathLst>
          </a:custGeom>
          <a:solidFill>
            <a:schemeClr val="accent1"/>
          </a:solidFill>
          <a:ln>
            <a:noFill/>
          </a:ln>
        </p:spPr>
        <p:txBody>
          <a:bodyPr/>
          <a:lstStyle/>
          <a:p>
            <a:endParaRPr lang="zh-CN" altLang="en-US"/>
          </a:p>
        </p:txBody>
      </p:sp>
      <p:sp>
        <p:nvSpPr>
          <p:cNvPr id="76" name="ppt_126000">
            <a:extLst>
              <a:ext uri="{FF2B5EF4-FFF2-40B4-BE49-F238E27FC236}">
                <a16:creationId xmlns:a16="http://schemas.microsoft.com/office/drawing/2014/main" id="{303176A6-E42D-4BC4-A150-39AEDE8F2D58}"/>
              </a:ext>
            </a:extLst>
          </p:cNvPr>
          <p:cNvSpPr>
            <a:spLocks noChangeAspect="1"/>
          </p:cNvSpPr>
          <p:nvPr/>
        </p:nvSpPr>
        <p:spPr bwMode="auto">
          <a:xfrm>
            <a:off x="7574761" y="5627733"/>
            <a:ext cx="503637" cy="552510"/>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2668" h="606298">
                <a:moveTo>
                  <a:pt x="310907" y="320360"/>
                </a:moveTo>
                <a:lnTo>
                  <a:pt x="310907" y="355978"/>
                </a:lnTo>
                <a:lnTo>
                  <a:pt x="335700" y="355978"/>
                </a:lnTo>
                <a:cubicBezTo>
                  <a:pt x="339621" y="355978"/>
                  <a:pt x="342910" y="354462"/>
                  <a:pt x="345567" y="351178"/>
                </a:cubicBezTo>
                <a:cubicBezTo>
                  <a:pt x="348223" y="348021"/>
                  <a:pt x="349488" y="343726"/>
                  <a:pt x="349488" y="338169"/>
                </a:cubicBezTo>
                <a:cubicBezTo>
                  <a:pt x="349488" y="335390"/>
                  <a:pt x="349108" y="332864"/>
                  <a:pt x="348223" y="330717"/>
                </a:cubicBezTo>
                <a:cubicBezTo>
                  <a:pt x="347464" y="328444"/>
                  <a:pt x="346325" y="326549"/>
                  <a:pt x="345061" y="325033"/>
                </a:cubicBezTo>
                <a:cubicBezTo>
                  <a:pt x="343669" y="323518"/>
                  <a:pt x="342151" y="322255"/>
                  <a:pt x="340254" y="321497"/>
                </a:cubicBezTo>
                <a:cubicBezTo>
                  <a:pt x="338483" y="320739"/>
                  <a:pt x="336585" y="320360"/>
                  <a:pt x="334815" y="320360"/>
                </a:cubicBezTo>
                <a:close/>
                <a:moveTo>
                  <a:pt x="214222" y="320360"/>
                </a:moveTo>
                <a:lnTo>
                  <a:pt x="214222" y="355978"/>
                </a:lnTo>
                <a:lnTo>
                  <a:pt x="239019" y="355978"/>
                </a:lnTo>
                <a:cubicBezTo>
                  <a:pt x="242941" y="355978"/>
                  <a:pt x="246230" y="354462"/>
                  <a:pt x="248887" y="351178"/>
                </a:cubicBezTo>
                <a:cubicBezTo>
                  <a:pt x="251544" y="348021"/>
                  <a:pt x="252809" y="343726"/>
                  <a:pt x="252809" y="338169"/>
                </a:cubicBezTo>
                <a:cubicBezTo>
                  <a:pt x="252809" y="335390"/>
                  <a:pt x="252429" y="332864"/>
                  <a:pt x="251544" y="330717"/>
                </a:cubicBezTo>
                <a:cubicBezTo>
                  <a:pt x="250785" y="328444"/>
                  <a:pt x="249646" y="326549"/>
                  <a:pt x="248254" y="325033"/>
                </a:cubicBezTo>
                <a:cubicBezTo>
                  <a:pt x="246989" y="323518"/>
                  <a:pt x="245345" y="322255"/>
                  <a:pt x="243573" y="321497"/>
                </a:cubicBezTo>
                <a:cubicBezTo>
                  <a:pt x="241802" y="320739"/>
                  <a:pt x="239904" y="320360"/>
                  <a:pt x="238133" y="320360"/>
                </a:cubicBezTo>
                <a:close/>
                <a:moveTo>
                  <a:pt x="376819" y="301667"/>
                </a:moveTo>
                <a:lnTo>
                  <a:pt x="468554" y="301667"/>
                </a:lnTo>
                <a:lnTo>
                  <a:pt x="468554" y="320360"/>
                </a:lnTo>
                <a:lnTo>
                  <a:pt x="433379" y="320360"/>
                </a:lnTo>
                <a:lnTo>
                  <a:pt x="433379" y="411678"/>
                </a:lnTo>
                <a:lnTo>
                  <a:pt x="412121" y="411678"/>
                </a:lnTo>
                <a:lnTo>
                  <a:pt x="412121" y="320360"/>
                </a:lnTo>
                <a:lnTo>
                  <a:pt x="376819" y="320360"/>
                </a:lnTo>
                <a:close/>
                <a:moveTo>
                  <a:pt x="289530" y="301667"/>
                </a:moveTo>
                <a:lnTo>
                  <a:pt x="336206" y="301667"/>
                </a:lnTo>
                <a:cubicBezTo>
                  <a:pt x="341266" y="301667"/>
                  <a:pt x="345946" y="302678"/>
                  <a:pt x="350247" y="304825"/>
                </a:cubicBezTo>
                <a:cubicBezTo>
                  <a:pt x="354548" y="306972"/>
                  <a:pt x="358216" y="309751"/>
                  <a:pt x="361252" y="313161"/>
                </a:cubicBezTo>
                <a:cubicBezTo>
                  <a:pt x="364414" y="316697"/>
                  <a:pt x="366817" y="320613"/>
                  <a:pt x="368588" y="324907"/>
                </a:cubicBezTo>
                <a:cubicBezTo>
                  <a:pt x="370359" y="329328"/>
                  <a:pt x="371245" y="333748"/>
                  <a:pt x="371245" y="338169"/>
                </a:cubicBezTo>
                <a:cubicBezTo>
                  <a:pt x="371245" y="342842"/>
                  <a:pt x="370359" y="347389"/>
                  <a:pt x="368715" y="351810"/>
                </a:cubicBezTo>
                <a:cubicBezTo>
                  <a:pt x="367070" y="356104"/>
                  <a:pt x="364794" y="360020"/>
                  <a:pt x="361758" y="363430"/>
                </a:cubicBezTo>
                <a:cubicBezTo>
                  <a:pt x="358722" y="366840"/>
                  <a:pt x="355180" y="369619"/>
                  <a:pt x="350879" y="371640"/>
                </a:cubicBezTo>
                <a:cubicBezTo>
                  <a:pt x="346705" y="373787"/>
                  <a:pt x="342025" y="374797"/>
                  <a:pt x="336965" y="374797"/>
                </a:cubicBezTo>
                <a:lnTo>
                  <a:pt x="310907" y="374797"/>
                </a:lnTo>
                <a:lnTo>
                  <a:pt x="310907" y="411678"/>
                </a:lnTo>
                <a:lnTo>
                  <a:pt x="289530" y="411678"/>
                </a:lnTo>
                <a:close/>
                <a:moveTo>
                  <a:pt x="192714" y="301667"/>
                </a:moveTo>
                <a:lnTo>
                  <a:pt x="239525" y="301667"/>
                </a:lnTo>
                <a:cubicBezTo>
                  <a:pt x="244585" y="301667"/>
                  <a:pt x="249267" y="302678"/>
                  <a:pt x="253568" y="304825"/>
                </a:cubicBezTo>
                <a:cubicBezTo>
                  <a:pt x="257743" y="306972"/>
                  <a:pt x="261539" y="309751"/>
                  <a:pt x="264575" y="313161"/>
                </a:cubicBezTo>
                <a:cubicBezTo>
                  <a:pt x="267738" y="316697"/>
                  <a:pt x="270142" y="320613"/>
                  <a:pt x="271913" y="324907"/>
                </a:cubicBezTo>
                <a:cubicBezTo>
                  <a:pt x="273684" y="329328"/>
                  <a:pt x="274570" y="333748"/>
                  <a:pt x="274570" y="338169"/>
                </a:cubicBezTo>
                <a:cubicBezTo>
                  <a:pt x="274570" y="342842"/>
                  <a:pt x="273684" y="347389"/>
                  <a:pt x="272039" y="351810"/>
                </a:cubicBezTo>
                <a:cubicBezTo>
                  <a:pt x="270395" y="356104"/>
                  <a:pt x="268117" y="360020"/>
                  <a:pt x="265081" y="363430"/>
                </a:cubicBezTo>
                <a:cubicBezTo>
                  <a:pt x="262045" y="366840"/>
                  <a:pt x="258502" y="369619"/>
                  <a:pt x="254201" y="371640"/>
                </a:cubicBezTo>
                <a:cubicBezTo>
                  <a:pt x="250026" y="373787"/>
                  <a:pt x="245345" y="374797"/>
                  <a:pt x="240284" y="374797"/>
                </a:cubicBezTo>
                <a:lnTo>
                  <a:pt x="214222" y="374797"/>
                </a:lnTo>
                <a:lnTo>
                  <a:pt x="214222" y="411678"/>
                </a:lnTo>
                <a:lnTo>
                  <a:pt x="192714" y="411678"/>
                </a:lnTo>
                <a:close/>
                <a:moveTo>
                  <a:pt x="147783" y="259824"/>
                </a:moveTo>
                <a:lnTo>
                  <a:pt x="147783" y="466471"/>
                </a:lnTo>
                <a:lnTo>
                  <a:pt x="502058" y="466471"/>
                </a:lnTo>
                <a:lnTo>
                  <a:pt x="502058" y="259824"/>
                </a:lnTo>
                <a:close/>
                <a:moveTo>
                  <a:pt x="0" y="0"/>
                </a:moveTo>
                <a:lnTo>
                  <a:pt x="332385" y="0"/>
                </a:lnTo>
                <a:lnTo>
                  <a:pt x="472450" y="131112"/>
                </a:lnTo>
                <a:lnTo>
                  <a:pt x="472450" y="209299"/>
                </a:lnTo>
                <a:lnTo>
                  <a:pt x="552668" y="209299"/>
                </a:lnTo>
                <a:lnTo>
                  <a:pt x="552668" y="516995"/>
                </a:lnTo>
                <a:lnTo>
                  <a:pt x="472450" y="516995"/>
                </a:lnTo>
                <a:lnTo>
                  <a:pt x="472450" y="606298"/>
                </a:lnTo>
                <a:lnTo>
                  <a:pt x="0" y="606298"/>
                </a:lnTo>
                <a:close/>
              </a:path>
            </a:pathLst>
          </a:custGeom>
          <a:solidFill>
            <a:schemeClr val="accent1"/>
          </a:solidFill>
          <a:ln>
            <a:noFill/>
          </a:ln>
        </p:spPr>
        <p:txBody>
          <a:bodyPr/>
          <a:lstStyle/>
          <a:p>
            <a:endParaRPr lang="zh-CN" altLang="en-US"/>
          </a:p>
        </p:txBody>
      </p:sp>
      <p:sp>
        <p:nvSpPr>
          <p:cNvPr id="77" name="stack-of-coins_558">
            <a:extLst>
              <a:ext uri="{FF2B5EF4-FFF2-40B4-BE49-F238E27FC236}">
                <a16:creationId xmlns:a16="http://schemas.microsoft.com/office/drawing/2014/main" id="{7D2B0606-A3FF-4097-8E72-633B0B2AAFAB}"/>
              </a:ext>
            </a:extLst>
          </p:cNvPr>
          <p:cNvSpPr>
            <a:spLocks noChangeAspect="1"/>
          </p:cNvSpPr>
          <p:nvPr/>
        </p:nvSpPr>
        <p:spPr bwMode="auto">
          <a:xfrm>
            <a:off x="4037769" y="5627733"/>
            <a:ext cx="511753" cy="552510"/>
          </a:xfrm>
          <a:custGeom>
            <a:avLst/>
            <a:gdLst>
              <a:gd name="connsiteX0" fmla="*/ 4306 w 513818"/>
              <a:gd name="connsiteY0" fmla="*/ 395651 h 554739"/>
              <a:gd name="connsiteX1" fmla="*/ 256909 w 513818"/>
              <a:gd name="connsiteY1" fmla="*/ 500276 h 554739"/>
              <a:gd name="connsiteX2" fmla="*/ 508077 w 513818"/>
              <a:gd name="connsiteY2" fmla="*/ 395651 h 554739"/>
              <a:gd name="connsiteX3" fmla="*/ 513818 w 513818"/>
              <a:gd name="connsiteY3" fmla="*/ 422882 h 554739"/>
              <a:gd name="connsiteX4" fmla="*/ 256909 w 513818"/>
              <a:gd name="connsiteY4" fmla="*/ 554739 h 554739"/>
              <a:gd name="connsiteX5" fmla="*/ 0 w 513818"/>
              <a:gd name="connsiteY5" fmla="*/ 422882 h 554739"/>
              <a:gd name="connsiteX6" fmla="*/ 4306 w 513818"/>
              <a:gd name="connsiteY6" fmla="*/ 395651 h 554739"/>
              <a:gd name="connsiteX7" fmla="*/ 4306 w 513818"/>
              <a:gd name="connsiteY7" fmla="*/ 298175 h 554739"/>
              <a:gd name="connsiteX8" fmla="*/ 256909 w 513818"/>
              <a:gd name="connsiteY8" fmla="*/ 402800 h 554739"/>
              <a:gd name="connsiteX9" fmla="*/ 508077 w 513818"/>
              <a:gd name="connsiteY9" fmla="*/ 298175 h 554739"/>
              <a:gd name="connsiteX10" fmla="*/ 513818 w 513818"/>
              <a:gd name="connsiteY10" fmla="*/ 325406 h 554739"/>
              <a:gd name="connsiteX11" fmla="*/ 256909 w 513818"/>
              <a:gd name="connsiteY11" fmla="*/ 457263 h 554739"/>
              <a:gd name="connsiteX12" fmla="*/ 0 w 513818"/>
              <a:gd name="connsiteY12" fmla="*/ 325406 h 554739"/>
              <a:gd name="connsiteX13" fmla="*/ 4306 w 513818"/>
              <a:gd name="connsiteY13" fmla="*/ 298175 h 554739"/>
              <a:gd name="connsiteX14" fmla="*/ 4306 w 513818"/>
              <a:gd name="connsiteY14" fmla="*/ 202079 h 554739"/>
              <a:gd name="connsiteX15" fmla="*/ 256909 w 513818"/>
              <a:gd name="connsiteY15" fmla="*/ 306669 h 554739"/>
              <a:gd name="connsiteX16" fmla="*/ 508077 w 513818"/>
              <a:gd name="connsiteY16" fmla="*/ 202079 h 554739"/>
              <a:gd name="connsiteX17" fmla="*/ 513818 w 513818"/>
              <a:gd name="connsiteY17" fmla="*/ 229301 h 554739"/>
              <a:gd name="connsiteX18" fmla="*/ 256909 w 513818"/>
              <a:gd name="connsiteY18" fmla="*/ 362546 h 554739"/>
              <a:gd name="connsiteX19" fmla="*/ 0 w 513818"/>
              <a:gd name="connsiteY19" fmla="*/ 229301 h 554739"/>
              <a:gd name="connsiteX20" fmla="*/ 4306 w 513818"/>
              <a:gd name="connsiteY20" fmla="*/ 202079 h 554739"/>
              <a:gd name="connsiteX21" fmla="*/ 256909 w 513818"/>
              <a:gd name="connsiteY21" fmla="*/ 0 h 554739"/>
              <a:gd name="connsiteX22" fmla="*/ 513818 w 513818"/>
              <a:gd name="connsiteY22" fmla="*/ 132535 h 554739"/>
              <a:gd name="connsiteX23" fmla="*/ 256909 w 513818"/>
              <a:gd name="connsiteY23" fmla="*/ 265070 h 554739"/>
              <a:gd name="connsiteX24" fmla="*/ 0 w 513818"/>
              <a:gd name="connsiteY24" fmla="*/ 132535 h 554739"/>
              <a:gd name="connsiteX25" fmla="*/ 256909 w 513818"/>
              <a:gd name="connsiteY25" fmla="*/ 0 h 55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818" h="554739">
                <a:moveTo>
                  <a:pt x="4306" y="395651"/>
                </a:moveTo>
                <a:cubicBezTo>
                  <a:pt x="30140" y="455846"/>
                  <a:pt x="132043" y="500276"/>
                  <a:pt x="256909" y="500276"/>
                </a:cubicBezTo>
                <a:cubicBezTo>
                  <a:pt x="380340" y="500276"/>
                  <a:pt x="483678" y="455846"/>
                  <a:pt x="508077" y="395651"/>
                </a:cubicBezTo>
                <a:cubicBezTo>
                  <a:pt x="510948" y="404250"/>
                  <a:pt x="513818" y="414283"/>
                  <a:pt x="513818" y="422882"/>
                </a:cubicBezTo>
                <a:cubicBezTo>
                  <a:pt x="513818" y="495977"/>
                  <a:pt x="398998" y="554739"/>
                  <a:pt x="256909" y="554739"/>
                </a:cubicBezTo>
                <a:cubicBezTo>
                  <a:pt x="114820" y="554739"/>
                  <a:pt x="0" y="495977"/>
                  <a:pt x="0" y="422882"/>
                </a:cubicBezTo>
                <a:cubicBezTo>
                  <a:pt x="0" y="414283"/>
                  <a:pt x="1435" y="404250"/>
                  <a:pt x="4306" y="395651"/>
                </a:cubicBezTo>
                <a:close/>
                <a:moveTo>
                  <a:pt x="4306" y="298175"/>
                </a:moveTo>
                <a:cubicBezTo>
                  <a:pt x="30140" y="356937"/>
                  <a:pt x="132043" y="402800"/>
                  <a:pt x="256909" y="402800"/>
                </a:cubicBezTo>
                <a:cubicBezTo>
                  <a:pt x="380340" y="402800"/>
                  <a:pt x="483678" y="356937"/>
                  <a:pt x="508077" y="298175"/>
                </a:cubicBezTo>
                <a:cubicBezTo>
                  <a:pt x="510948" y="306774"/>
                  <a:pt x="513818" y="315374"/>
                  <a:pt x="513818" y="325406"/>
                </a:cubicBezTo>
                <a:cubicBezTo>
                  <a:pt x="513818" y="398501"/>
                  <a:pt x="398998" y="457263"/>
                  <a:pt x="256909" y="457263"/>
                </a:cubicBezTo>
                <a:cubicBezTo>
                  <a:pt x="114820" y="457263"/>
                  <a:pt x="0" y="398501"/>
                  <a:pt x="0" y="325406"/>
                </a:cubicBezTo>
                <a:cubicBezTo>
                  <a:pt x="0" y="315374"/>
                  <a:pt x="1435" y="306774"/>
                  <a:pt x="4306" y="298175"/>
                </a:cubicBezTo>
                <a:close/>
                <a:moveTo>
                  <a:pt x="4306" y="202079"/>
                </a:moveTo>
                <a:cubicBezTo>
                  <a:pt x="30140" y="262254"/>
                  <a:pt x="132043" y="306669"/>
                  <a:pt x="256909" y="306669"/>
                </a:cubicBezTo>
                <a:cubicBezTo>
                  <a:pt x="380340" y="306669"/>
                  <a:pt x="483678" y="262254"/>
                  <a:pt x="508077" y="202079"/>
                </a:cubicBezTo>
                <a:cubicBezTo>
                  <a:pt x="510948" y="210675"/>
                  <a:pt x="513818" y="220705"/>
                  <a:pt x="513818" y="229301"/>
                </a:cubicBezTo>
                <a:cubicBezTo>
                  <a:pt x="513818" y="302371"/>
                  <a:pt x="398998" y="362546"/>
                  <a:pt x="256909" y="362546"/>
                </a:cubicBezTo>
                <a:cubicBezTo>
                  <a:pt x="114820" y="362546"/>
                  <a:pt x="0" y="302371"/>
                  <a:pt x="0" y="229301"/>
                </a:cubicBezTo>
                <a:cubicBezTo>
                  <a:pt x="0" y="220705"/>
                  <a:pt x="1435" y="210675"/>
                  <a:pt x="4306" y="202079"/>
                </a:cubicBezTo>
                <a:close/>
                <a:moveTo>
                  <a:pt x="256909" y="0"/>
                </a:moveTo>
                <a:cubicBezTo>
                  <a:pt x="398796" y="0"/>
                  <a:pt x="513818" y="59338"/>
                  <a:pt x="513818" y="132535"/>
                </a:cubicBezTo>
                <a:cubicBezTo>
                  <a:pt x="513818" y="205732"/>
                  <a:pt x="398796" y="265070"/>
                  <a:pt x="256909" y="265070"/>
                </a:cubicBezTo>
                <a:cubicBezTo>
                  <a:pt x="115022" y="265070"/>
                  <a:pt x="0" y="205732"/>
                  <a:pt x="0" y="132535"/>
                </a:cubicBezTo>
                <a:cubicBezTo>
                  <a:pt x="0" y="59338"/>
                  <a:pt x="115022" y="0"/>
                  <a:pt x="256909" y="0"/>
                </a:cubicBezTo>
                <a:close/>
              </a:path>
            </a:pathLst>
          </a:custGeom>
          <a:solidFill>
            <a:schemeClr val="accent1"/>
          </a:solidFill>
          <a:ln>
            <a:noFill/>
          </a:ln>
        </p:spPr>
        <p:txBody>
          <a:bodyPr/>
          <a:lstStyle/>
          <a:p>
            <a:endParaRPr lang="zh-CN" altLang="en-US"/>
          </a:p>
        </p:txBody>
      </p:sp>
      <p:sp>
        <p:nvSpPr>
          <p:cNvPr id="78" name="turn-off_72289">
            <a:extLst>
              <a:ext uri="{FF2B5EF4-FFF2-40B4-BE49-F238E27FC236}">
                <a16:creationId xmlns:a16="http://schemas.microsoft.com/office/drawing/2014/main" id="{5DAC26DE-7C25-4C46-A749-5FB4A10FF946}"/>
              </a:ext>
            </a:extLst>
          </p:cNvPr>
          <p:cNvSpPr>
            <a:spLocks noChangeAspect="1"/>
          </p:cNvSpPr>
          <p:nvPr/>
        </p:nvSpPr>
        <p:spPr bwMode="auto">
          <a:xfrm>
            <a:off x="5860658" y="5627733"/>
            <a:ext cx="390681" cy="552510"/>
          </a:xfrm>
          <a:custGeom>
            <a:avLst/>
            <a:gdLst>
              <a:gd name="connsiteX0" fmla="*/ 124195 w 429814"/>
              <a:gd name="connsiteY0" fmla="*/ 422264 h 607851"/>
              <a:gd name="connsiteX1" fmla="*/ 305619 w 429814"/>
              <a:gd name="connsiteY1" fmla="*/ 422264 h 607851"/>
              <a:gd name="connsiteX2" fmla="*/ 305619 w 429814"/>
              <a:gd name="connsiteY2" fmla="*/ 553241 h 607851"/>
              <a:gd name="connsiteX3" fmla="*/ 290327 w 429814"/>
              <a:gd name="connsiteY3" fmla="*/ 568439 h 607851"/>
              <a:gd name="connsiteX4" fmla="*/ 255937 w 429814"/>
              <a:gd name="connsiteY4" fmla="*/ 568439 h 607851"/>
              <a:gd name="connsiteX5" fmla="*/ 255937 w 429814"/>
              <a:gd name="connsiteY5" fmla="*/ 577529 h 607851"/>
              <a:gd name="connsiteX6" fmla="*/ 225575 w 429814"/>
              <a:gd name="connsiteY6" fmla="*/ 607851 h 607851"/>
              <a:gd name="connsiteX7" fmla="*/ 204240 w 429814"/>
              <a:gd name="connsiteY7" fmla="*/ 607851 h 607851"/>
              <a:gd name="connsiteX8" fmla="*/ 173878 w 429814"/>
              <a:gd name="connsiteY8" fmla="*/ 577529 h 607851"/>
              <a:gd name="connsiteX9" fmla="*/ 173878 w 429814"/>
              <a:gd name="connsiteY9" fmla="*/ 568439 h 607851"/>
              <a:gd name="connsiteX10" fmla="*/ 139488 w 429814"/>
              <a:gd name="connsiteY10" fmla="*/ 568439 h 607851"/>
              <a:gd name="connsiteX11" fmla="*/ 124195 w 429814"/>
              <a:gd name="connsiteY11" fmla="*/ 553241 h 607851"/>
              <a:gd name="connsiteX12" fmla="*/ 214907 w 429814"/>
              <a:gd name="connsiteY12" fmla="*/ 0 h 607851"/>
              <a:gd name="connsiteX13" fmla="*/ 429814 w 429814"/>
              <a:gd name="connsiteY13" fmla="*/ 214616 h 607851"/>
              <a:gd name="connsiteX14" fmla="*/ 325307 w 429814"/>
              <a:gd name="connsiteY14" fmla="*/ 398765 h 607851"/>
              <a:gd name="connsiteX15" fmla="*/ 252727 w 429814"/>
              <a:gd name="connsiteY15" fmla="*/ 398765 h 607851"/>
              <a:gd name="connsiteX16" fmla="*/ 304122 w 429814"/>
              <a:gd name="connsiteY16" fmla="*/ 258642 h 607851"/>
              <a:gd name="connsiteX17" fmla="*/ 295096 w 429814"/>
              <a:gd name="connsiteY17" fmla="*/ 239125 h 607851"/>
              <a:gd name="connsiteX18" fmla="*/ 275553 w 429814"/>
              <a:gd name="connsiteY18" fmla="*/ 248138 h 607851"/>
              <a:gd name="connsiteX19" fmla="*/ 220278 w 429814"/>
              <a:gd name="connsiteY19" fmla="*/ 398765 h 607851"/>
              <a:gd name="connsiteX20" fmla="*/ 209536 w 429814"/>
              <a:gd name="connsiteY20" fmla="*/ 398765 h 607851"/>
              <a:gd name="connsiteX21" fmla="*/ 154262 w 429814"/>
              <a:gd name="connsiteY21" fmla="*/ 248138 h 607851"/>
              <a:gd name="connsiteX22" fmla="*/ 134718 w 429814"/>
              <a:gd name="connsiteY22" fmla="*/ 239125 h 607851"/>
              <a:gd name="connsiteX23" fmla="*/ 125692 w 429814"/>
              <a:gd name="connsiteY23" fmla="*/ 258642 h 607851"/>
              <a:gd name="connsiteX24" fmla="*/ 177088 w 429814"/>
              <a:gd name="connsiteY24" fmla="*/ 398765 h 607851"/>
              <a:gd name="connsiteX25" fmla="*/ 104581 w 429814"/>
              <a:gd name="connsiteY25" fmla="*/ 398765 h 607851"/>
              <a:gd name="connsiteX26" fmla="*/ 0 w 429814"/>
              <a:gd name="connsiteY26" fmla="*/ 214616 h 607851"/>
              <a:gd name="connsiteX27" fmla="*/ 214907 w 429814"/>
              <a:gd name="connsiteY27"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9814" h="607851">
                <a:moveTo>
                  <a:pt x="124195" y="422264"/>
                </a:moveTo>
                <a:lnTo>
                  <a:pt x="305619" y="422264"/>
                </a:lnTo>
                <a:lnTo>
                  <a:pt x="305619" y="553241"/>
                </a:lnTo>
                <a:cubicBezTo>
                  <a:pt x="305619" y="561585"/>
                  <a:pt x="298756" y="568439"/>
                  <a:pt x="290327" y="568439"/>
                </a:cubicBezTo>
                <a:lnTo>
                  <a:pt x="255937" y="568439"/>
                </a:lnTo>
                <a:lnTo>
                  <a:pt x="255937" y="577529"/>
                </a:lnTo>
                <a:cubicBezTo>
                  <a:pt x="255937" y="594292"/>
                  <a:pt x="242360" y="607851"/>
                  <a:pt x="225575" y="607851"/>
                </a:cubicBezTo>
                <a:lnTo>
                  <a:pt x="204240" y="607851"/>
                </a:lnTo>
                <a:cubicBezTo>
                  <a:pt x="187455" y="607851"/>
                  <a:pt x="173878" y="594292"/>
                  <a:pt x="173878" y="577529"/>
                </a:cubicBezTo>
                <a:lnTo>
                  <a:pt x="173878" y="568439"/>
                </a:lnTo>
                <a:lnTo>
                  <a:pt x="139488" y="568439"/>
                </a:lnTo>
                <a:cubicBezTo>
                  <a:pt x="131058" y="568439"/>
                  <a:pt x="124195" y="561585"/>
                  <a:pt x="124195" y="553241"/>
                </a:cubicBezTo>
                <a:close/>
                <a:moveTo>
                  <a:pt x="214907" y="0"/>
                </a:moveTo>
                <a:cubicBezTo>
                  <a:pt x="333587" y="0"/>
                  <a:pt x="429814" y="96097"/>
                  <a:pt x="429814" y="214616"/>
                </a:cubicBezTo>
                <a:cubicBezTo>
                  <a:pt x="429814" y="292835"/>
                  <a:pt x="387892" y="361220"/>
                  <a:pt x="325307" y="398765"/>
                </a:cubicBezTo>
                <a:lnTo>
                  <a:pt x="252727" y="398765"/>
                </a:lnTo>
                <a:lnTo>
                  <a:pt x="304122" y="258642"/>
                </a:lnTo>
                <a:cubicBezTo>
                  <a:pt x="307032" y="250746"/>
                  <a:pt x="303003" y="242030"/>
                  <a:pt x="295096" y="239125"/>
                </a:cubicBezTo>
                <a:cubicBezTo>
                  <a:pt x="287189" y="236219"/>
                  <a:pt x="278387" y="240242"/>
                  <a:pt x="275553" y="248138"/>
                </a:cubicBezTo>
                <a:lnTo>
                  <a:pt x="220278" y="398765"/>
                </a:lnTo>
                <a:lnTo>
                  <a:pt x="209536" y="398765"/>
                </a:lnTo>
                <a:lnTo>
                  <a:pt x="154262" y="248138"/>
                </a:lnTo>
                <a:cubicBezTo>
                  <a:pt x="151427" y="240242"/>
                  <a:pt x="142625" y="236219"/>
                  <a:pt x="134718" y="239125"/>
                </a:cubicBezTo>
                <a:cubicBezTo>
                  <a:pt x="126811" y="242030"/>
                  <a:pt x="122782" y="250746"/>
                  <a:pt x="125692" y="258642"/>
                </a:cubicBezTo>
                <a:lnTo>
                  <a:pt x="177088" y="398765"/>
                </a:lnTo>
                <a:lnTo>
                  <a:pt x="104581" y="398765"/>
                </a:lnTo>
                <a:cubicBezTo>
                  <a:pt x="41922" y="361220"/>
                  <a:pt x="0" y="292835"/>
                  <a:pt x="0" y="214616"/>
                </a:cubicBezTo>
                <a:cubicBezTo>
                  <a:pt x="0" y="96097"/>
                  <a:pt x="96227" y="0"/>
                  <a:pt x="214907" y="0"/>
                </a:cubicBezTo>
                <a:close/>
              </a:path>
            </a:pathLst>
          </a:custGeom>
          <a:solidFill>
            <a:schemeClr val="accent1"/>
          </a:solidFill>
          <a:ln>
            <a:noFill/>
          </a:ln>
        </p:spPr>
        <p:txBody>
          <a:bodyPr/>
          <a:lstStyle/>
          <a:p>
            <a:endParaRPr lang="zh-CN" altLang="en-US"/>
          </a:p>
        </p:txBody>
      </p:sp>
      <p:sp>
        <p:nvSpPr>
          <p:cNvPr id="79" name="airplane-flight_67076">
            <a:extLst>
              <a:ext uri="{FF2B5EF4-FFF2-40B4-BE49-F238E27FC236}">
                <a16:creationId xmlns:a16="http://schemas.microsoft.com/office/drawing/2014/main" id="{950F9853-5C19-4B03-A286-3ED75BE5E8B2}"/>
              </a:ext>
            </a:extLst>
          </p:cNvPr>
          <p:cNvSpPr>
            <a:spLocks noChangeAspect="1"/>
          </p:cNvSpPr>
          <p:nvPr/>
        </p:nvSpPr>
        <p:spPr bwMode="auto">
          <a:xfrm>
            <a:off x="4910033" y="5628112"/>
            <a:ext cx="552510" cy="551753"/>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600116 w 606244"/>
              <a:gd name="T59"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977" h="12978">
                <a:moveTo>
                  <a:pt x="12408" y="128"/>
                </a:moveTo>
                <a:lnTo>
                  <a:pt x="11055" y="744"/>
                </a:lnTo>
                <a:cubicBezTo>
                  <a:pt x="10968" y="784"/>
                  <a:pt x="10888" y="839"/>
                  <a:pt x="10820" y="907"/>
                </a:cubicBezTo>
                <a:lnTo>
                  <a:pt x="8615" y="3114"/>
                </a:lnTo>
                <a:lnTo>
                  <a:pt x="1020" y="2203"/>
                </a:lnTo>
                <a:cubicBezTo>
                  <a:pt x="883" y="2187"/>
                  <a:pt x="744" y="2234"/>
                  <a:pt x="647" y="2332"/>
                </a:cubicBezTo>
                <a:lnTo>
                  <a:pt x="224" y="2755"/>
                </a:lnTo>
                <a:cubicBezTo>
                  <a:pt x="0" y="2979"/>
                  <a:pt x="69" y="3358"/>
                  <a:pt x="359" y="3487"/>
                </a:cubicBezTo>
                <a:lnTo>
                  <a:pt x="5801" y="5927"/>
                </a:lnTo>
                <a:lnTo>
                  <a:pt x="4239" y="7490"/>
                </a:lnTo>
                <a:lnTo>
                  <a:pt x="1509" y="7490"/>
                </a:lnTo>
                <a:cubicBezTo>
                  <a:pt x="1389" y="7490"/>
                  <a:pt x="1275" y="7538"/>
                  <a:pt x="1189" y="7622"/>
                </a:cubicBezTo>
                <a:lnTo>
                  <a:pt x="961" y="7851"/>
                </a:lnTo>
                <a:cubicBezTo>
                  <a:pt x="735" y="8078"/>
                  <a:pt x="809" y="8460"/>
                  <a:pt x="1103" y="8586"/>
                </a:cubicBezTo>
                <a:lnTo>
                  <a:pt x="3405" y="9572"/>
                </a:lnTo>
                <a:lnTo>
                  <a:pt x="4392" y="11875"/>
                </a:lnTo>
                <a:cubicBezTo>
                  <a:pt x="4517" y="12168"/>
                  <a:pt x="4901" y="12243"/>
                  <a:pt x="5127" y="12016"/>
                </a:cubicBezTo>
                <a:lnTo>
                  <a:pt x="5356" y="11787"/>
                </a:lnTo>
                <a:cubicBezTo>
                  <a:pt x="5441" y="11702"/>
                  <a:pt x="5488" y="11587"/>
                  <a:pt x="5488" y="11467"/>
                </a:cubicBezTo>
                <a:lnTo>
                  <a:pt x="5488" y="8738"/>
                </a:lnTo>
                <a:lnTo>
                  <a:pt x="7051" y="7175"/>
                </a:lnTo>
                <a:lnTo>
                  <a:pt x="9491" y="12619"/>
                </a:lnTo>
                <a:cubicBezTo>
                  <a:pt x="9620" y="12908"/>
                  <a:pt x="9999" y="12978"/>
                  <a:pt x="10223" y="12754"/>
                </a:cubicBezTo>
                <a:lnTo>
                  <a:pt x="10645" y="12331"/>
                </a:lnTo>
                <a:cubicBezTo>
                  <a:pt x="10744" y="12232"/>
                  <a:pt x="10791" y="12095"/>
                  <a:pt x="10775" y="11958"/>
                </a:cubicBezTo>
                <a:lnTo>
                  <a:pt x="9863" y="4363"/>
                </a:lnTo>
                <a:lnTo>
                  <a:pt x="12069" y="2156"/>
                </a:lnTo>
                <a:cubicBezTo>
                  <a:pt x="12137" y="2088"/>
                  <a:pt x="12192" y="2010"/>
                  <a:pt x="12232" y="1922"/>
                </a:cubicBezTo>
                <a:lnTo>
                  <a:pt x="12848" y="568"/>
                </a:lnTo>
                <a:cubicBezTo>
                  <a:pt x="12977" y="290"/>
                  <a:pt x="12689" y="0"/>
                  <a:pt x="12408" y="128"/>
                </a:cubicBezTo>
                <a:close/>
              </a:path>
            </a:pathLst>
          </a:custGeom>
          <a:solidFill>
            <a:schemeClr val="accent1"/>
          </a:solidFill>
          <a:ln>
            <a:noFill/>
          </a:ln>
        </p:spPr>
        <p:txBody>
          <a:bodyPr/>
          <a:lstStyle/>
          <a:p>
            <a:endParaRPr lang="zh-CN" altLang="en-US"/>
          </a:p>
        </p:txBody>
      </p:sp>
      <p:sp>
        <p:nvSpPr>
          <p:cNvPr id="80" name="give-a-gift_11114">
            <a:extLst>
              <a:ext uri="{FF2B5EF4-FFF2-40B4-BE49-F238E27FC236}">
                <a16:creationId xmlns:a16="http://schemas.microsoft.com/office/drawing/2014/main" id="{82072138-C1F0-435A-B03F-CAF6C66F5407}"/>
              </a:ext>
            </a:extLst>
          </p:cNvPr>
          <p:cNvSpPr>
            <a:spLocks noChangeAspect="1"/>
          </p:cNvSpPr>
          <p:nvPr/>
        </p:nvSpPr>
        <p:spPr bwMode="auto">
          <a:xfrm>
            <a:off x="10125492" y="5627733"/>
            <a:ext cx="545265" cy="552510"/>
          </a:xfrm>
          <a:custGeom>
            <a:avLst/>
            <a:gdLst>
              <a:gd name="T0" fmla="*/ 600116 w 606244"/>
              <a:gd name="T1" fmla="*/ 600116 w 606244"/>
              <a:gd name="T2" fmla="*/ 600116 w 606244"/>
              <a:gd name="T3" fmla="*/ 600116 w 606244"/>
              <a:gd name="T4" fmla="*/ 600116 w 606244"/>
              <a:gd name="T5" fmla="*/ 600116 w 606244"/>
              <a:gd name="T6" fmla="*/ 455839 w 606244"/>
              <a:gd name="T7" fmla="*/ 455839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455839 w 606244"/>
              <a:gd name="T41" fmla="*/ 455839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455839 w 606244"/>
              <a:gd name="T69" fmla="*/ 455839 w 606244"/>
              <a:gd name="T70" fmla="*/ 600116 w 606244"/>
              <a:gd name="T71" fmla="*/ 600116 w 606244"/>
              <a:gd name="T72" fmla="*/ 600116 w 606244"/>
              <a:gd name="T73" fmla="*/ 600116 w 606244"/>
              <a:gd name="T74" fmla="*/ 600116 w 606244"/>
              <a:gd name="T75" fmla="*/ 600116 w 606244"/>
              <a:gd name="T76" fmla="*/ 600116 w 606244"/>
              <a:gd name="T77" fmla="*/ 600116 w 606244"/>
              <a:gd name="T78" fmla="*/ 600116 w 606244"/>
              <a:gd name="T79" fmla="*/ 600116 w 606244"/>
              <a:gd name="T80" fmla="*/ 600116 w 606244"/>
              <a:gd name="T81" fmla="*/ 600116 w 606244"/>
              <a:gd name="T82" fmla="*/ 600116 w 606244"/>
              <a:gd name="T83" fmla="*/ 600116 w 606244"/>
              <a:gd name="T84" fmla="*/ 600116 w 606244"/>
              <a:gd name="T85" fmla="*/ 600116 w 606244"/>
              <a:gd name="T86" fmla="*/ 600116 w 606244"/>
              <a:gd name="T8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9">
                <a:moveTo>
                  <a:pt x="150" y="42"/>
                </a:moveTo>
                <a:lnTo>
                  <a:pt x="147" y="32"/>
                </a:lnTo>
                <a:cubicBezTo>
                  <a:pt x="146" y="28"/>
                  <a:pt x="144" y="24"/>
                  <a:pt x="142" y="20"/>
                </a:cubicBezTo>
                <a:cubicBezTo>
                  <a:pt x="135" y="8"/>
                  <a:pt x="126" y="3"/>
                  <a:pt x="123" y="2"/>
                </a:cubicBezTo>
                <a:cubicBezTo>
                  <a:pt x="122" y="5"/>
                  <a:pt x="122" y="15"/>
                  <a:pt x="129" y="28"/>
                </a:cubicBezTo>
                <a:cubicBezTo>
                  <a:pt x="137" y="40"/>
                  <a:pt x="145" y="45"/>
                  <a:pt x="148" y="46"/>
                </a:cubicBezTo>
                <a:lnTo>
                  <a:pt x="150" y="42"/>
                </a:lnTo>
                <a:close/>
                <a:moveTo>
                  <a:pt x="183" y="28"/>
                </a:moveTo>
                <a:cubicBezTo>
                  <a:pt x="191" y="15"/>
                  <a:pt x="191" y="5"/>
                  <a:pt x="190" y="2"/>
                </a:cubicBezTo>
                <a:cubicBezTo>
                  <a:pt x="186" y="3"/>
                  <a:pt x="178" y="8"/>
                  <a:pt x="171" y="20"/>
                </a:cubicBezTo>
                <a:cubicBezTo>
                  <a:pt x="168" y="24"/>
                  <a:pt x="167" y="28"/>
                  <a:pt x="165" y="32"/>
                </a:cubicBezTo>
                <a:lnTo>
                  <a:pt x="162" y="43"/>
                </a:lnTo>
                <a:lnTo>
                  <a:pt x="164" y="46"/>
                </a:lnTo>
                <a:cubicBezTo>
                  <a:pt x="167" y="45"/>
                  <a:pt x="176" y="40"/>
                  <a:pt x="183" y="28"/>
                </a:cubicBezTo>
                <a:close/>
                <a:moveTo>
                  <a:pt x="152" y="52"/>
                </a:moveTo>
                <a:lnTo>
                  <a:pt x="179" y="52"/>
                </a:lnTo>
                <a:lnTo>
                  <a:pt x="179" y="90"/>
                </a:lnTo>
                <a:lnTo>
                  <a:pt x="244" y="90"/>
                </a:lnTo>
                <a:lnTo>
                  <a:pt x="244" y="53"/>
                </a:lnTo>
                <a:lnTo>
                  <a:pt x="183" y="53"/>
                </a:lnTo>
                <a:cubicBezTo>
                  <a:pt x="188" y="49"/>
                  <a:pt x="193" y="43"/>
                  <a:pt x="197" y="36"/>
                </a:cubicBezTo>
                <a:cubicBezTo>
                  <a:pt x="206" y="21"/>
                  <a:pt x="207" y="5"/>
                  <a:pt x="200" y="1"/>
                </a:cubicBezTo>
                <a:cubicBezTo>
                  <a:pt x="198" y="0"/>
                  <a:pt x="197" y="0"/>
                  <a:pt x="195" y="0"/>
                </a:cubicBezTo>
                <a:cubicBezTo>
                  <a:pt x="188" y="0"/>
                  <a:pt x="178" y="8"/>
                  <a:pt x="170" y="21"/>
                </a:cubicBezTo>
                <a:cubicBezTo>
                  <a:pt x="168" y="25"/>
                  <a:pt x="166" y="29"/>
                  <a:pt x="165" y="33"/>
                </a:cubicBezTo>
                <a:cubicBezTo>
                  <a:pt x="163" y="29"/>
                  <a:pt x="162" y="25"/>
                  <a:pt x="159" y="21"/>
                </a:cubicBezTo>
                <a:cubicBezTo>
                  <a:pt x="152" y="8"/>
                  <a:pt x="141" y="0"/>
                  <a:pt x="134" y="0"/>
                </a:cubicBezTo>
                <a:cubicBezTo>
                  <a:pt x="132" y="0"/>
                  <a:pt x="131" y="0"/>
                  <a:pt x="130" y="1"/>
                </a:cubicBezTo>
                <a:cubicBezTo>
                  <a:pt x="122" y="5"/>
                  <a:pt x="124" y="21"/>
                  <a:pt x="132" y="36"/>
                </a:cubicBezTo>
                <a:cubicBezTo>
                  <a:pt x="137" y="43"/>
                  <a:pt x="142" y="49"/>
                  <a:pt x="147" y="53"/>
                </a:cubicBezTo>
                <a:lnTo>
                  <a:pt x="85" y="53"/>
                </a:lnTo>
                <a:lnTo>
                  <a:pt x="85" y="90"/>
                </a:lnTo>
                <a:lnTo>
                  <a:pt x="152" y="90"/>
                </a:lnTo>
                <a:lnTo>
                  <a:pt x="152" y="52"/>
                </a:lnTo>
                <a:close/>
                <a:moveTo>
                  <a:pt x="173" y="36"/>
                </a:moveTo>
                <a:cubicBezTo>
                  <a:pt x="174" y="32"/>
                  <a:pt x="176" y="29"/>
                  <a:pt x="178" y="25"/>
                </a:cubicBezTo>
                <a:cubicBezTo>
                  <a:pt x="184" y="14"/>
                  <a:pt x="192" y="9"/>
                  <a:pt x="195" y="9"/>
                </a:cubicBezTo>
                <a:cubicBezTo>
                  <a:pt x="196" y="11"/>
                  <a:pt x="196" y="20"/>
                  <a:pt x="189" y="32"/>
                </a:cubicBezTo>
                <a:cubicBezTo>
                  <a:pt x="183" y="43"/>
                  <a:pt x="175" y="48"/>
                  <a:pt x="172" y="49"/>
                </a:cubicBezTo>
                <a:lnTo>
                  <a:pt x="170" y="46"/>
                </a:lnTo>
                <a:lnTo>
                  <a:pt x="173" y="36"/>
                </a:lnTo>
                <a:close/>
                <a:moveTo>
                  <a:pt x="140" y="32"/>
                </a:moveTo>
                <a:cubicBezTo>
                  <a:pt x="133" y="20"/>
                  <a:pt x="133" y="11"/>
                  <a:pt x="134" y="9"/>
                </a:cubicBezTo>
                <a:cubicBezTo>
                  <a:pt x="137" y="9"/>
                  <a:pt x="145" y="14"/>
                  <a:pt x="151" y="25"/>
                </a:cubicBezTo>
                <a:cubicBezTo>
                  <a:pt x="154" y="29"/>
                  <a:pt x="155" y="32"/>
                  <a:pt x="156" y="36"/>
                </a:cubicBezTo>
                <a:lnTo>
                  <a:pt x="159" y="45"/>
                </a:lnTo>
                <a:lnTo>
                  <a:pt x="157" y="48"/>
                </a:lnTo>
                <a:cubicBezTo>
                  <a:pt x="154" y="48"/>
                  <a:pt x="147" y="43"/>
                  <a:pt x="140" y="32"/>
                </a:cubicBezTo>
                <a:close/>
                <a:moveTo>
                  <a:pt x="181" y="102"/>
                </a:moveTo>
                <a:lnTo>
                  <a:pt x="181" y="144"/>
                </a:lnTo>
                <a:cubicBezTo>
                  <a:pt x="186" y="146"/>
                  <a:pt x="187" y="151"/>
                  <a:pt x="187" y="151"/>
                </a:cubicBezTo>
                <a:cubicBezTo>
                  <a:pt x="187" y="151"/>
                  <a:pt x="188" y="150"/>
                  <a:pt x="188" y="170"/>
                </a:cubicBezTo>
                <a:cubicBezTo>
                  <a:pt x="188" y="191"/>
                  <a:pt x="184" y="191"/>
                  <a:pt x="181" y="192"/>
                </a:cubicBezTo>
                <a:lnTo>
                  <a:pt x="181" y="203"/>
                </a:lnTo>
                <a:cubicBezTo>
                  <a:pt x="181" y="203"/>
                  <a:pt x="214" y="192"/>
                  <a:pt x="233" y="168"/>
                </a:cubicBezTo>
                <a:cubicBezTo>
                  <a:pt x="240" y="159"/>
                  <a:pt x="244" y="161"/>
                  <a:pt x="244" y="161"/>
                </a:cubicBezTo>
                <a:lnTo>
                  <a:pt x="244" y="102"/>
                </a:lnTo>
                <a:lnTo>
                  <a:pt x="181" y="102"/>
                </a:lnTo>
                <a:close/>
                <a:moveTo>
                  <a:pt x="152" y="102"/>
                </a:moveTo>
                <a:lnTo>
                  <a:pt x="85" y="102"/>
                </a:lnTo>
                <a:lnTo>
                  <a:pt x="85" y="136"/>
                </a:lnTo>
                <a:lnTo>
                  <a:pt x="152" y="136"/>
                </a:lnTo>
                <a:lnTo>
                  <a:pt x="152" y="102"/>
                </a:lnTo>
                <a:lnTo>
                  <a:pt x="152" y="102"/>
                </a:lnTo>
                <a:close/>
                <a:moveTo>
                  <a:pt x="0" y="137"/>
                </a:moveTo>
                <a:lnTo>
                  <a:pt x="38" y="137"/>
                </a:lnTo>
                <a:lnTo>
                  <a:pt x="38" y="266"/>
                </a:lnTo>
                <a:lnTo>
                  <a:pt x="0" y="266"/>
                </a:lnTo>
                <a:lnTo>
                  <a:pt x="0" y="137"/>
                </a:lnTo>
                <a:close/>
                <a:moveTo>
                  <a:pt x="241" y="178"/>
                </a:moveTo>
                <a:cubicBezTo>
                  <a:pt x="239" y="178"/>
                  <a:pt x="238" y="178"/>
                  <a:pt x="236" y="178"/>
                </a:cubicBezTo>
                <a:cubicBezTo>
                  <a:pt x="224" y="180"/>
                  <a:pt x="206" y="225"/>
                  <a:pt x="159" y="212"/>
                </a:cubicBezTo>
                <a:cubicBezTo>
                  <a:pt x="159" y="212"/>
                  <a:pt x="145" y="207"/>
                  <a:pt x="140" y="204"/>
                </a:cubicBezTo>
                <a:cubicBezTo>
                  <a:pt x="135" y="201"/>
                  <a:pt x="125" y="196"/>
                  <a:pt x="117" y="190"/>
                </a:cubicBezTo>
                <a:lnTo>
                  <a:pt x="140" y="190"/>
                </a:lnTo>
                <a:lnTo>
                  <a:pt x="165" y="190"/>
                </a:lnTo>
                <a:cubicBezTo>
                  <a:pt x="165" y="190"/>
                  <a:pt x="167" y="190"/>
                  <a:pt x="169" y="189"/>
                </a:cubicBezTo>
                <a:cubicBezTo>
                  <a:pt x="172" y="188"/>
                  <a:pt x="176" y="187"/>
                  <a:pt x="176" y="182"/>
                </a:cubicBezTo>
                <a:lnTo>
                  <a:pt x="176" y="160"/>
                </a:lnTo>
                <a:cubicBezTo>
                  <a:pt x="176" y="160"/>
                  <a:pt x="175" y="152"/>
                  <a:pt x="169" y="150"/>
                </a:cubicBezTo>
                <a:cubicBezTo>
                  <a:pt x="168" y="149"/>
                  <a:pt x="167" y="149"/>
                  <a:pt x="165" y="149"/>
                </a:cubicBezTo>
                <a:lnTo>
                  <a:pt x="140" y="149"/>
                </a:lnTo>
                <a:lnTo>
                  <a:pt x="67" y="149"/>
                </a:lnTo>
                <a:lnTo>
                  <a:pt x="55" y="149"/>
                </a:lnTo>
                <a:lnTo>
                  <a:pt x="55" y="242"/>
                </a:lnTo>
                <a:cubicBezTo>
                  <a:pt x="55" y="242"/>
                  <a:pt x="129" y="266"/>
                  <a:pt x="156" y="266"/>
                </a:cubicBezTo>
                <a:cubicBezTo>
                  <a:pt x="156" y="266"/>
                  <a:pt x="221" y="269"/>
                  <a:pt x="265" y="217"/>
                </a:cubicBezTo>
                <a:cubicBezTo>
                  <a:pt x="265" y="217"/>
                  <a:pt x="254" y="184"/>
                  <a:pt x="241" y="178"/>
                </a:cubicBezTo>
                <a:close/>
              </a:path>
            </a:pathLst>
          </a:custGeom>
          <a:solidFill>
            <a:schemeClr val="accent1"/>
          </a:solidFill>
          <a:ln>
            <a:noFill/>
          </a:ln>
        </p:spPr>
        <p:txBody>
          <a:bodyPr/>
          <a:lstStyle/>
          <a:p>
            <a:endParaRPr lang="zh-CN" altLang="en-US"/>
          </a:p>
        </p:txBody>
      </p:sp>
      <p:sp>
        <p:nvSpPr>
          <p:cNvPr id="81" name="siren-light_75516">
            <a:extLst>
              <a:ext uri="{FF2B5EF4-FFF2-40B4-BE49-F238E27FC236}">
                <a16:creationId xmlns:a16="http://schemas.microsoft.com/office/drawing/2014/main" id="{562EA3CD-E023-4C73-94D9-A4FE1F677C55}"/>
              </a:ext>
            </a:extLst>
          </p:cNvPr>
          <p:cNvSpPr>
            <a:spLocks noChangeAspect="1"/>
          </p:cNvSpPr>
          <p:nvPr/>
        </p:nvSpPr>
        <p:spPr bwMode="auto">
          <a:xfrm>
            <a:off x="8394134" y="5652680"/>
            <a:ext cx="552510" cy="502616"/>
          </a:xfrm>
          <a:custGeom>
            <a:avLst/>
            <a:gdLst>
              <a:gd name="connsiteX0" fmla="*/ 49398 w 607220"/>
              <a:gd name="connsiteY0" fmla="*/ 459240 h 552386"/>
              <a:gd name="connsiteX1" fmla="*/ 557822 w 607220"/>
              <a:gd name="connsiteY1" fmla="*/ 459240 h 552386"/>
              <a:gd name="connsiteX2" fmla="*/ 557822 w 607220"/>
              <a:gd name="connsiteY2" fmla="*/ 552386 h 552386"/>
              <a:gd name="connsiteX3" fmla="*/ 49398 w 607220"/>
              <a:gd name="connsiteY3" fmla="*/ 552386 h 552386"/>
              <a:gd name="connsiteX4" fmla="*/ 584431 w 607220"/>
              <a:gd name="connsiteY4" fmla="*/ 238538 h 552386"/>
              <a:gd name="connsiteX5" fmla="*/ 606926 w 607220"/>
              <a:gd name="connsiteY5" fmla="*/ 254179 h 552386"/>
              <a:gd name="connsiteX6" fmla="*/ 591161 w 607220"/>
              <a:gd name="connsiteY6" fmla="*/ 276628 h 552386"/>
              <a:gd name="connsiteX7" fmla="*/ 531142 w 607220"/>
              <a:gd name="connsiteY7" fmla="*/ 287208 h 552386"/>
              <a:gd name="connsiteX8" fmla="*/ 527731 w 607220"/>
              <a:gd name="connsiteY8" fmla="*/ 287484 h 552386"/>
              <a:gd name="connsiteX9" fmla="*/ 508647 w 607220"/>
              <a:gd name="connsiteY9" fmla="*/ 271476 h 552386"/>
              <a:gd name="connsiteX10" fmla="*/ 524412 w 607220"/>
              <a:gd name="connsiteY10" fmla="*/ 249027 h 552386"/>
              <a:gd name="connsiteX11" fmla="*/ 22789 w 607220"/>
              <a:gd name="connsiteY11" fmla="*/ 238446 h 552386"/>
              <a:gd name="connsiteX12" fmla="*/ 82808 w 607220"/>
              <a:gd name="connsiteY12" fmla="*/ 249027 h 552386"/>
              <a:gd name="connsiteX13" fmla="*/ 98481 w 607220"/>
              <a:gd name="connsiteY13" fmla="*/ 271476 h 552386"/>
              <a:gd name="connsiteX14" fmla="*/ 79489 w 607220"/>
              <a:gd name="connsiteY14" fmla="*/ 287484 h 552386"/>
              <a:gd name="connsiteX15" fmla="*/ 76078 w 607220"/>
              <a:gd name="connsiteY15" fmla="*/ 287208 h 552386"/>
              <a:gd name="connsiteX16" fmla="*/ 16059 w 607220"/>
              <a:gd name="connsiteY16" fmla="*/ 276628 h 552386"/>
              <a:gd name="connsiteX17" fmla="*/ 294 w 607220"/>
              <a:gd name="connsiteY17" fmla="*/ 254179 h 552386"/>
              <a:gd name="connsiteX18" fmla="*/ 22789 w 607220"/>
              <a:gd name="connsiteY18" fmla="*/ 238446 h 552386"/>
              <a:gd name="connsiteX19" fmla="*/ 292803 w 607220"/>
              <a:gd name="connsiteY19" fmla="*/ 164340 h 552386"/>
              <a:gd name="connsiteX20" fmla="*/ 160608 w 607220"/>
              <a:gd name="connsiteY20" fmla="*/ 306622 h 552386"/>
              <a:gd name="connsiteX21" fmla="*/ 160608 w 607220"/>
              <a:gd name="connsiteY21" fmla="*/ 391845 h 552386"/>
              <a:gd name="connsiteX22" fmla="*/ 223387 w 607220"/>
              <a:gd name="connsiteY22" fmla="*/ 391845 h 552386"/>
              <a:gd name="connsiteX23" fmla="*/ 223387 w 607220"/>
              <a:gd name="connsiteY23" fmla="*/ 306622 h 552386"/>
              <a:gd name="connsiteX24" fmla="*/ 292803 w 607220"/>
              <a:gd name="connsiteY24" fmla="*/ 164340 h 552386"/>
              <a:gd name="connsiteX25" fmla="*/ 303681 w 607220"/>
              <a:gd name="connsiteY25" fmla="*/ 125042 h 552386"/>
              <a:gd name="connsiteX26" fmla="*/ 485563 w 607220"/>
              <a:gd name="connsiteY26" fmla="*/ 306622 h 552386"/>
              <a:gd name="connsiteX27" fmla="*/ 485563 w 607220"/>
              <a:gd name="connsiteY27" fmla="*/ 430590 h 552386"/>
              <a:gd name="connsiteX28" fmla="*/ 463070 w 607220"/>
              <a:gd name="connsiteY28" fmla="*/ 430590 h 552386"/>
              <a:gd name="connsiteX29" fmla="*/ 223387 w 607220"/>
              <a:gd name="connsiteY29" fmla="*/ 430590 h 552386"/>
              <a:gd name="connsiteX30" fmla="*/ 121798 w 607220"/>
              <a:gd name="connsiteY30" fmla="*/ 430590 h 552386"/>
              <a:gd name="connsiteX31" fmla="*/ 121798 w 607220"/>
              <a:gd name="connsiteY31" fmla="*/ 306622 h 552386"/>
              <a:gd name="connsiteX32" fmla="*/ 303681 w 607220"/>
              <a:gd name="connsiteY32" fmla="*/ 125042 h 552386"/>
              <a:gd name="connsiteX33" fmla="*/ 487420 w 607220"/>
              <a:gd name="connsiteY33" fmla="*/ 67584 h 552386"/>
              <a:gd name="connsiteX34" fmla="*/ 501584 w 607220"/>
              <a:gd name="connsiteY34" fmla="*/ 72014 h 552386"/>
              <a:gd name="connsiteX35" fmla="*/ 503981 w 607220"/>
              <a:gd name="connsiteY35" fmla="*/ 99356 h 552386"/>
              <a:gd name="connsiteX36" fmla="*/ 464796 w 607220"/>
              <a:gd name="connsiteY36" fmla="*/ 145940 h 552386"/>
              <a:gd name="connsiteX37" fmla="*/ 449952 w 607220"/>
              <a:gd name="connsiteY37" fmla="*/ 152844 h 552386"/>
              <a:gd name="connsiteX38" fmla="*/ 437505 w 607220"/>
              <a:gd name="connsiteY38" fmla="*/ 148333 h 552386"/>
              <a:gd name="connsiteX39" fmla="*/ 435108 w 607220"/>
              <a:gd name="connsiteY39" fmla="*/ 120991 h 552386"/>
              <a:gd name="connsiteX40" fmla="*/ 474293 w 607220"/>
              <a:gd name="connsiteY40" fmla="*/ 74408 h 552386"/>
              <a:gd name="connsiteX41" fmla="*/ 487420 w 607220"/>
              <a:gd name="connsiteY41" fmla="*/ 67584 h 552386"/>
              <a:gd name="connsiteX42" fmla="*/ 119800 w 607220"/>
              <a:gd name="connsiteY42" fmla="*/ 67502 h 552386"/>
              <a:gd name="connsiteX43" fmla="*/ 132927 w 607220"/>
              <a:gd name="connsiteY43" fmla="*/ 74364 h 552386"/>
              <a:gd name="connsiteX44" fmla="*/ 172112 w 607220"/>
              <a:gd name="connsiteY44" fmla="*/ 120973 h 552386"/>
              <a:gd name="connsiteX45" fmla="*/ 169715 w 607220"/>
              <a:gd name="connsiteY45" fmla="*/ 148331 h 552386"/>
              <a:gd name="connsiteX46" fmla="*/ 157268 w 607220"/>
              <a:gd name="connsiteY46" fmla="*/ 152844 h 552386"/>
              <a:gd name="connsiteX47" fmla="*/ 142332 w 607220"/>
              <a:gd name="connsiteY47" fmla="*/ 145936 h 552386"/>
              <a:gd name="connsiteX48" fmla="*/ 103239 w 607220"/>
              <a:gd name="connsiteY48" fmla="*/ 99234 h 552386"/>
              <a:gd name="connsiteX49" fmla="*/ 105636 w 607220"/>
              <a:gd name="connsiteY49" fmla="*/ 71969 h 552386"/>
              <a:gd name="connsiteX50" fmla="*/ 119800 w 607220"/>
              <a:gd name="connsiteY50" fmla="*/ 67502 h 552386"/>
              <a:gd name="connsiteX51" fmla="*/ 303621 w 607220"/>
              <a:gd name="connsiteY51" fmla="*/ 0 h 552386"/>
              <a:gd name="connsiteX52" fmla="*/ 322980 w 607220"/>
              <a:gd name="connsiteY52" fmla="*/ 19338 h 552386"/>
              <a:gd name="connsiteX53" fmla="*/ 322980 w 607220"/>
              <a:gd name="connsiteY53" fmla="*/ 80207 h 552386"/>
              <a:gd name="connsiteX54" fmla="*/ 303621 w 607220"/>
              <a:gd name="connsiteY54" fmla="*/ 99638 h 552386"/>
              <a:gd name="connsiteX55" fmla="*/ 284169 w 607220"/>
              <a:gd name="connsiteY55" fmla="*/ 80207 h 552386"/>
              <a:gd name="connsiteX56" fmla="*/ 284169 w 607220"/>
              <a:gd name="connsiteY56" fmla="*/ 19338 h 552386"/>
              <a:gd name="connsiteX57" fmla="*/ 303621 w 607220"/>
              <a:gd name="connsiteY57" fmla="*/ 0 h 55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220" h="552386">
                <a:moveTo>
                  <a:pt x="49398" y="459240"/>
                </a:moveTo>
                <a:lnTo>
                  <a:pt x="557822" y="459240"/>
                </a:lnTo>
                <a:lnTo>
                  <a:pt x="557822" y="552386"/>
                </a:lnTo>
                <a:lnTo>
                  <a:pt x="49398" y="552386"/>
                </a:lnTo>
                <a:close/>
                <a:moveTo>
                  <a:pt x="584431" y="238538"/>
                </a:moveTo>
                <a:cubicBezTo>
                  <a:pt x="595033" y="236606"/>
                  <a:pt x="605082" y="243691"/>
                  <a:pt x="606926" y="254179"/>
                </a:cubicBezTo>
                <a:cubicBezTo>
                  <a:pt x="608770" y="264759"/>
                  <a:pt x="601763" y="274788"/>
                  <a:pt x="591161" y="276628"/>
                </a:cubicBezTo>
                <a:lnTo>
                  <a:pt x="531142" y="287208"/>
                </a:lnTo>
                <a:cubicBezTo>
                  <a:pt x="530036" y="287392"/>
                  <a:pt x="528838" y="287484"/>
                  <a:pt x="527731" y="287484"/>
                </a:cubicBezTo>
                <a:cubicBezTo>
                  <a:pt x="518512" y="287484"/>
                  <a:pt x="510306" y="280860"/>
                  <a:pt x="508647" y="271476"/>
                </a:cubicBezTo>
                <a:cubicBezTo>
                  <a:pt x="506803" y="260987"/>
                  <a:pt x="513810" y="250867"/>
                  <a:pt x="524412" y="249027"/>
                </a:cubicBezTo>
                <a:close/>
                <a:moveTo>
                  <a:pt x="22789" y="238446"/>
                </a:moveTo>
                <a:lnTo>
                  <a:pt x="82808" y="249027"/>
                </a:lnTo>
                <a:cubicBezTo>
                  <a:pt x="93318" y="250959"/>
                  <a:pt x="100417" y="260987"/>
                  <a:pt x="98481" y="271476"/>
                </a:cubicBezTo>
                <a:cubicBezTo>
                  <a:pt x="96914" y="280860"/>
                  <a:pt x="88708" y="287484"/>
                  <a:pt x="79489" y="287484"/>
                </a:cubicBezTo>
                <a:cubicBezTo>
                  <a:pt x="78290" y="287484"/>
                  <a:pt x="77184" y="287392"/>
                  <a:pt x="76078" y="287208"/>
                </a:cubicBezTo>
                <a:lnTo>
                  <a:pt x="16059" y="276628"/>
                </a:lnTo>
                <a:cubicBezTo>
                  <a:pt x="5457" y="274788"/>
                  <a:pt x="-1550" y="264759"/>
                  <a:pt x="294" y="254179"/>
                </a:cubicBezTo>
                <a:cubicBezTo>
                  <a:pt x="2138" y="243691"/>
                  <a:pt x="12279" y="236606"/>
                  <a:pt x="22789" y="238446"/>
                </a:cubicBezTo>
                <a:close/>
                <a:moveTo>
                  <a:pt x="292803" y="164340"/>
                </a:moveTo>
                <a:cubicBezTo>
                  <a:pt x="218962" y="169862"/>
                  <a:pt x="160608" y="231524"/>
                  <a:pt x="160608" y="306622"/>
                </a:cubicBezTo>
                <a:lnTo>
                  <a:pt x="160608" y="391845"/>
                </a:lnTo>
                <a:lnTo>
                  <a:pt x="223387" y="391845"/>
                </a:lnTo>
                <a:lnTo>
                  <a:pt x="223387" y="306622"/>
                </a:lnTo>
                <a:cubicBezTo>
                  <a:pt x="223387" y="248826"/>
                  <a:pt x="250674" y="197564"/>
                  <a:pt x="292803" y="164340"/>
                </a:cubicBezTo>
                <a:close/>
                <a:moveTo>
                  <a:pt x="303681" y="125042"/>
                </a:moveTo>
                <a:cubicBezTo>
                  <a:pt x="404071" y="125042"/>
                  <a:pt x="485563" y="206399"/>
                  <a:pt x="485563" y="306622"/>
                </a:cubicBezTo>
                <a:lnTo>
                  <a:pt x="485563" y="430590"/>
                </a:lnTo>
                <a:lnTo>
                  <a:pt x="463070" y="430590"/>
                </a:lnTo>
                <a:lnTo>
                  <a:pt x="223387" y="430590"/>
                </a:lnTo>
                <a:lnTo>
                  <a:pt x="121798" y="430590"/>
                </a:lnTo>
                <a:lnTo>
                  <a:pt x="121798" y="306622"/>
                </a:lnTo>
                <a:cubicBezTo>
                  <a:pt x="121798" y="206399"/>
                  <a:pt x="203198" y="125042"/>
                  <a:pt x="303681" y="125042"/>
                </a:cubicBezTo>
                <a:close/>
                <a:moveTo>
                  <a:pt x="487420" y="67584"/>
                </a:moveTo>
                <a:cubicBezTo>
                  <a:pt x="492364" y="67158"/>
                  <a:pt x="497481" y="68608"/>
                  <a:pt x="501584" y="72014"/>
                </a:cubicBezTo>
                <a:cubicBezTo>
                  <a:pt x="509790" y="78919"/>
                  <a:pt x="510896" y="91163"/>
                  <a:pt x="503981" y="99356"/>
                </a:cubicBezTo>
                <a:lnTo>
                  <a:pt x="464796" y="145940"/>
                </a:lnTo>
                <a:cubicBezTo>
                  <a:pt x="461016" y="150543"/>
                  <a:pt x="455484" y="152844"/>
                  <a:pt x="449952" y="152844"/>
                </a:cubicBezTo>
                <a:cubicBezTo>
                  <a:pt x="445527" y="152844"/>
                  <a:pt x="441101" y="151371"/>
                  <a:pt x="437505" y="148333"/>
                </a:cubicBezTo>
                <a:cubicBezTo>
                  <a:pt x="429299" y="141429"/>
                  <a:pt x="428193" y="129185"/>
                  <a:pt x="435108" y="120991"/>
                </a:cubicBezTo>
                <a:lnTo>
                  <a:pt x="474293" y="74408"/>
                </a:lnTo>
                <a:cubicBezTo>
                  <a:pt x="477704" y="70311"/>
                  <a:pt x="482476" y="68010"/>
                  <a:pt x="487420" y="67584"/>
                </a:cubicBezTo>
                <a:close/>
                <a:moveTo>
                  <a:pt x="119800" y="67502"/>
                </a:moveTo>
                <a:cubicBezTo>
                  <a:pt x="124745" y="67939"/>
                  <a:pt x="129516" y="70265"/>
                  <a:pt x="132927" y="74364"/>
                </a:cubicBezTo>
                <a:lnTo>
                  <a:pt x="172112" y="120973"/>
                </a:lnTo>
                <a:cubicBezTo>
                  <a:pt x="179027" y="129171"/>
                  <a:pt x="177921" y="141422"/>
                  <a:pt x="169715" y="148331"/>
                </a:cubicBezTo>
                <a:cubicBezTo>
                  <a:pt x="166119" y="151370"/>
                  <a:pt x="161694" y="152844"/>
                  <a:pt x="157268" y="152844"/>
                </a:cubicBezTo>
                <a:cubicBezTo>
                  <a:pt x="151736" y="152844"/>
                  <a:pt x="146204" y="150449"/>
                  <a:pt x="142332" y="145936"/>
                </a:cubicBezTo>
                <a:lnTo>
                  <a:pt x="103239" y="99234"/>
                </a:lnTo>
                <a:cubicBezTo>
                  <a:pt x="96324" y="91036"/>
                  <a:pt x="97430" y="78785"/>
                  <a:pt x="105636" y="71969"/>
                </a:cubicBezTo>
                <a:cubicBezTo>
                  <a:pt x="109739" y="68515"/>
                  <a:pt x="114856" y="67064"/>
                  <a:pt x="119800" y="67502"/>
                </a:cubicBezTo>
                <a:close/>
                <a:moveTo>
                  <a:pt x="303621" y="0"/>
                </a:moveTo>
                <a:cubicBezTo>
                  <a:pt x="314314" y="0"/>
                  <a:pt x="322980" y="8656"/>
                  <a:pt x="322980" y="19338"/>
                </a:cubicBezTo>
                <a:lnTo>
                  <a:pt x="322980" y="80207"/>
                </a:lnTo>
                <a:cubicBezTo>
                  <a:pt x="322980" y="90982"/>
                  <a:pt x="314314" y="99638"/>
                  <a:pt x="303621" y="99638"/>
                </a:cubicBezTo>
                <a:cubicBezTo>
                  <a:pt x="292835" y="99638"/>
                  <a:pt x="284169" y="90982"/>
                  <a:pt x="284169" y="80207"/>
                </a:cubicBezTo>
                <a:lnTo>
                  <a:pt x="284169" y="19338"/>
                </a:lnTo>
                <a:cubicBezTo>
                  <a:pt x="284169" y="8656"/>
                  <a:pt x="292835" y="0"/>
                  <a:pt x="303621" y="0"/>
                </a:cubicBezTo>
                <a:close/>
              </a:path>
            </a:pathLst>
          </a:custGeom>
          <a:solidFill>
            <a:schemeClr val="accent1"/>
          </a:solidFill>
          <a:ln>
            <a:noFill/>
          </a:ln>
        </p:spPr>
        <p:txBody>
          <a:bodyPr/>
          <a:lstStyle/>
          <a:p>
            <a:endParaRPr lang="zh-CN" altLang="en-US"/>
          </a:p>
        </p:txBody>
      </p:sp>
      <p:sp>
        <p:nvSpPr>
          <p:cNvPr id="82" name="pen-tool_105129">
            <a:extLst>
              <a:ext uri="{FF2B5EF4-FFF2-40B4-BE49-F238E27FC236}">
                <a16:creationId xmlns:a16="http://schemas.microsoft.com/office/drawing/2014/main" id="{F9C3ABAA-BEAA-4E10-B101-161D81701900}"/>
              </a:ext>
            </a:extLst>
          </p:cNvPr>
          <p:cNvSpPr>
            <a:spLocks noChangeAspect="1"/>
          </p:cNvSpPr>
          <p:nvPr/>
        </p:nvSpPr>
        <p:spPr bwMode="auto">
          <a:xfrm>
            <a:off x="9285913" y="5628153"/>
            <a:ext cx="552510" cy="55167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chemeClr val="accent1"/>
          </a:solidFill>
          <a:ln>
            <a:noFill/>
          </a:ln>
        </p:spPr>
        <p:txBody>
          <a:bodyPr/>
          <a:lstStyle/>
          <a:p>
            <a:endParaRPr lang="zh-CN" altLang="en-US"/>
          </a:p>
        </p:txBody>
      </p:sp>
      <p:sp>
        <p:nvSpPr>
          <p:cNvPr id="83" name="test-tube_62642">
            <a:extLst>
              <a:ext uri="{FF2B5EF4-FFF2-40B4-BE49-F238E27FC236}">
                <a16:creationId xmlns:a16="http://schemas.microsoft.com/office/drawing/2014/main" id="{F6672794-8BDA-4A69-A761-3CF46B537D43}"/>
              </a:ext>
            </a:extLst>
          </p:cNvPr>
          <p:cNvSpPr>
            <a:spLocks noChangeAspect="1"/>
          </p:cNvSpPr>
          <p:nvPr/>
        </p:nvSpPr>
        <p:spPr bwMode="auto">
          <a:xfrm>
            <a:off x="6655243" y="5627733"/>
            <a:ext cx="534711" cy="552510"/>
          </a:xfrm>
          <a:custGeom>
            <a:avLst/>
            <a:gdLst>
              <a:gd name="T0" fmla="*/ 3764 w 5642"/>
              <a:gd name="T1" fmla="*/ 1947 h 5839"/>
              <a:gd name="T2" fmla="*/ 3764 w 5642"/>
              <a:gd name="T3" fmla="*/ 705 h 5839"/>
              <a:gd name="T4" fmla="*/ 4012 w 5642"/>
              <a:gd name="T5" fmla="*/ 705 h 5839"/>
              <a:gd name="T6" fmla="*/ 4012 w 5642"/>
              <a:gd name="T7" fmla="*/ 189 h 5839"/>
              <a:gd name="T8" fmla="*/ 3823 w 5642"/>
              <a:gd name="T9" fmla="*/ 0 h 5839"/>
              <a:gd name="T10" fmla="*/ 1819 w 5642"/>
              <a:gd name="T11" fmla="*/ 0 h 5839"/>
              <a:gd name="T12" fmla="*/ 1630 w 5642"/>
              <a:gd name="T13" fmla="*/ 189 h 5839"/>
              <a:gd name="T14" fmla="*/ 1630 w 5642"/>
              <a:gd name="T15" fmla="*/ 705 h 5839"/>
              <a:gd name="T16" fmla="*/ 1877 w 5642"/>
              <a:gd name="T17" fmla="*/ 705 h 5839"/>
              <a:gd name="T18" fmla="*/ 1877 w 5642"/>
              <a:gd name="T19" fmla="*/ 1947 h 5839"/>
              <a:gd name="T20" fmla="*/ 0 w 5642"/>
              <a:gd name="T21" fmla="*/ 5839 h 5839"/>
              <a:gd name="T22" fmla="*/ 5642 w 5642"/>
              <a:gd name="T23" fmla="*/ 5839 h 5839"/>
              <a:gd name="T24" fmla="*/ 3764 w 5642"/>
              <a:gd name="T25" fmla="*/ 1947 h 5839"/>
              <a:gd name="T26" fmla="*/ 2411 w 5642"/>
              <a:gd name="T27" fmla="*/ 2068 h 5839"/>
              <a:gd name="T28" fmla="*/ 2411 w 5642"/>
              <a:gd name="T29" fmla="*/ 826 h 5839"/>
              <a:gd name="T30" fmla="*/ 3231 w 5642"/>
              <a:gd name="T31" fmla="*/ 826 h 5839"/>
              <a:gd name="T32" fmla="*/ 3231 w 5642"/>
              <a:gd name="T33" fmla="*/ 2068 h 5839"/>
              <a:gd name="T34" fmla="*/ 4281 w 5642"/>
              <a:gd name="T35" fmla="*/ 4246 h 5839"/>
              <a:gd name="T36" fmla="*/ 1361 w 5642"/>
              <a:gd name="T37" fmla="*/ 4246 h 5839"/>
              <a:gd name="T38" fmla="*/ 2411 w 5642"/>
              <a:gd name="T39" fmla="*/ 2068 h 5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2" h="5839">
                <a:moveTo>
                  <a:pt x="3764" y="1947"/>
                </a:moveTo>
                <a:lnTo>
                  <a:pt x="3764" y="705"/>
                </a:lnTo>
                <a:lnTo>
                  <a:pt x="4012" y="705"/>
                </a:lnTo>
                <a:lnTo>
                  <a:pt x="4012" y="189"/>
                </a:lnTo>
                <a:lnTo>
                  <a:pt x="3823" y="0"/>
                </a:lnTo>
                <a:lnTo>
                  <a:pt x="1819" y="0"/>
                </a:lnTo>
                <a:lnTo>
                  <a:pt x="1630" y="189"/>
                </a:lnTo>
                <a:lnTo>
                  <a:pt x="1630" y="705"/>
                </a:lnTo>
                <a:lnTo>
                  <a:pt x="1877" y="705"/>
                </a:lnTo>
                <a:lnTo>
                  <a:pt x="1877" y="1947"/>
                </a:lnTo>
                <a:lnTo>
                  <a:pt x="0" y="5839"/>
                </a:lnTo>
                <a:lnTo>
                  <a:pt x="5642" y="5839"/>
                </a:lnTo>
                <a:lnTo>
                  <a:pt x="3764" y="1947"/>
                </a:lnTo>
                <a:close/>
                <a:moveTo>
                  <a:pt x="2411" y="2068"/>
                </a:moveTo>
                <a:lnTo>
                  <a:pt x="2411" y="826"/>
                </a:lnTo>
                <a:lnTo>
                  <a:pt x="3231" y="826"/>
                </a:lnTo>
                <a:lnTo>
                  <a:pt x="3231" y="2068"/>
                </a:lnTo>
                <a:lnTo>
                  <a:pt x="4281" y="4246"/>
                </a:lnTo>
                <a:lnTo>
                  <a:pt x="1361" y="4246"/>
                </a:lnTo>
                <a:lnTo>
                  <a:pt x="2411" y="2068"/>
                </a:lnTo>
                <a:close/>
              </a:path>
            </a:pathLst>
          </a:custGeom>
          <a:solidFill>
            <a:schemeClr val="accent1"/>
          </a:solidFill>
          <a:ln>
            <a:noFill/>
          </a:ln>
        </p:spPr>
        <p:txBody>
          <a:bodyPr/>
          <a:lstStyle/>
          <a:p>
            <a:endParaRPr lang="zh-CN" altLang="en-US"/>
          </a:p>
        </p:txBody>
      </p:sp>
    </p:spTree>
    <p:extLst>
      <p:ext uri="{BB962C8B-B14F-4D97-AF65-F5344CB8AC3E}">
        <p14:creationId xmlns:p14="http://schemas.microsoft.com/office/powerpoint/2010/main" val="10751920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84" name="puzzle_115402">
            <a:extLst>
              <a:ext uri="{FF2B5EF4-FFF2-40B4-BE49-F238E27FC236}">
                <a16:creationId xmlns:a16="http://schemas.microsoft.com/office/drawing/2014/main" id="{35ACF99F-0845-4DA2-A1EF-C18E8C98E288}"/>
              </a:ext>
            </a:extLst>
          </p:cNvPr>
          <p:cNvSpPr>
            <a:spLocks noChangeAspect="1"/>
          </p:cNvSpPr>
          <p:nvPr/>
        </p:nvSpPr>
        <p:spPr bwMode="auto">
          <a:xfrm>
            <a:off x="707256" y="1616880"/>
            <a:ext cx="514870" cy="514810"/>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88862 h 440259"/>
              <a:gd name="T37" fmla="*/ 88862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30" h="5638">
                <a:moveTo>
                  <a:pt x="5497" y="5638"/>
                </a:moveTo>
                <a:lnTo>
                  <a:pt x="4067" y="5638"/>
                </a:lnTo>
                <a:cubicBezTo>
                  <a:pt x="4018" y="5638"/>
                  <a:pt x="3973" y="5611"/>
                  <a:pt x="3950" y="5567"/>
                </a:cubicBezTo>
                <a:cubicBezTo>
                  <a:pt x="3926" y="5524"/>
                  <a:pt x="3929" y="5471"/>
                  <a:pt x="3956" y="5431"/>
                </a:cubicBezTo>
                <a:cubicBezTo>
                  <a:pt x="4027" y="5324"/>
                  <a:pt x="4064" y="5201"/>
                  <a:pt x="4064" y="5073"/>
                </a:cubicBezTo>
                <a:cubicBezTo>
                  <a:pt x="4064" y="4716"/>
                  <a:pt x="3775" y="4426"/>
                  <a:pt x="3418" y="4426"/>
                </a:cubicBezTo>
                <a:cubicBezTo>
                  <a:pt x="3062" y="4426"/>
                  <a:pt x="2772" y="4716"/>
                  <a:pt x="2772" y="5073"/>
                </a:cubicBezTo>
                <a:cubicBezTo>
                  <a:pt x="2772" y="5201"/>
                  <a:pt x="2810" y="5324"/>
                  <a:pt x="2880" y="5431"/>
                </a:cubicBezTo>
                <a:cubicBezTo>
                  <a:pt x="2908" y="5471"/>
                  <a:pt x="2910" y="5524"/>
                  <a:pt x="2887" y="5567"/>
                </a:cubicBezTo>
                <a:cubicBezTo>
                  <a:pt x="2864" y="5611"/>
                  <a:pt x="2819" y="5638"/>
                  <a:pt x="2769" y="5638"/>
                </a:cubicBezTo>
                <a:lnTo>
                  <a:pt x="1340" y="5638"/>
                </a:lnTo>
                <a:cubicBezTo>
                  <a:pt x="1266" y="5638"/>
                  <a:pt x="1206" y="5578"/>
                  <a:pt x="1206" y="5505"/>
                </a:cubicBezTo>
                <a:lnTo>
                  <a:pt x="1206" y="4290"/>
                </a:lnTo>
                <a:cubicBezTo>
                  <a:pt x="1112" y="4322"/>
                  <a:pt x="1013" y="4339"/>
                  <a:pt x="912" y="4339"/>
                </a:cubicBezTo>
                <a:cubicBezTo>
                  <a:pt x="409" y="4339"/>
                  <a:pt x="0" y="3929"/>
                  <a:pt x="0" y="3426"/>
                </a:cubicBezTo>
                <a:cubicBezTo>
                  <a:pt x="0" y="2923"/>
                  <a:pt x="409" y="2513"/>
                  <a:pt x="912" y="2513"/>
                </a:cubicBezTo>
                <a:cubicBezTo>
                  <a:pt x="1013" y="2513"/>
                  <a:pt x="1112" y="2530"/>
                  <a:pt x="1206" y="2561"/>
                </a:cubicBezTo>
                <a:lnTo>
                  <a:pt x="1206" y="1347"/>
                </a:lnTo>
                <a:cubicBezTo>
                  <a:pt x="1206" y="1274"/>
                  <a:pt x="1266" y="1214"/>
                  <a:pt x="1340" y="1214"/>
                </a:cubicBezTo>
                <a:lnTo>
                  <a:pt x="2556" y="1214"/>
                </a:lnTo>
                <a:cubicBezTo>
                  <a:pt x="2523" y="1118"/>
                  <a:pt x="2505" y="1016"/>
                  <a:pt x="2505" y="913"/>
                </a:cubicBezTo>
                <a:cubicBezTo>
                  <a:pt x="2505" y="409"/>
                  <a:pt x="2915" y="0"/>
                  <a:pt x="3418" y="0"/>
                </a:cubicBezTo>
                <a:cubicBezTo>
                  <a:pt x="3922" y="0"/>
                  <a:pt x="4331" y="409"/>
                  <a:pt x="4331" y="913"/>
                </a:cubicBezTo>
                <a:cubicBezTo>
                  <a:pt x="4331" y="1016"/>
                  <a:pt x="4314" y="1118"/>
                  <a:pt x="4280" y="1214"/>
                </a:cubicBezTo>
                <a:lnTo>
                  <a:pt x="5497" y="1214"/>
                </a:lnTo>
                <a:cubicBezTo>
                  <a:pt x="5571" y="1214"/>
                  <a:pt x="5630" y="1274"/>
                  <a:pt x="5630" y="1347"/>
                </a:cubicBezTo>
                <a:lnTo>
                  <a:pt x="5630" y="2779"/>
                </a:lnTo>
                <a:cubicBezTo>
                  <a:pt x="5630" y="2828"/>
                  <a:pt x="5603" y="2873"/>
                  <a:pt x="5560" y="2896"/>
                </a:cubicBezTo>
                <a:cubicBezTo>
                  <a:pt x="5516" y="2920"/>
                  <a:pt x="5463" y="2917"/>
                  <a:pt x="5423" y="2889"/>
                </a:cubicBezTo>
                <a:cubicBezTo>
                  <a:pt x="5316" y="2818"/>
                  <a:pt x="5191" y="2780"/>
                  <a:pt x="5062" y="2780"/>
                </a:cubicBezTo>
                <a:cubicBezTo>
                  <a:pt x="4706" y="2780"/>
                  <a:pt x="4416" y="3070"/>
                  <a:pt x="4416" y="3426"/>
                </a:cubicBezTo>
                <a:cubicBezTo>
                  <a:pt x="4416" y="3782"/>
                  <a:pt x="4706" y="4072"/>
                  <a:pt x="5062" y="4072"/>
                </a:cubicBezTo>
                <a:cubicBezTo>
                  <a:pt x="5191" y="4072"/>
                  <a:pt x="5316" y="4034"/>
                  <a:pt x="5423" y="3962"/>
                </a:cubicBezTo>
                <a:cubicBezTo>
                  <a:pt x="5463" y="3935"/>
                  <a:pt x="5516" y="3932"/>
                  <a:pt x="5560" y="3955"/>
                </a:cubicBezTo>
                <a:cubicBezTo>
                  <a:pt x="5603" y="3978"/>
                  <a:pt x="5630" y="4024"/>
                  <a:pt x="5630" y="4073"/>
                </a:cubicBezTo>
                <a:lnTo>
                  <a:pt x="5630" y="5505"/>
                </a:lnTo>
                <a:cubicBezTo>
                  <a:pt x="5630" y="5578"/>
                  <a:pt x="5571" y="5638"/>
                  <a:pt x="5497" y="5638"/>
                </a:cubicBezTo>
                <a:close/>
                <a:moveTo>
                  <a:pt x="4281" y="5371"/>
                </a:moveTo>
                <a:lnTo>
                  <a:pt x="5364" y="5371"/>
                </a:lnTo>
                <a:lnTo>
                  <a:pt x="5364" y="4288"/>
                </a:lnTo>
                <a:cubicBezTo>
                  <a:pt x="5268" y="4321"/>
                  <a:pt x="5166" y="4339"/>
                  <a:pt x="5062" y="4339"/>
                </a:cubicBezTo>
                <a:cubicBezTo>
                  <a:pt x="4559" y="4339"/>
                  <a:pt x="4149" y="3929"/>
                  <a:pt x="4149" y="3426"/>
                </a:cubicBezTo>
                <a:cubicBezTo>
                  <a:pt x="4149" y="2923"/>
                  <a:pt x="4559" y="2513"/>
                  <a:pt x="5062" y="2513"/>
                </a:cubicBezTo>
                <a:cubicBezTo>
                  <a:pt x="5166" y="2513"/>
                  <a:pt x="5268" y="2530"/>
                  <a:pt x="5364" y="2564"/>
                </a:cubicBezTo>
                <a:lnTo>
                  <a:pt x="5364" y="1481"/>
                </a:lnTo>
                <a:lnTo>
                  <a:pt x="4066" y="1481"/>
                </a:lnTo>
                <a:cubicBezTo>
                  <a:pt x="4016" y="1481"/>
                  <a:pt x="3971" y="1453"/>
                  <a:pt x="3948" y="1410"/>
                </a:cubicBezTo>
                <a:cubicBezTo>
                  <a:pt x="3925" y="1366"/>
                  <a:pt x="3927" y="1314"/>
                  <a:pt x="3955" y="1273"/>
                </a:cubicBezTo>
                <a:cubicBezTo>
                  <a:pt x="4027" y="1166"/>
                  <a:pt x="4064" y="1042"/>
                  <a:pt x="4064" y="913"/>
                </a:cubicBezTo>
                <a:cubicBezTo>
                  <a:pt x="4064" y="557"/>
                  <a:pt x="3775" y="267"/>
                  <a:pt x="3418" y="267"/>
                </a:cubicBezTo>
                <a:cubicBezTo>
                  <a:pt x="3062" y="267"/>
                  <a:pt x="2772" y="557"/>
                  <a:pt x="2772" y="913"/>
                </a:cubicBezTo>
                <a:cubicBezTo>
                  <a:pt x="2772" y="1042"/>
                  <a:pt x="2810" y="1166"/>
                  <a:pt x="2882" y="1273"/>
                </a:cubicBezTo>
                <a:cubicBezTo>
                  <a:pt x="2909" y="1314"/>
                  <a:pt x="2912" y="1366"/>
                  <a:pt x="2889" y="1410"/>
                </a:cubicBezTo>
                <a:cubicBezTo>
                  <a:pt x="2865" y="1453"/>
                  <a:pt x="2820" y="1481"/>
                  <a:pt x="2771" y="1481"/>
                </a:cubicBezTo>
                <a:lnTo>
                  <a:pt x="1473" y="1481"/>
                </a:lnTo>
                <a:lnTo>
                  <a:pt x="1473" y="2774"/>
                </a:lnTo>
                <a:cubicBezTo>
                  <a:pt x="1473" y="2823"/>
                  <a:pt x="1446" y="2868"/>
                  <a:pt x="1403" y="2891"/>
                </a:cubicBezTo>
                <a:cubicBezTo>
                  <a:pt x="1360" y="2915"/>
                  <a:pt x="1307" y="2912"/>
                  <a:pt x="1266" y="2885"/>
                </a:cubicBezTo>
                <a:cubicBezTo>
                  <a:pt x="1161" y="2816"/>
                  <a:pt x="1039" y="2780"/>
                  <a:pt x="912" y="2780"/>
                </a:cubicBezTo>
                <a:cubicBezTo>
                  <a:pt x="556" y="2780"/>
                  <a:pt x="266" y="3070"/>
                  <a:pt x="266" y="3426"/>
                </a:cubicBezTo>
                <a:cubicBezTo>
                  <a:pt x="266" y="3782"/>
                  <a:pt x="556" y="4072"/>
                  <a:pt x="912" y="4072"/>
                </a:cubicBezTo>
                <a:cubicBezTo>
                  <a:pt x="1039" y="4072"/>
                  <a:pt x="1161" y="4036"/>
                  <a:pt x="1266" y="3966"/>
                </a:cubicBezTo>
                <a:cubicBezTo>
                  <a:pt x="1307" y="3940"/>
                  <a:pt x="1360" y="3937"/>
                  <a:pt x="1403" y="3961"/>
                </a:cubicBezTo>
                <a:cubicBezTo>
                  <a:pt x="1446" y="3984"/>
                  <a:pt x="1473" y="4029"/>
                  <a:pt x="1473" y="4078"/>
                </a:cubicBezTo>
                <a:lnTo>
                  <a:pt x="1473" y="5371"/>
                </a:lnTo>
                <a:lnTo>
                  <a:pt x="2555" y="5371"/>
                </a:lnTo>
                <a:cubicBezTo>
                  <a:pt x="2522" y="5276"/>
                  <a:pt x="2505" y="5175"/>
                  <a:pt x="2505" y="5073"/>
                </a:cubicBezTo>
                <a:cubicBezTo>
                  <a:pt x="2505" y="4569"/>
                  <a:pt x="2915" y="4160"/>
                  <a:pt x="3418" y="4160"/>
                </a:cubicBezTo>
                <a:cubicBezTo>
                  <a:pt x="3922" y="4160"/>
                  <a:pt x="4331" y="4569"/>
                  <a:pt x="4331" y="5073"/>
                </a:cubicBezTo>
                <a:cubicBezTo>
                  <a:pt x="4331" y="5175"/>
                  <a:pt x="4314" y="5276"/>
                  <a:pt x="4281" y="5371"/>
                </a:cubicBezTo>
                <a:close/>
              </a:path>
            </a:pathLst>
          </a:custGeom>
          <a:solidFill>
            <a:schemeClr val="accent1"/>
          </a:solidFill>
          <a:ln>
            <a:noFill/>
          </a:ln>
        </p:spPr>
        <p:txBody>
          <a:bodyPr/>
          <a:lstStyle/>
          <a:p>
            <a:endParaRPr lang="zh-CN" altLang="en-US"/>
          </a:p>
        </p:txBody>
      </p:sp>
      <p:sp>
        <p:nvSpPr>
          <p:cNvPr id="85" name="scroll-with-text_82439">
            <a:extLst>
              <a:ext uri="{FF2B5EF4-FFF2-40B4-BE49-F238E27FC236}">
                <a16:creationId xmlns:a16="http://schemas.microsoft.com/office/drawing/2014/main" id="{CF932735-52C8-4054-923B-D66249AE6F7E}"/>
              </a:ext>
            </a:extLst>
          </p:cNvPr>
          <p:cNvSpPr>
            <a:spLocks noChangeAspect="1"/>
          </p:cNvSpPr>
          <p:nvPr/>
        </p:nvSpPr>
        <p:spPr bwMode="auto">
          <a:xfrm>
            <a:off x="1524959" y="1616850"/>
            <a:ext cx="609685" cy="514870"/>
          </a:xfrm>
          <a:custGeom>
            <a:avLst/>
            <a:gdLst>
              <a:gd name="T0" fmla="*/ 84 w 2767"/>
              <a:gd name="T1" fmla="*/ 2225 h 2340"/>
              <a:gd name="T2" fmla="*/ 51 w 2767"/>
              <a:gd name="T3" fmla="*/ 1907 h 2340"/>
              <a:gd name="T4" fmla="*/ 779 w 2767"/>
              <a:gd name="T5" fmla="*/ 511 h 2340"/>
              <a:gd name="T6" fmla="*/ 2537 w 2767"/>
              <a:gd name="T7" fmla="*/ 0 h 2340"/>
              <a:gd name="T8" fmla="*/ 2767 w 2767"/>
              <a:gd name="T9" fmla="*/ 400 h 2340"/>
              <a:gd name="T10" fmla="*/ 2079 w 2767"/>
              <a:gd name="T11" fmla="*/ 427 h 2340"/>
              <a:gd name="T12" fmla="*/ 2072 w 2767"/>
              <a:gd name="T13" fmla="*/ 1919 h 2340"/>
              <a:gd name="T14" fmla="*/ 1704 w 2767"/>
              <a:gd name="T15" fmla="*/ 2340 h 2340"/>
              <a:gd name="T16" fmla="*/ 1665 w 2767"/>
              <a:gd name="T17" fmla="*/ 2339 h 2340"/>
              <a:gd name="T18" fmla="*/ 76 w 2767"/>
              <a:gd name="T19" fmla="*/ 1960 h 2340"/>
              <a:gd name="T20" fmla="*/ 389 w 2767"/>
              <a:gd name="T21" fmla="*/ 2287 h 2340"/>
              <a:gd name="T22" fmla="*/ 1456 w 2767"/>
              <a:gd name="T23" fmla="*/ 2234 h 2340"/>
              <a:gd name="T24" fmla="*/ 1445 w 2767"/>
              <a:gd name="T25" fmla="*/ 2221 h 2340"/>
              <a:gd name="T26" fmla="*/ 1353 w 2767"/>
              <a:gd name="T27" fmla="*/ 1960 h 2340"/>
              <a:gd name="T28" fmla="*/ 1609 w 2767"/>
              <a:gd name="T29" fmla="*/ 2271 h 2340"/>
              <a:gd name="T30" fmla="*/ 1912 w 2767"/>
              <a:gd name="T31" fmla="*/ 2194 h 2340"/>
              <a:gd name="T32" fmla="*/ 2016 w 2767"/>
              <a:gd name="T33" fmla="*/ 521 h 2340"/>
              <a:gd name="T34" fmla="*/ 2307 w 2767"/>
              <a:gd name="T35" fmla="*/ 53 h 2340"/>
              <a:gd name="T36" fmla="*/ 832 w 2767"/>
              <a:gd name="T37" fmla="*/ 511 h 2340"/>
              <a:gd name="T38" fmla="*/ 1380 w 2767"/>
              <a:gd name="T39" fmla="*/ 1907 h 2340"/>
              <a:gd name="T40" fmla="*/ 1406 w 2767"/>
              <a:gd name="T41" fmla="*/ 1934 h 2340"/>
              <a:gd name="T42" fmla="*/ 1409 w 2767"/>
              <a:gd name="T43" fmla="*/ 1984 h 2340"/>
              <a:gd name="T44" fmla="*/ 1609 w 2767"/>
              <a:gd name="T45" fmla="*/ 2271 h 2340"/>
              <a:gd name="T46" fmla="*/ 2714 w 2767"/>
              <a:gd name="T47" fmla="*/ 374 h 2340"/>
              <a:gd name="T48" fmla="*/ 2537 w 2767"/>
              <a:gd name="T49" fmla="*/ 53 h 2340"/>
              <a:gd name="T50" fmla="*/ 2093 w 2767"/>
              <a:gd name="T51" fmla="*/ 374 h 2340"/>
              <a:gd name="T52" fmla="*/ 958 w 2767"/>
              <a:gd name="T53" fmla="*/ 1706 h 2340"/>
              <a:gd name="T54" fmla="*/ 958 w 2767"/>
              <a:gd name="T55" fmla="*/ 1653 h 2340"/>
              <a:gd name="T56" fmla="*/ 1894 w 2767"/>
              <a:gd name="T57" fmla="*/ 1679 h 2340"/>
              <a:gd name="T58" fmla="*/ 1722 w 2767"/>
              <a:gd name="T59" fmla="*/ 1514 h 2340"/>
              <a:gd name="T60" fmla="*/ 1076 w 2767"/>
              <a:gd name="T61" fmla="*/ 1488 h 2340"/>
              <a:gd name="T62" fmla="*/ 1722 w 2767"/>
              <a:gd name="T63" fmla="*/ 1461 h 2340"/>
              <a:gd name="T64" fmla="*/ 1722 w 2767"/>
              <a:gd name="T65" fmla="*/ 1514 h 2340"/>
              <a:gd name="T66" fmla="*/ 958 w 2767"/>
              <a:gd name="T67" fmla="*/ 1323 h 2340"/>
              <a:gd name="T68" fmla="*/ 958 w 2767"/>
              <a:gd name="T69" fmla="*/ 1269 h 2340"/>
              <a:gd name="T70" fmla="*/ 1894 w 2767"/>
              <a:gd name="T71" fmla="*/ 1296 h 2340"/>
              <a:gd name="T72" fmla="*/ 1722 w 2767"/>
              <a:gd name="T73" fmla="*/ 1131 h 2340"/>
              <a:gd name="T74" fmla="*/ 1076 w 2767"/>
              <a:gd name="T75" fmla="*/ 1104 h 2340"/>
              <a:gd name="T76" fmla="*/ 1722 w 2767"/>
              <a:gd name="T77" fmla="*/ 1078 h 2340"/>
              <a:gd name="T78" fmla="*/ 1722 w 2767"/>
              <a:gd name="T79" fmla="*/ 1131 h 2340"/>
              <a:gd name="T80" fmla="*/ 958 w 2767"/>
              <a:gd name="T81" fmla="*/ 939 h 2340"/>
              <a:gd name="T82" fmla="*/ 958 w 2767"/>
              <a:gd name="T83" fmla="*/ 886 h 2340"/>
              <a:gd name="T84" fmla="*/ 1894 w 2767"/>
              <a:gd name="T85" fmla="*/ 913 h 2340"/>
              <a:gd name="T86" fmla="*/ 1825 w 2767"/>
              <a:gd name="T87" fmla="*/ 748 h 2340"/>
              <a:gd name="T88" fmla="*/ 974 w 2767"/>
              <a:gd name="T89" fmla="*/ 721 h 2340"/>
              <a:gd name="T90" fmla="*/ 1825 w 2767"/>
              <a:gd name="T91" fmla="*/ 694 h 2340"/>
              <a:gd name="T92" fmla="*/ 1825 w 2767"/>
              <a:gd name="T93" fmla="*/ 748 h 2340"/>
              <a:gd name="T94" fmla="*/ 958 w 2767"/>
              <a:gd name="T95" fmla="*/ 556 h 2340"/>
              <a:gd name="T96" fmla="*/ 958 w 2767"/>
              <a:gd name="T97" fmla="*/ 503 h 2340"/>
              <a:gd name="T98" fmla="*/ 1894 w 2767"/>
              <a:gd name="T99" fmla="*/ 529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67" h="2340">
                <a:moveTo>
                  <a:pt x="389" y="2340"/>
                </a:moveTo>
                <a:cubicBezTo>
                  <a:pt x="380" y="2340"/>
                  <a:pt x="172" y="2339"/>
                  <a:pt x="84" y="2225"/>
                </a:cubicBezTo>
                <a:cubicBezTo>
                  <a:pt x="0" y="2117"/>
                  <a:pt x="24" y="1938"/>
                  <a:pt x="25" y="1930"/>
                </a:cubicBezTo>
                <a:cubicBezTo>
                  <a:pt x="27" y="1917"/>
                  <a:pt x="38" y="1907"/>
                  <a:pt x="51" y="1907"/>
                </a:cubicBezTo>
                <a:lnTo>
                  <a:pt x="779" y="1907"/>
                </a:lnTo>
                <a:lnTo>
                  <a:pt x="779" y="511"/>
                </a:lnTo>
                <a:cubicBezTo>
                  <a:pt x="779" y="229"/>
                  <a:pt x="1008" y="0"/>
                  <a:pt x="1290" y="0"/>
                </a:cubicBezTo>
                <a:lnTo>
                  <a:pt x="2537" y="0"/>
                </a:lnTo>
                <a:cubicBezTo>
                  <a:pt x="2664" y="0"/>
                  <a:pt x="2767" y="103"/>
                  <a:pt x="2767" y="230"/>
                </a:cubicBezTo>
                <a:lnTo>
                  <a:pt x="2767" y="400"/>
                </a:lnTo>
                <a:cubicBezTo>
                  <a:pt x="2767" y="415"/>
                  <a:pt x="2755" y="427"/>
                  <a:pt x="2740" y="427"/>
                </a:cubicBezTo>
                <a:lnTo>
                  <a:pt x="2079" y="427"/>
                </a:lnTo>
                <a:cubicBezTo>
                  <a:pt x="2073" y="458"/>
                  <a:pt x="2070" y="489"/>
                  <a:pt x="2070" y="521"/>
                </a:cubicBezTo>
                <a:lnTo>
                  <a:pt x="2072" y="1919"/>
                </a:lnTo>
                <a:cubicBezTo>
                  <a:pt x="2072" y="2034"/>
                  <a:pt x="2030" y="2145"/>
                  <a:pt x="1952" y="2230"/>
                </a:cubicBezTo>
                <a:cubicBezTo>
                  <a:pt x="1889" y="2299"/>
                  <a:pt x="1798" y="2339"/>
                  <a:pt x="1704" y="2340"/>
                </a:cubicBezTo>
                <a:cubicBezTo>
                  <a:pt x="1693" y="2340"/>
                  <a:pt x="1682" y="2339"/>
                  <a:pt x="1672" y="2339"/>
                </a:cubicBezTo>
                <a:cubicBezTo>
                  <a:pt x="1670" y="2339"/>
                  <a:pt x="1668" y="2339"/>
                  <a:pt x="1665" y="2339"/>
                </a:cubicBezTo>
                <a:cubicBezTo>
                  <a:pt x="1665" y="2339"/>
                  <a:pt x="404" y="2340"/>
                  <a:pt x="389" y="2340"/>
                </a:cubicBezTo>
                <a:close/>
                <a:moveTo>
                  <a:pt x="76" y="1960"/>
                </a:moveTo>
                <a:cubicBezTo>
                  <a:pt x="73" y="2009"/>
                  <a:pt x="72" y="2122"/>
                  <a:pt x="126" y="2193"/>
                </a:cubicBezTo>
                <a:cubicBezTo>
                  <a:pt x="198" y="2286"/>
                  <a:pt x="387" y="2287"/>
                  <a:pt x="389" y="2287"/>
                </a:cubicBezTo>
                <a:cubicBezTo>
                  <a:pt x="401" y="2287"/>
                  <a:pt x="1186" y="2286"/>
                  <a:pt x="1519" y="2286"/>
                </a:cubicBezTo>
                <a:cubicBezTo>
                  <a:pt x="1496" y="2271"/>
                  <a:pt x="1475" y="2254"/>
                  <a:pt x="1456" y="2234"/>
                </a:cubicBezTo>
                <a:lnTo>
                  <a:pt x="1454" y="2231"/>
                </a:lnTo>
                <a:cubicBezTo>
                  <a:pt x="1451" y="2228"/>
                  <a:pt x="1448" y="2224"/>
                  <a:pt x="1445" y="2221"/>
                </a:cubicBezTo>
                <a:cubicBezTo>
                  <a:pt x="1385" y="2159"/>
                  <a:pt x="1364" y="2062"/>
                  <a:pt x="1357" y="1998"/>
                </a:cubicBezTo>
                <a:cubicBezTo>
                  <a:pt x="1355" y="1984"/>
                  <a:pt x="1354" y="1971"/>
                  <a:pt x="1353" y="1960"/>
                </a:cubicBezTo>
                <a:lnTo>
                  <a:pt x="76" y="1960"/>
                </a:lnTo>
                <a:close/>
                <a:moveTo>
                  <a:pt x="1609" y="2271"/>
                </a:moveTo>
                <a:cubicBezTo>
                  <a:pt x="1639" y="2281"/>
                  <a:pt x="1671" y="2287"/>
                  <a:pt x="1703" y="2286"/>
                </a:cubicBezTo>
                <a:cubicBezTo>
                  <a:pt x="1783" y="2286"/>
                  <a:pt x="1859" y="2252"/>
                  <a:pt x="1912" y="2194"/>
                </a:cubicBezTo>
                <a:cubicBezTo>
                  <a:pt x="1981" y="2119"/>
                  <a:pt x="2019" y="2021"/>
                  <a:pt x="2019" y="1919"/>
                </a:cubicBezTo>
                <a:lnTo>
                  <a:pt x="2016" y="521"/>
                </a:lnTo>
                <a:cubicBezTo>
                  <a:pt x="2016" y="382"/>
                  <a:pt x="2070" y="251"/>
                  <a:pt x="2169" y="153"/>
                </a:cubicBezTo>
                <a:cubicBezTo>
                  <a:pt x="2210" y="111"/>
                  <a:pt x="2256" y="78"/>
                  <a:pt x="2307" y="53"/>
                </a:cubicBezTo>
                <a:lnTo>
                  <a:pt x="1290" y="53"/>
                </a:lnTo>
                <a:cubicBezTo>
                  <a:pt x="1038" y="53"/>
                  <a:pt x="832" y="259"/>
                  <a:pt x="832" y="511"/>
                </a:cubicBezTo>
                <a:lnTo>
                  <a:pt x="832" y="1907"/>
                </a:lnTo>
                <a:lnTo>
                  <a:pt x="1380" y="1907"/>
                </a:lnTo>
                <a:cubicBezTo>
                  <a:pt x="1387" y="1907"/>
                  <a:pt x="1394" y="1910"/>
                  <a:pt x="1399" y="1915"/>
                </a:cubicBezTo>
                <a:cubicBezTo>
                  <a:pt x="1404" y="1920"/>
                  <a:pt x="1406" y="1927"/>
                  <a:pt x="1406" y="1934"/>
                </a:cubicBezTo>
                <a:lnTo>
                  <a:pt x="1406" y="1934"/>
                </a:lnTo>
                <a:cubicBezTo>
                  <a:pt x="1406" y="1935"/>
                  <a:pt x="1406" y="1955"/>
                  <a:pt x="1409" y="1984"/>
                </a:cubicBezTo>
                <a:cubicBezTo>
                  <a:pt x="1415" y="2037"/>
                  <a:pt x="1432" y="2121"/>
                  <a:pt x="1485" y="2185"/>
                </a:cubicBezTo>
                <a:cubicBezTo>
                  <a:pt x="1532" y="2233"/>
                  <a:pt x="1576" y="2258"/>
                  <a:pt x="1609" y="2271"/>
                </a:cubicBezTo>
                <a:close/>
                <a:moveTo>
                  <a:pt x="2093" y="374"/>
                </a:moveTo>
                <a:lnTo>
                  <a:pt x="2714" y="374"/>
                </a:lnTo>
                <a:lnTo>
                  <a:pt x="2714" y="230"/>
                </a:lnTo>
                <a:cubicBezTo>
                  <a:pt x="2714" y="132"/>
                  <a:pt x="2634" y="53"/>
                  <a:pt x="2537" y="53"/>
                </a:cubicBezTo>
                <a:cubicBezTo>
                  <a:pt x="2412" y="53"/>
                  <a:pt x="2295" y="102"/>
                  <a:pt x="2206" y="190"/>
                </a:cubicBezTo>
                <a:cubicBezTo>
                  <a:pt x="2154" y="243"/>
                  <a:pt x="2116" y="305"/>
                  <a:pt x="2093" y="374"/>
                </a:cubicBezTo>
                <a:close/>
                <a:moveTo>
                  <a:pt x="1867" y="1706"/>
                </a:moveTo>
                <a:lnTo>
                  <a:pt x="958" y="1706"/>
                </a:lnTo>
                <a:cubicBezTo>
                  <a:pt x="943" y="1706"/>
                  <a:pt x="931" y="1694"/>
                  <a:pt x="931" y="1679"/>
                </a:cubicBezTo>
                <a:cubicBezTo>
                  <a:pt x="931" y="1665"/>
                  <a:pt x="943" y="1653"/>
                  <a:pt x="958" y="1653"/>
                </a:cubicBezTo>
                <a:lnTo>
                  <a:pt x="1867" y="1653"/>
                </a:lnTo>
                <a:cubicBezTo>
                  <a:pt x="1882" y="1653"/>
                  <a:pt x="1894" y="1665"/>
                  <a:pt x="1894" y="1679"/>
                </a:cubicBezTo>
                <a:cubicBezTo>
                  <a:pt x="1894" y="1694"/>
                  <a:pt x="1882" y="1706"/>
                  <a:pt x="1867" y="1706"/>
                </a:cubicBezTo>
                <a:close/>
                <a:moveTo>
                  <a:pt x="1722" y="1514"/>
                </a:moveTo>
                <a:lnTo>
                  <a:pt x="1102" y="1514"/>
                </a:lnTo>
                <a:cubicBezTo>
                  <a:pt x="1088" y="1514"/>
                  <a:pt x="1076" y="1502"/>
                  <a:pt x="1076" y="1488"/>
                </a:cubicBezTo>
                <a:cubicBezTo>
                  <a:pt x="1076" y="1473"/>
                  <a:pt x="1088" y="1461"/>
                  <a:pt x="1102" y="1461"/>
                </a:cubicBezTo>
                <a:lnTo>
                  <a:pt x="1722" y="1461"/>
                </a:lnTo>
                <a:cubicBezTo>
                  <a:pt x="1737" y="1461"/>
                  <a:pt x="1749" y="1473"/>
                  <a:pt x="1749" y="1488"/>
                </a:cubicBezTo>
                <a:cubicBezTo>
                  <a:pt x="1749" y="1502"/>
                  <a:pt x="1737" y="1514"/>
                  <a:pt x="1722" y="1514"/>
                </a:cubicBezTo>
                <a:close/>
                <a:moveTo>
                  <a:pt x="1867" y="1323"/>
                </a:moveTo>
                <a:lnTo>
                  <a:pt x="958" y="1323"/>
                </a:lnTo>
                <a:cubicBezTo>
                  <a:pt x="943" y="1323"/>
                  <a:pt x="931" y="1311"/>
                  <a:pt x="931" y="1296"/>
                </a:cubicBezTo>
                <a:cubicBezTo>
                  <a:pt x="931" y="1281"/>
                  <a:pt x="943" y="1269"/>
                  <a:pt x="958" y="1269"/>
                </a:cubicBezTo>
                <a:lnTo>
                  <a:pt x="1867" y="1269"/>
                </a:lnTo>
                <a:cubicBezTo>
                  <a:pt x="1882" y="1269"/>
                  <a:pt x="1894" y="1281"/>
                  <a:pt x="1894" y="1296"/>
                </a:cubicBezTo>
                <a:cubicBezTo>
                  <a:pt x="1894" y="1311"/>
                  <a:pt x="1882" y="1323"/>
                  <a:pt x="1867" y="1323"/>
                </a:cubicBezTo>
                <a:close/>
                <a:moveTo>
                  <a:pt x="1722" y="1131"/>
                </a:moveTo>
                <a:lnTo>
                  <a:pt x="1102" y="1131"/>
                </a:lnTo>
                <a:cubicBezTo>
                  <a:pt x="1088" y="1131"/>
                  <a:pt x="1076" y="1119"/>
                  <a:pt x="1076" y="1104"/>
                </a:cubicBezTo>
                <a:cubicBezTo>
                  <a:pt x="1076" y="1090"/>
                  <a:pt x="1088" y="1078"/>
                  <a:pt x="1102" y="1078"/>
                </a:cubicBezTo>
                <a:lnTo>
                  <a:pt x="1722" y="1078"/>
                </a:lnTo>
                <a:cubicBezTo>
                  <a:pt x="1737" y="1078"/>
                  <a:pt x="1749" y="1090"/>
                  <a:pt x="1749" y="1104"/>
                </a:cubicBezTo>
                <a:cubicBezTo>
                  <a:pt x="1749" y="1119"/>
                  <a:pt x="1737" y="1131"/>
                  <a:pt x="1722" y="1131"/>
                </a:cubicBezTo>
                <a:close/>
                <a:moveTo>
                  <a:pt x="1867" y="939"/>
                </a:moveTo>
                <a:lnTo>
                  <a:pt x="958" y="939"/>
                </a:lnTo>
                <a:cubicBezTo>
                  <a:pt x="943" y="939"/>
                  <a:pt x="931" y="927"/>
                  <a:pt x="931" y="913"/>
                </a:cubicBezTo>
                <a:cubicBezTo>
                  <a:pt x="931" y="898"/>
                  <a:pt x="943" y="886"/>
                  <a:pt x="958" y="886"/>
                </a:cubicBezTo>
                <a:lnTo>
                  <a:pt x="1867" y="886"/>
                </a:lnTo>
                <a:cubicBezTo>
                  <a:pt x="1882" y="886"/>
                  <a:pt x="1894" y="898"/>
                  <a:pt x="1894" y="913"/>
                </a:cubicBezTo>
                <a:cubicBezTo>
                  <a:pt x="1894" y="927"/>
                  <a:pt x="1882" y="939"/>
                  <a:pt x="1867" y="939"/>
                </a:cubicBezTo>
                <a:close/>
                <a:moveTo>
                  <a:pt x="1825" y="748"/>
                </a:moveTo>
                <a:lnTo>
                  <a:pt x="1000" y="748"/>
                </a:lnTo>
                <a:cubicBezTo>
                  <a:pt x="985" y="748"/>
                  <a:pt x="974" y="736"/>
                  <a:pt x="974" y="721"/>
                </a:cubicBezTo>
                <a:cubicBezTo>
                  <a:pt x="974" y="706"/>
                  <a:pt x="985" y="694"/>
                  <a:pt x="1000" y="694"/>
                </a:cubicBezTo>
                <a:lnTo>
                  <a:pt x="1825" y="694"/>
                </a:lnTo>
                <a:cubicBezTo>
                  <a:pt x="1839" y="694"/>
                  <a:pt x="1851" y="706"/>
                  <a:pt x="1851" y="721"/>
                </a:cubicBezTo>
                <a:cubicBezTo>
                  <a:pt x="1851" y="736"/>
                  <a:pt x="1839" y="748"/>
                  <a:pt x="1825" y="748"/>
                </a:cubicBezTo>
                <a:close/>
                <a:moveTo>
                  <a:pt x="1867" y="556"/>
                </a:moveTo>
                <a:lnTo>
                  <a:pt x="958" y="556"/>
                </a:lnTo>
                <a:cubicBezTo>
                  <a:pt x="943" y="556"/>
                  <a:pt x="931" y="544"/>
                  <a:pt x="931" y="529"/>
                </a:cubicBezTo>
                <a:cubicBezTo>
                  <a:pt x="931" y="515"/>
                  <a:pt x="943" y="503"/>
                  <a:pt x="958" y="503"/>
                </a:cubicBezTo>
                <a:lnTo>
                  <a:pt x="1867" y="503"/>
                </a:lnTo>
                <a:cubicBezTo>
                  <a:pt x="1882" y="503"/>
                  <a:pt x="1894" y="515"/>
                  <a:pt x="1894" y="529"/>
                </a:cubicBezTo>
                <a:cubicBezTo>
                  <a:pt x="1894" y="544"/>
                  <a:pt x="1882" y="556"/>
                  <a:pt x="1867" y="556"/>
                </a:cubicBezTo>
                <a:close/>
              </a:path>
            </a:pathLst>
          </a:custGeom>
          <a:solidFill>
            <a:schemeClr val="accent1"/>
          </a:solidFill>
          <a:ln>
            <a:noFill/>
          </a:ln>
        </p:spPr>
        <p:txBody>
          <a:bodyPr/>
          <a:lstStyle/>
          <a:p>
            <a:endParaRPr lang="zh-CN" altLang="en-US"/>
          </a:p>
        </p:txBody>
      </p:sp>
      <p:sp>
        <p:nvSpPr>
          <p:cNvPr id="86" name="school-lockers_90798">
            <a:extLst>
              <a:ext uri="{FF2B5EF4-FFF2-40B4-BE49-F238E27FC236}">
                <a16:creationId xmlns:a16="http://schemas.microsoft.com/office/drawing/2014/main" id="{F3E8DDF9-9C6D-4187-9095-5FC71A19F6D3}"/>
              </a:ext>
            </a:extLst>
          </p:cNvPr>
          <p:cNvSpPr>
            <a:spLocks noChangeAspect="1"/>
          </p:cNvSpPr>
          <p:nvPr/>
        </p:nvSpPr>
        <p:spPr bwMode="auto">
          <a:xfrm>
            <a:off x="2449118" y="1616850"/>
            <a:ext cx="438448" cy="514870"/>
          </a:xfrm>
          <a:custGeom>
            <a:avLst/>
            <a:gdLst>
              <a:gd name="connsiteX0" fmla="*/ 376396 w 516186"/>
              <a:gd name="connsiteY0" fmla="*/ 289177 h 606157"/>
              <a:gd name="connsiteX1" fmla="*/ 396225 w 516186"/>
              <a:gd name="connsiteY1" fmla="*/ 289177 h 606157"/>
              <a:gd name="connsiteX2" fmla="*/ 396225 w 516186"/>
              <a:gd name="connsiteY2" fmla="*/ 310064 h 606157"/>
              <a:gd name="connsiteX3" fmla="*/ 376396 w 516186"/>
              <a:gd name="connsiteY3" fmla="*/ 310064 h 606157"/>
              <a:gd name="connsiteX4" fmla="*/ 210849 w 516186"/>
              <a:gd name="connsiteY4" fmla="*/ 289177 h 606157"/>
              <a:gd name="connsiteX5" fmla="*/ 230748 w 516186"/>
              <a:gd name="connsiteY5" fmla="*/ 289177 h 606157"/>
              <a:gd name="connsiteX6" fmla="*/ 230748 w 516186"/>
              <a:gd name="connsiteY6" fmla="*/ 310064 h 606157"/>
              <a:gd name="connsiteX7" fmla="*/ 210849 w 516186"/>
              <a:gd name="connsiteY7" fmla="*/ 310064 h 606157"/>
              <a:gd name="connsiteX8" fmla="*/ 45374 w 516186"/>
              <a:gd name="connsiteY8" fmla="*/ 289177 h 606157"/>
              <a:gd name="connsiteX9" fmla="*/ 65273 w 516186"/>
              <a:gd name="connsiteY9" fmla="*/ 289177 h 606157"/>
              <a:gd name="connsiteX10" fmla="*/ 65273 w 516186"/>
              <a:gd name="connsiteY10" fmla="*/ 310064 h 606157"/>
              <a:gd name="connsiteX11" fmla="*/ 45374 w 516186"/>
              <a:gd name="connsiteY11" fmla="*/ 310064 h 606157"/>
              <a:gd name="connsiteX12" fmla="*/ 386275 w 516186"/>
              <a:gd name="connsiteY12" fmla="*/ 146635 h 606157"/>
              <a:gd name="connsiteX13" fmla="*/ 460863 w 516186"/>
              <a:gd name="connsiteY13" fmla="*/ 146635 h 606157"/>
              <a:gd name="connsiteX14" fmla="*/ 460863 w 516186"/>
              <a:gd name="connsiteY14" fmla="*/ 166464 h 606157"/>
              <a:gd name="connsiteX15" fmla="*/ 386275 w 516186"/>
              <a:gd name="connsiteY15" fmla="*/ 166464 h 606157"/>
              <a:gd name="connsiteX16" fmla="*/ 220799 w 516186"/>
              <a:gd name="connsiteY16" fmla="*/ 146635 h 606157"/>
              <a:gd name="connsiteX17" fmla="*/ 295387 w 516186"/>
              <a:gd name="connsiteY17" fmla="*/ 146635 h 606157"/>
              <a:gd name="connsiteX18" fmla="*/ 295387 w 516186"/>
              <a:gd name="connsiteY18" fmla="*/ 166464 h 606157"/>
              <a:gd name="connsiteX19" fmla="*/ 220799 w 516186"/>
              <a:gd name="connsiteY19" fmla="*/ 166464 h 606157"/>
              <a:gd name="connsiteX20" fmla="*/ 55323 w 516186"/>
              <a:gd name="connsiteY20" fmla="*/ 146635 h 606157"/>
              <a:gd name="connsiteX21" fmla="*/ 129981 w 516186"/>
              <a:gd name="connsiteY21" fmla="*/ 146635 h 606157"/>
              <a:gd name="connsiteX22" fmla="*/ 129981 w 516186"/>
              <a:gd name="connsiteY22" fmla="*/ 166464 h 606157"/>
              <a:gd name="connsiteX23" fmla="*/ 55323 w 516186"/>
              <a:gd name="connsiteY23" fmla="*/ 166464 h 606157"/>
              <a:gd name="connsiteX24" fmla="*/ 386275 w 516186"/>
              <a:gd name="connsiteY24" fmla="*/ 110505 h 606157"/>
              <a:gd name="connsiteX25" fmla="*/ 460863 w 516186"/>
              <a:gd name="connsiteY25" fmla="*/ 110505 h 606157"/>
              <a:gd name="connsiteX26" fmla="*/ 460863 w 516186"/>
              <a:gd name="connsiteY26" fmla="*/ 130334 h 606157"/>
              <a:gd name="connsiteX27" fmla="*/ 386275 w 516186"/>
              <a:gd name="connsiteY27" fmla="*/ 130334 h 606157"/>
              <a:gd name="connsiteX28" fmla="*/ 220799 w 516186"/>
              <a:gd name="connsiteY28" fmla="*/ 110505 h 606157"/>
              <a:gd name="connsiteX29" fmla="*/ 295387 w 516186"/>
              <a:gd name="connsiteY29" fmla="*/ 110505 h 606157"/>
              <a:gd name="connsiteX30" fmla="*/ 295387 w 516186"/>
              <a:gd name="connsiteY30" fmla="*/ 130334 h 606157"/>
              <a:gd name="connsiteX31" fmla="*/ 220799 w 516186"/>
              <a:gd name="connsiteY31" fmla="*/ 130334 h 606157"/>
              <a:gd name="connsiteX32" fmla="*/ 55323 w 516186"/>
              <a:gd name="connsiteY32" fmla="*/ 110505 h 606157"/>
              <a:gd name="connsiteX33" fmla="*/ 129981 w 516186"/>
              <a:gd name="connsiteY33" fmla="*/ 110505 h 606157"/>
              <a:gd name="connsiteX34" fmla="*/ 129981 w 516186"/>
              <a:gd name="connsiteY34" fmla="*/ 130334 h 606157"/>
              <a:gd name="connsiteX35" fmla="*/ 55323 w 516186"/>
              <a:gd name="connsiteY35" fmla="*/ 130334 h 606157"/>
              <a:gd name="connsiteX36" fmla="*/ 386275 w 516186"/>
              <a:gd name="connsiteY36" fmla="*/ 74447 h 606157"/>
              <a:gd name="connsiteX37" fmla="*/ 460863 w 516186"/>
              <a:gd name="connsiteY37" fmla="*/ 74447 h 606157"/>
              <a:gd name="connsiteX38" fmla="*/ 460863 w 516186"/>
              <a:gd name="connsiteY38" fmla="*/ 94276 h 606157"/>
              <a:gd name="connsiteX39" fmla="*/ 386275 w 516186"/>
              <a:gd name="connsiteY39" fmla="*/ 94276 h 606157"/>
              <a:gd name="connsiteX40" fmla="*/ 220799 w 516186"/>
              <a:gd name="connsiteY40" fmla="*/ 74447 h 606157"/>
              <a:gd name="connsiteX41" fmla="*/ 295387 w 516186"/>
              <a:gd name="connsiteY41" fmla="*/ 74447 h 606157"/>
              <a:gd name="connsiteX42" fmla="*/ 295387 w 516186"/>
              <a:gd name="connsiteY42" fmla="*/ 94276 h 606157"/>
              <a:gd name="connsiteX43" fmla="*/ 220799 w 516186"/>
              <a:gd name="connsiteY43" fmla="*/ 94276 h 606157"/>
              <a:gd name="connsiteX44" fmla="*/ 55323 w 516186"/>
              <a:gd name="connsiteY44" fmla="*/ 74447 h 606157"/>
              <a:gd name="connsiteX45" fmla="*/ 129981 w 516186"/>
              <a:gd name="connsiteY45" fmla="*/ 74447 h 606157"/>
              <a:gd name="connsiteX46" fmla="*/ 129981 w 516186"/>
              <a:gd name="connsiteY46" fmla="*/ 94276 h 606157"/>
              <a:gd name="connsiteX47" fmla="*/ 55323 w 516186"/>
              <a:gd name="connsiteY47" fmla="*/ 94276 h 606157"/>
              <a:gd name="connsiteX48" fmla="*/ 350776 w 516186"/>
              <a:gd name="connsiteY48" fmla="*/ 19825 h 606157"/>
              <a:gd name="connsiteX49" fmla="*/ 350776 w 516186"/>
              <a:gd name="connsiteY49" fmla="*/ 586332 h 606157"/>
              <a:gd name="connsiteX50" fmla="*/ 496329 w 516186"/>
              <a:gd name="connsiteY50" fmla="*/ 586332 h 606157"/>
              <a:gd name="connsiteX51" fmla="*/ 496329 w 516186"/>
              <a:gd name="connsiteY51" fmla="*/ 19825 h 606157"/>
              <a:gd name="connsiteX52" fmla="*/ 185267 w 516186"/>
              <a:gd name="connsiteY52" fmla="*/ 19825 h 606157"/>
              <a:gd name="connsiteX53" fmla="*/ 185267 w 516186"/>
              <a:gd name="connsiteY53" fmla="*/ 586332 h 606157"/>
              <a:gd name="connsiteX54" fmla="*/ 330919 w 516186"/>
              <a:gd name="connsiteY54" fmla="*/ 586332 h 606157"/>
              <a:gd name="connsiteX55" fmla="*/ 330919 w 516186"/>
              <a:gd name="connsiteY55" fmla="*/ 19825 h 606157"/>
              <a:gd name="connsiteX56" fmla="*/ 19857 w 516186"/>
              <a:gd name="connsiteY56" fmla="*/ 19825 h 606157"/>
              <a:gd name="connsiteX57" fmla="*/ 19857 w 516186"/>
              <a:gd name="connsiteY57" fmla="*/ 586332 h 606157"/>
              <a:gd name="connsiteX58" fmla="*/ 165410 w 516186"/>
              <a:gd name="connsiteY58" fmla="*/ 586332 h 606157"/>
              <a:gd name="connsiteX59" fmla="*/ 165410 w 516186"/>
              <a:gd name="connsiteY59" fmla="*/ 19825 h 606157"/>
              <a:gd name="connsiteX60" fmla="*/ 0 w 516186"/>
              <a:gd name="connsiteY60" fmla="*/ 0 h 606157"/>
              <a:gd name="connsiteX61" fmla="*/ 516186 w 516186"/>
              <a:gd name="connsiteY61" fmla="*/ 0 h 606157"/>
              <a:gd name="connsiteX62" fmla="*/ 516186 w 516186"/>
              <a:gd name="connsiteY62" fmla="*/ 606157 h 606157"/>
              <a:gd name="connsiteX63" fmla="*/ 0 w 516186"/>
              <a:gd name="connsiteY63" fmla="*/ 606157 h 60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6186" h="606157">
                <a:moveTo>
                  <a:pt x="376396" y="289177"/>
                </a:moveTo>
                <a:lnTo>
                  <a:pt x="396225" y="289177"/>
                </a:lnTo>
                <a:lnTo>
                  <a:pt x="396225" y="310064"/>
                </a:lnTo>
                <a:lnTo>
                  <a:pt x="376396" y="310064"/>
                </a:lnTo>
                <a:close/>
                <a:moveTo>
                  <a:pt x="210849" y="289177"/>
                </a:moveTo>
                <a:lnTo>
                  <a:pt x="230748" y="289177"/>
                </a:lnTo>
                <a:lnTo>
                  <a:pt x="230748" y="310064"/>
                </a:lnTo>
                <a:lnTo>
                  <a:pt x="210849" y="310064"/>
                </a:lnTo>
                <a:close/>
                <a:moveTo>
                  <a:pt x="45374" y="289177"/>
                </a:moveTo>
                <a:lnTo>
                  <a:pt x="65273" y="289177"/>
                </a:lnTo>
                <a:lnTo>
                  <a:pt x="65273" y="310064"/>
                </a:lnTo>
                <a:lnTo>
                  <a:pt x="45374" y="310064"/>
                </a:lnTo>
                <a:close/>
                <a:moveTo>
                  <a:pt x="386275" y="146635"/>
                </a:moveTo>
                <a:lnTo>
                  <a:pt x="460863" y="146635"/>
                </a:lnTo>
                <a:lnTo>
                  <a:pt x="460863" y="166464"/>
                </a:lnTo>
                <a:lnTo>
                  <a:pt x="386275" y="166464"/>
                </a:lnTo>
                <a:close/>
                <a:moveTo>
                  <a:pt x="220799" y="146635"/>
                </a:moveTo>
                <a:lnTo>
                  <a:pt x="295387" y="146635"/>
                </a:lnTo>
                <a:lnTo>
                  <a:pt x="295387" y="166464"/>
                </a:lnTo>
                <a:lnTo>
                  <a:pt x="220799" y="166464"/>
                </a:lnTo>
                <a:close/>
                <a:moveTo>
                  <a:pt x="55323" y="146635"/>
                </a:moveTo>
                <a:lnTo>
                  <a:pt x="129981" y="146635"/>
                </a:lnTo>
                <a:lnTo>
                  <a:pt x="129981" y="166464"/>
                </a:lnTo>
                <a:lnTo>
                  <a:pt x="55323" y="166464"/>
                </a:lnTo>
                <a:close/>
                <a:moveTo>
                  <a:pt x="386275" y="110505"/>
                </a:moveTo>
                <a:lnTo>
                  <a:pt x="460863" y="110505"/>
                </a:lnTo>
                <a:lnTo>
                  <a:pt x="460863" y="130334"/>
                </a:lnTo>
                <a:lnTo>
                  <a:pt x="386275" y="130334"/>
                </a:lnTo>
                <a:close/>
                <a:moveTo>
                  <a:pt x="220799" y="110505"/>
                </a:moveTo>
                <a:lnTo>
                  <a:pt x="295387" y="110505"/>
                </a:lnTo>
                <a:lnTo>
                  <a:pt x="295387" y="130334"/>
                </a:lnTo>
                <a:lnTo>
                  <a:pt x="220799" y="130334"/>
                </a:lnTo>
                <a:close/>
                <a:moveTo>
                  <a:pt x="55323" y="110505"/>
                </a:moveTo>
                <a:lnTo>
                  <a:pt x="129981" y="110505"/>
                </a:lnTo>
                <a:lnTo>
                  <a:pt x="129981" y="130334"/>
                </a:lnTo>
                <a:lnTo>
                  <a:pt x="55323" y="130334"/>
                </a:lnTo>
                <a:close/>
                <a:moveTo>
                  <a:pt x="386275" y="74447"/>
                </a:moveTo>
                <a:lnTo>
                  <a:pt x="460863" y="74447"/>
                </a:lnTo>
                <a:lnTo>
                  <a:pt x="460863" y="94276"/>
                </a:lnTo>
                <a:lnTo>
                  <a:pt x="386275" y="94276"/>
                </a:lnTo>
                <a:close/>
                <a:moveTo>
                  <a:pt x="220799" y="74447"/>
                </a:moveTo>
                <a:lnTo>
                  <a:pt x="295387" y="74447"/>
                </a:lnTo>
                <a:lnTo>
                  <a:pt x="295387" y="94276"/>
                </a:lnTo>
                <a:lnTo>
                  <a:pt x="220799" y="94276"/>
                </a:lnTo>
                <a:close/>
                <a:moveTo>
                  <a:pt x="55323" y="74447"/>
                </a:moveTo>
                <a:lnTo>
                  <a:pt x="129981" y="74447"/>
                </a:lnTo>
                <a:lnTo>
                  <a:pt x="129981" y="94276"/>
                </a:lnTo>
                <a:lnTo>
                  <a:pt x="55323" y="94276"/>
                </a:lnTo>
                <a:close/>
                <a:moveTo>
                  <a:pt x="350776" y="19825"/>
                </a:moveTo>
                <a:lnTo>
                  <a:pt x="350776" y="586332"/>
                </a:lnTo>
                <a:lnTo>
                  <a:pt x="496329" y="586332"/>
                </a:lnTo>
                <a:lnTo>
                  <a:pt x="496329" y="19825"/>
                </a:lnTo>
                <a:close/>
                <a:moveTo>
                  <a:pt x="185267" y="19825"/>
                </a:moveTo>
                <a:lnTo>
                  <a:pt x="185267" y="586332"/>
                </a:lnTo>
                <a:lnTo>
                  <a:pt x="330919" y="586332"/>
                </a:lnTo>
                <a:lnTo>
                  <a:pt x="330919" y="19825"/>
                </a:lnTo>
                <a:close/>
                <a:moveTo>
                  <a:pt x="19857" y="19825"/>
                </a:moveTo>
                <a:lnTo>
                  <a:pt x="19857" y="586332"/>
                </a:lnTo>
                <a:lnTo>
                  <a:pt x="165410" y="586332"/>
                </a:lnTo>
                <a:lnTo>
                  <a:pt x="165410" y="19825"/>
                </a:lnTo>
                <a:close/>
                <a:moveTo>
                  <a:pt x="0" y="0"/>
                </a:moveTo>
                <a:lnTo>
                  <a:pt x="516186" y="0"/>
                </a:lnTo>
                <a:lnTo>
                  <a:pt x="516186" y="606157"/>
                </a:lnTo>
                <a:lnTo>
                  <a:pt x="0" y="606157"/>
                </a:lnTo>
                <a:close/>
              </a:path>
            </a:pathLst>
          </a:custGeom>
          <a:solidFill>
            <a:schemeClr val="accent1"/>
          </a:solidFill>
          <a:ln>
            <a:noFill/>
          </a:ln>
        </p:spPr>
        <p:txBody>
          <a:bodyPr/>
          <a:lstStyle/>
          <a:p>
            <a:endParaRPr lang="zh-CN" altLang="en-US"/>
          </a:p>
        </p:txBody>
      </p:sp>
      <p:sp>
        <p:nvSpPr>
          <p:cNvPr id="87" name="sulfide_204767">
            <a:extLst>
              <a:ext uri="{FF2B5EF4-FFF2-40B4-BE49-F238E27FC236}">
                <a16:creationId xmlns:a16="http://schemas.microsoft.com/office/drawing/2014/main" id="{13A69388-7E09-4069-99B1-8D80181D3FE2}"/>
              </a:ext>
            </a:extLst>
          </p:cNvPr>
          <p:cNvSpPr>
            <a:spLocks noChangeAspect="1"/>
          </p:cNvSpPr>
          <p:nvPr/>
        </p:nvSpPr>
        <p:spPr bwMode="auto">
          <a:xfrm>
            <a:off x="3272512" y="1569443"/>
            <a:ext cx="504028" cy="609685"/>
          </a:xfrm>
          <a:custGeom>
            <a:avLst/>
            <a:gdLst>
              <a:gd name="connsiteX0" fmla="*/ 24296 w 501579"/>
              <a:gd name="connsiteY0" fmla="*/ 523272 h 606722"/>
              <a:gd name="connsiteX1" fmla="*/ 24207 w 501579"/>
              <a:gd name="connsiteY1" fmla="*/ 526827 h 606722"/>
              <a:gd name="connsiteX2" fmla="*/ 79918 w 501579"/>
              <a:gd name="connsiteY2" fmla="*/ 582549 h 606722"/>
              <a:gd name="connsiteX3" fmla="*/ 421661 w 501579"/>
              <a:gd name="connsiteY3" fmla="*/ 582549 h 606722"/>
              <a:gd name="connsiteX4" fmla="*/ 477372 w 501579"/>
              <a:gd name="connsiteY4" fmla="*/ 526827 h 606722"/>
              <a:gd name="connsiteX5" fmla="*/ 477372 w 501579"/>
              <a:gd name="connsiteY5" fmla="*/ 523272 h 606722"/>
              <a:gd name="connsiteX6" fmla="*/ 298034 w 501579"/>
              <a:gd name="connsiteY6" fmla="*/ 461710 h 606722"/>
              <a:gd name="connsiteX7" fmla="*/ 434718 w 501579"/>
              <a:gd name="connsiteY7" fmla="*/ 461710 h 606722"/>
              <a:gd name="connsiteX8" fmla="*/ 446820 w 501579"/>
              <a:gd name="connsiteY8" fmla="*/ 473777 h 606722"/>
              <a:gd name="connsiteX9" fmla="*/ 434718 w 501579"/>
              <a:gd name="connsiteY9" fmla="*/ 485843 h 606722"/>
              <a:gd name="connsiteX10" fmla="*/ 298034 w 501579"/>
              <a:gd name="connsiteY10" fmla="*/ 485843 h 606722"/>
              <a:gd name="connsiteX11" fmla="*/ 285931 w 501579"/>
              <a:gd name="connsiteY11" fmla="*/ 473777 h 606722"/>
              <a:gd name="connsiteX12" fmla="*/ 298034 w 501579"/>
              <a:gd name="connsiteY12" fmla="*/ 461710 h 606722"/>
              <a:gd name="connsiteX13" fmla="*/ 247232 w 501579"/>
              <a:gd name="connsiteY13" fmla="*/ 461710 h 606722"/>
              <a:gd name="connsiteX14" fmla="*/ 255689 w 501579"/>
              <a:gd name="connsiteY14" fmla="*/ 461710 h 606722"/>
              <a:gd name="connsiteX15" fmla="*/ 267796 w 501579"/>
              <a:gd name="connsiteY15" fmla="*/ 473777 h 606722"/>
              <a:gd name="connsiteX16" fmla="*/ 255689 w 501579"/>
              <a:gd name="connsiteY16" fmla="*/ 485843 h 606722"/>
              <a:gd name="connsiteX17" fmla="*/ 247232 w 501579"/>
              <a:gd name="connsiteY17" fmla="*/ 485843 h 606722"/>
              <a:gd name="connsiteX18" fmla="*/ 235124 w 501579"/>
              <a:gd name="connsiteY18" fmla="*/ 473777 h 606722"/>
              <a:gd name="connsiteX19" fmla="*/ 247232 w 501579"/>
              <a:gd name="connsiteY19" fmla="*/ 461710 h 606722"/>
              <a:gd name="connsiteX20" fmla="*/ 204245 w 501579"/>
              <a:gd name="connsiteY20" fmla="*/ 77673 h 606722"/>
              <a:gd name="connsiteX21" fmla="*/ 204245 w 501579"/>
              <a:gd name="connsiteY21" fmla="*/ 222622 h 606722"/>
              <a:gd name="connsiteX22" fmla="*/ 153962 w 501579"/>
              <a:gd name="connsiteY22" fmla="*/ 341264 h 606722"/>
              <a:gd name="connsiteX23" fmla="*/ 67102 w 501579"/>
              <a:gd name="connsiteY23" fmla="*/ 425514 h 606722"/>
              <a:gd name="connsiteX24" fmla="*/ 26965 w 501579"/>
              <a:gd name="connsiteY24" fmla="*/ 499099 h 606722"/>
              <a:gd name="connsiteX25" fmla="*/ 474614 w 501579"/>
              <a:gd name="connsiteY25" fmla="*/ 499099 h 606722"/>
              <a:gd name="connsiteX26" fmla="*/ 434566 w 501579"/>
              <a:gd name="connsiteY26" fmla="*/ 425514 h 606722"/>
              <a:gd name="connsiteX27" fmla="*/ 347706 w 501579"/>
              <a:gd name="connsiteY27" fmla="*/ 341264 h 606722"/>
              <a:gd name="connsiteX28" fmla="*/ 297423 w 501579"/>
              <a:gd name="connsiteY28" fmla="*/ 222622 h 606722"/>
              <a:gd name="connsiteX29" fmla="*/ 297423 w 501579"/>
              <a:gd name="connsiteY29" fmla="*/ 77673 h 606722"/>
              <a:gd name="connsiteX30" fmla="*/ 190806 w 501579"/>
              <a:gd name="connsiteY30" fmla="*/ 24173 h 606722"/>
              <a:gd name="connsiteX31" fmla="*/ 176122 w 501579"/>
              <a:gd name="connsiteY31" fmla="*/ 38837 h 606722"/>
              <a:gd name="connsiteX32" fmla="*/ 190806 w 501579"/>
              <a:gd name="connsiteY32" fmla="*/ 53500 h 606722"/>
              <a:gd name="connsiteX33" fmla="*/ 310773 w 501579"/>
              <a:gd name="connsiteY33" fmla="*/ 53500 h 606722"/>
              <a:gd name="connsiteX34" fmla="*/ 325546 w 501579"/>
              <a:gd name="connsiteY34" fmla="*/ 38837 h 606722"/>
              <a:gd name="connsiteX35" fmla="*/ 310773 w 501579"/>
              <a:gd name="connsiteY35" fmla="*/ 24173 h 606722"/>
              <a:gd name="connsiteX36" fmla="*/ 190806 w 501579"/>
              <a:gd name="connsiteY36" fmla="*/ 0 h 606722"/>
              <a:gd name="connsiteX37" fmla="*/ 310773 w 501579"/>
              <a:gd name="connsiteY37" fmla="*/ 0 h 606722"/>
              <a:gd name="connsiteX38" fmla="*/ 349753 w 501579"/>
              <a:gd name="connsiteY38" fmla="*/ 38837 h 606722"/>
              <a:gd name="connsiteX39" fmla="*/ 321630 w 501579"/>
              <a:gd name="connsiteY39" fmla="*/ 76162 h 606722"/>
              <a:gd name="connsiteX40" fmla="*/ 321630 w 501579"/>
              <a:gd name="connsiteY40" fmla="*/ 222622 h 606722"/>
              <a:gd name="connsiteX41" fmla="*/ 364526 w 501579"/>
              <a:gd name="connsiteY41" fmla="*/ 323935 h 606722"/>
              <a:gd name="connsiteX42" fmla="*/ 451386 w 501579"/>
              <a:gd name="connsiteY42" fmla="*/ 408184 h 606722"/>
              <a:gd name="connsiteX43" fmla="*/ 500778 w 501579"/>
              <a:gd name="connsiteY43" fmla="*/ 509942 h 606722"/>
              <a:gd name="connsiteX44" fmla="*/ 501579 w 501579"/>
              <a:gd name="connsiteY44" fmla="*/ 526827 h 606722"/>
              <a:gd name="connsiteX45" fmla="*/ 421661 w 501579"/>
              <a:gd name="connsiteY45" fmla="*/ 606722 h 606722"/>
              <a:gd name="connsiteX46" fmla="*/ 79918 w 501579"/>
              <a:gd name="connsiteY46" fmla="*/ 606722 h 606722"/>
              <a:gd name="connsiteX47" fmla="*/ 0 w 501579"/>
              <a:gd name="connsiteY47" fmla="*/ 526827 h 606722"/>
              <a:gd name="connsiteX48" fmla="*/ 890 w 501579"/>
              <a:gd name="connsiteY48" fmla="*/ 509942 h 606722"/>
              <a:gd name="connsiteX49" fmla="*/ 50282 w 501579"/>
              <a:gd name="connsiteY49" fmla="*/ 408184 h 606722"/>
              <a:gd name="connsiteX50" fmla="*/ 137142 w 501579"/>
              <a:gd name="connsiteY50" fmla="*/ 323935 h 606722"/>
              <a:gd name="connsiteX51" fmla="*/ 180038 w 501579"/>
              <a:gd name="connsiteY51" fmla="*/ 222622 h 606722"/>
              <a:gd name="connsiteX52" fmla="*/ 180038 w 501579"/>
              <a:gd name="connsiteY52" fmla="*/ 76162 h 606722"/>
              <a:gd name="connsiteX53" fmla="*/ 151915 w 501579"/>
              <a:gd name="connsiteY53" fmla="*/ 38837 h 606722"/>
              <a:gd name="connsiteX54" fmla="*/ 190806 w 501579"/>
              <a:gd name="connsiteY5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01579" h="606722">
                <a:moveTo>
                  <a:pt x="24296" y="523272"/>
                </a:moveTo>
                <a:cubicBezTo>
                  <a:pt x="24207" y="524516"/>
                  <a:pt x="24207" y="525672"/>
                  <a:pt x="24207" y="526827"/>
                </a:cubicBezTo>
                <a:cubicBezTo>
                  <a:pt x="24207" y="557576"/>
                  <a:pt x="49214" y="582549"/>
                  <a:pt x="79918" y="582549"/>
                </a:cubicBezTo>
                <a:lnTo>
                  <a:pt x="421661" y="582549"/>
                </a:lnTo>
                <a:cubicBezTo>
                  <a:pt x="452454" y="582549"/>
                  <a:pt x="477372" y="557576"/>
                  <a:pt x="477372" y="526827"/>
                </a:cubicBezTo>
                <a:cubicBezTo>
                  <a:pt x="477372" y="525672"/>
                  <a:pt x="477372" y="524516"/>
                  <a:pt x="477372" y="523272"/>
                </a:cubicBezTo>
                <a:close/>
                <a:moveTo>
                  <a:pt x="298034" y="461710"/>
                </a:moveTo>
                <a:lnTo>
                  <a:pt x="434718" y="461710"/>
                </a:lnTo>
                <a:cubicBezTo>
                  <a:pt x="441392" y="461710"/>
                  <a:pt x="446820" y="467122"/>
                  <a:pt x="446820" y="473777"/>
                </a:cubicBezTo>
                <a:cubicBezTo>
                  <a:pt x="446820" y="480431"/>
                  <a:pt x="441392" y="485843"/>
                  <a:pt x="434718" y="485843"/>
                </a:cubicBezTo>
                <a:lnTo>
                  <a:pt x="298034" y="485843"/>
                </a:lnTo>
                <a:cubicBezTo>
                  <a:pt x="291359" y="485843"/>
                  <a:pt x="285931" y="480431"/>
                  <a:pt x="285931" y="473777"/>
                </a:cubicBezTo>
                <a:cubicBezTo>
                  <a:pt x="285931" y="467122"/>
                  <a:pt x="291359" y="461710"/>
                  <a:pt x="298034" y="461710"/>
                </a:cubicBezTo>
                <a:close/>
                <a:moveTo>
                  <a:pt x="247232" y="461710"/>
                </a:moveTo>
                <a:lnTo>
                  <a:pt x="255689" y="461710"/>
                </a:lnTo>
                <a:cubicBezTo>
                  <a:pt x="262366" y="461710"/>
                  <a:pt x="267796" y="467122"/>
                  <a:pt x="267796" y="473777"/>
                </a:cubicBezTo>
                <a:cubicBezTo>
                  <a:pt x="267796" y="480431"/>
                  <a:pt x="262366" y="485843"/>
                  <a:pt x="255689" y="485843"/>
                </a:cubicBezTo>
                <a:lnTo>
                  <a:pt x="247232" y="485843"/>
                </a:lnTo>
                <a:cubicBezTo>
                  <a:pt x="240466" y="485843"/>
                  <a:pt x="235124" y="480431"/>
                  <a:pt x="235124" y="473777"/>
                </a:cubicBezTo>
                <a:cubicBezTo>
                  <a:pt x="235124" y="467122"/>
                  <a:pt x="240466" y="461710"/>
                  <a:pt x="247232" y="461710"/>
                </a:cubicBezTo>
                <a:close/>
                <a:moveTo>
                  <a:pt x="204245" y="77673"/>
                </a:moveTo>
                <a:lnTo>
                  <a:pt x="204245" y="222622"/>
                </a:lnTo>
                <a:cubicBezTo>
                  <a:pt x="204245" y="267057"/>
                  <a:pt x="185911" y="310249"/>
                  <a:pt x="153962" y="341264"/>
                </a:cubicBezTo>
                <a:lnTo>
                  <a:pt x="67102" y="425514"/>
                </a:lnTo>
                <a:cubicBezTo>
                  <a:pt x="46544" y="445510"/>
                  <a:pt x="32572" y="471194"/>
                  <a:pt x="26965" y="499099"/>
                </a:cubicBezTo>
                <a:lnTo>
                  <a:pt x="474614" y="499099"/>
                </a:lnTo>
                <a:cubicBezTo>
                  <a:pt x="469096" y="471194"/>
                  <a:pt x="455124" y="445510"/>
                  <a:pt x="434566" y="425514"/>
                </a:cubicBezTo>
                <a:lnTo>
                  <a:pt x="347706" y="341264"/>
                </a:lnTo>
                <a:cubicBezTo>
                  <a:pt x="315756" y="310249"/>
                  <a:pt x="297423" y="267057"/>
                  <a:pt x="297423" y="222622"/>
                </a:cubicBezTo>
                <a:lnTo>
                  <a:pt x="297423" y="77673"/>
                </a:lnTo>
                <a:close/>
                <a:moveTo>
                  <a:pt x="190806" y="24173"/>
                </a:moveTo>
                <a:cubicBezTo>
                  <a:pt x="182708" y="24173"/>
                  <a:pt x="176122" y="30749"/>
                  <a:pt x="176122" y="38837"/>
                </a:cubicBezTo>
                <a:cubicBezTo>
                  <a:pt x="176122" y="46924"/>
                  <a:pt x="182708" y="53500"/>
                  <a:pt x="190806" y="53500"/>
                </a:cubicBezTo>
                <a:lnTo>
                  <a:pt x="310773" y="53500"/>
                </a:lnTo>
                <a:cubicBezTo>
                  <a:pt x="318960" y="53500"/>
                  <a:pt x="325546" y="46924"/>
                  <a:pt x="325546" y="38837"/>
                </a:cubicBezTo>
                <a:cubicBezTo>
                  <a:pt x="325546" y="30749"/>
                  <a:pt x="318960" y="24173"/>
                  <a:pt x="310773" y="24173"/>
                </a:cubicBezTo>
                <a:close/>
                <a:moveTo>
                  <a:pt x="190806" y="0"/>
                </a:moveTo>
                <a:lnTo>
                  <a:pt x="310773" y="0"/>
                </a:lnTo>
                <a:cubicBezTo>
                  <a:pt x="332310" y="0"/>
                  <a:pt x="349753" y="17419"/>
                  <a:pt x="349753" y="38837"/>
                </a:cubicBezTo>
                <a:cubicBezTo>
                  <a:pt x="349753" y="56522"/>
                  <a:pt x="337827" y="71452"/>
                  <a:pt x="321630" y="76162"/>
                </a:cubicBezTo>
                <a:lnTo>
                  <a:pt x="321630" y="222622"/>
                </a:lnTo>
                <a:cubicBezTo>
                  <a:pt x="321630" y="260570"/>
                  <a:pt x="337293" y="297451"/>
                  <a:pt x="364526" y="323935"/>
                </a:cubicBezTo>
                <a:lnTo>
                  <a:pt x="451386" y="408184"/>
                </a:lnTo>
                <a:cubicBezTo>
                  <a:pt x="479241" y="435201"/>
                  <a:pt x="496773" y="471372"/>
                  <a:pt x="500778" y="509942"/>
                </a:cubicBezTo>
                <a:cubicBezTo>
                  <a:pt x="501312" y="515540"/>
                  <a:pt x="501579" y="521228"/>
                  <a:pt x="501579" y="526827"/>
                </a:cubicBezTo>
                <a:cubicBezTo>
                  <a:pt x="501579" y="570907"/>
                  <a:pt x="465803" y="606722"/>
                  <a:pt x="421661" y="606722"/>
                </a:cubicBezTo>
                <a:lnTo>
                  <a:pt x="79918" y="606722"/>
                </a:lnTo>
                <a:cubicBezTo>
                  <a:pt x="35865" y="606722"/>
                  <a:pt x="0" y="570907"/>
                  <a:pt x="0" y="526827"/>
                </a:cubicBezTo>
                <a:cubicBezTo>
                  <a:pt x="0" y="521228"/>
                  <a:pt x="356" y="515540"/>
                  <a:pt x="890" y="509942"/>
                </a:cubicBezTo>
                <a:cubicBezTo>
                  <a:pt x="4895" y="471372"/>
                  <a:pt x="22338" y="435201"/>
                  <a:pt x="50282" y="408184"/>
                </a:cubicBezTo>
                <a:lnTo>
                  <a:pt x="137142" y="323935"/>
                </a:lnTo>
                <a:cubicBezTo>
                  <a:pt x="164375" y="297451"/>
                  <a:pt x="180038" y="260570"/>
                  <a:pt x="180038" y="222622"/>
                </a:cubicBezTo>
                <a:lnTo>
                  <a:pt x="180038" y="76162"/>
                </a:lnTo>
                <a:cubicBezTo>
                  <a:pt x="163841" y="71452"/>
                  <a:pt x="151915" y="56522"/>
                  <a:pt x="151915" y="38837"/>
                </a:cubicBezTo>
                <a:cubicBezTo>
                  <a:pt x="151915" y="17419"/>
                  <a:pt x="169358" y="0"/>
                  <a:pt x="190806" y="0"/>
                </a:cubicBezTo>
                <a:close/>
              </a:path>
            </a:pathLst>
          </a:custGeom>
          <a:solidFill>
            <a:schemeClr val="accent1"/>
          </a:solidFill>
          <a:ln>
            <a:noFill/>
          </a:ln>
        </p:spPr>
        <p:txBody>
          <a:bodyPr/>
          <a:lstStyle/>
          <a:p>
            <a:endParaRPr lang="zh-CN" altLang="en-US"/>
          </a:p>
        </p:txBody>
      </p:sp>
      <p:sp>
        <p:nvSpPr>
          <p:cNvPr id="88" name="ruler_384703">
            <a:extLst>
              <a:ext uri="{FF2B5EF4-FFF2-40B4-BE49-F238E27FC236}">
                <a16:creationId xmlns:a16="http://schemas.microsoft.com/office/drawing/2014/main" id="{C1B7905F-0540-4D40-9240-1474B0530743}"/>
              </a:ext>
            </a:extLst>
          </p:cNvPr>
          <p:cNvSpPr>
            <a:spLocks noChangeAspect="1"/>
          </p:cNvSpPr>
          <p:nvPr/>
        </p:nvSpPr>
        <p:spPr bwMode="auto">
          <a:xfrm>
            <a:off x="4886213" y="4988270"/>
            <a:ext cx="609684" cy="608552"/>
          </a:xfrm>
          <a:custGeom>
            <a:avLst/>
            <a:gdLst>
              <a:gd name="connsiteX0" fmla="*/ 120812 w 607226"/>
              <a:gd name="connsiteY0" fmla="*/ 101914 h 606098"/>
              <a:gd name="connsiteX1" fmla="*/ 133872 w 607226"/>
              <a:gd name="connsiteY1" fmla="*/ 107291 h 606098"/>
              <a:gd name="connsiteX2" fmla="*/ 133872 w 607226"/>
              <a:gd name="connsiteY2" fmla="*/ 133458 h 606098"/>
              <a:gd name="connsiteX3" fmla="*/ 107685 w 607226"/>
              <a:gd name="connsiteY3" fmla="*/ 133458 h 606098"/>
              <a:gd name="connsiteX4" fmla="*/ 107685 w 607226"/>
              <a:gd name="connsiteY4" fmla="*/ 107291 h 606098"/>
              <a:gd name="connsiteX5" fmla="*/ 120812 w 607226"/>
              <a:gd name="connsiteY5" fmla="*/ 101914 h 606098"/>
              <a:gd name="connsiteX6" fmla="*/ 119718 w 607226"/>
              <a:gd name="connsiteY6" fmla="*/ 40608 h 606098"/>
              <a:gd name="connsiteX7" fmla="*/ 40757 w 607226"/>
              <a:gd name="connsiteY7" fmla="*/ 119452 h 606098"/>
              <a:gd name="connsiteX8" fmla="*/ 125364 w 607226"/>
              <a:gd name="connsiteY8" fmla="*/ 203935 h 606098"/>
              <a:gd name="connsiteX9" fmla="*/ 138539 w 607226"/>
              <a:gd name="connsiteY9" fmla="*/ 190869 h 606098"/>
              <a:gd name="connsiteX10" fmla="*/ 162380 w 607226"/>
              <a:gd name="connsiteY10" fmla="*/ 190869 h 606098"/>
              <a:gd name="connsiteX11" fmla="*/ 162380 w 607226"/>
              <a:gd name="connsiteY11" fmla="*/ 214585 h 606098"/>
              <a:gd name="connsiteX12" fmla="*/ 149294 w 607226"/>
              <a:gd name="connsiteY12" fmla="*/ 227740 h 606098"/>
              <a:gd name="connsiteX13" fmla="*/ 186579 w 607226"/>
              <a:gd name="connsiteY13" fmla="*/ 264970 h 606098"/>
              <a:gd name="connsiteX14" fmla="*/ 212929 w 607226"/>
              <a:gd name="connsiteY14" fmla="*/ 238659 h 606098"/>
              <a:gd name="connsiteX15" fmla="*/ 236859 w 607226"/>
              <a:gd name="connsiteY15" fmla="*/ 238659 h 606098"/>
              <a:gd name="connsiteX16" fmla="*/ 236859 w 607226"/>
              <a:gd name="connsiteY16" fmla="*/ 262464 h 606098"/>
              <a:gd name="connsiteX17" fmla="*/ 210419 w 607226"/>
              <a:gd name="connsiteY17" fmla="*/ 288775 h 606098"/>
              <a:gd name="connsiteX18" fmla="*/ 247524 w 607226"/>
              <a:gd name="connsiteY18" fmla="*/ 326273 h 606098"/>
              <a:gd name="connsiteX19" fmla="*/ 260610 w 607226"/>
              <a:gd name="connsiteY19" fmla="*/ 313118 h 606098"/>
              <a:gd name="connsiteX20" fmla="*/ 284540 w 607226"/>
              <a:gd name="connsiteY20" fmla="*/ 313118 h 606098"/>
              <a:gd name="connsiteX21" fmla="*/ 284540 w 607226"/>
              <a:gd name="connsiteY21" fmla="*/ 336923 h 606098"/>
              <a:gd name="connsiteX22" fmla="*/ 271365 w 607226"/>
              <a:gd name="connsiteY22" fmla="*/ 349989 h 606098"/>
              <a:gd name="connsiteX23" fmla="*/ 308649 w 607226"/>
              <a:gd name="connsiteY23" fmla="*/ 387219 h 606098"/>
              <a:gd name="connsiteX24" fmla="*/ 335089 w 607226"/>
              <a:gd name="connsiteY24" fmla="*/ 360907 h 606098"/>
              <a:gd name="connsiteX25" fmla="*/ 359019 w 607226"/>
              <a:gd name="connsiteY25" fmla="*/ 360907 h 606098"/>
              <a:gd name="connsiteX26" fmla="*/ 359019 w 607226"/>
              <a:gd name="connsiteY26" fmla="*/ 384623 h 606098"/>
              <a:gd name="connsiteX27" fmla="*/ 332579 w 607226"/>
              <a:gd name="connsiteY27" fmla="*/ 410845 h 606098"/>
              <a:gd name="connsiteX28" fmla="*/ 369864 w 607226"/>
              <a:gd name="connsiteY28" fmla="*/ 448075 h 606098"/>
              <a:gd name="connsiteX29" fmla="*/ 383039 w 607226"/>
              <a:gd name="connsiteY29" fmla="*/ 435009 h 606098"/>
              <a:gd name="connsiteX30" fmla="*/ 406879 w 607226"/>
              <a:gd name="connsiteY30" fmla="*/ 435009 h 606098"/>
              <a:gd name="connsiteX31" fmla="*/ 406879 w 607226"/>
              <a:gd name="connsiteY31" fmla="*/ 458724 h 606098"/>
              <a:gd name="connsiteX32" fmla="*/ 393794 w 607226"/>
              <a:gd name="connsiteY32" fmla="*/ 471880 h 606098"/>
              <a:gd name="connsiteX33" fmla="*/ 431078 w 607226"/>
              <a:gd name="connsiteY33" fmla="*/ 509110 h 606098"/>
              <a:gd name="connsiteX34" fmla="*/ 457428 w 607226"/>
              <a:gd name="connsiteY34" fmla="*/ 482798 h 606098"/>
              <a:gd name="connsiteX35" fmla="*/ 481358 w 607226"/>
              <a:gd name="connsiteY35" fmla="*/ 482798 h 606098"/>
              <a:gd name="connsiteX36" fmla="*/ 481358 w 607226"/>
              <a:gd name="connsiteY36" fmla="*/ 506604 h 606098"/>
              <a:gd name="connsiteX37" fmla="*/ 454919 w 607226"/>
              <a:gd name="connsiteY37" fmla="*/ 532826 h 606098"/>
              <a:gd name="connsiteX38" fmla="*/ 487453 w 607226"/>
              <a:gd name="connsiteY38" fmla="*/ 565312 h 606098"/>
              <a:gd name="connsiteX39" fmla="*/ 566413 w 607226"/>
              <a:gd name="connsiteY39" fmla="*/ 486378 h 606098"/>
              <a:gd name="connsiteX40" fmla="*/ 119796 w 607226"/>
              <a:gd name="connsiteY40" fmla="*/ 0 h 606098"/>
              <a:gd name="connsiteX41" fmla="*/ 131727 w 607226"/>
              <a:gd name="connsiteY41" fmla="*/ 4900 h 606098"/>
              <a:gd name="connsiteX42" fmla="*/ 602264 w 607226"/>
              <a:gd name="connsiteY42" fmla="*/ 474565 h 606098"/>
              <a:gd name="connsiteX43" fmla="*/ 602174 w 607226"/>
              <a:gd name="connsiteY43" fmla="*/ 498370 h 606098"/>
              <a:gd name="connsiteX44" fmla="*/ 499284 w 607226"/>
              <a:gd name="connsiteY44" fmla="*/ 600930 h 606098"/>
              <a:gd name="connsiteX45" fmla="*/ 475353 w 607226"/>
              <a:gd name="connsiteY45" fmla="*/ 600930 h 606098"/>
              <a:gd name="connsiteX46" fmla="*/ 4907 w 607226"/>
              <a:gd name="connsiteY46" fmla="*/ 131266 h 606098"/>
              <a:gd name="connsiteX47" fmla="*/ 4907 w 607226"/>
              <a:gd name="connsiteY47" fmla="*/ 107550 h 606098"/>
              <a:gd name="connsiteX48" fmla="*/ 107797 w 607226"/>
              <a:gd name="connsiteY48" fmla="*/ 4900 h 606098"/>
              <a:gd name="connsiteX49" fmla="*/ 119796 w 607226"/>
              <a:gd name="connsiteY49" fmla="*/ 0 h 60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7226" h="606098">
                <a:moveTo>
                  <a:pt x="120812" y="101914"/>
                </a:moveTo>
                <a:cubicBezTo>
                  <a:pt x="125554" y="101914"/>
                  <a:pt x="130285" y="103707"/>
                  <a:pt x="133872" y="107291"/>
                </a:cubicBezTo>
                <a:cubicBezTo>
                  <a:pt x="141047" y="114639"/>
                  <a:pt x="141047" y="126289"/>
                  <a:pt x="133872" y="133458"/>
                </a:cubicBezTo>
                <a:cubicBezTo>
                  <a:pt x="126518" y="140627"/>
                  <a:pt x="114860" y="140627"/>
                  <a:pt x="107685" y="133458"/>
                </a:cubicBezTo>
                <a:cubicBezTo>
                  <a:pt x="100331" y="126199"/>
                  <a:pt x="100331" y="114639"/>
                  <a:pt x="107685" y="107291"/>
                </a:cubicBezTo>
                <a:cubicBezTo>
                  <a:pt x="111317" y="103707"/>
                  <a:pt x="116070" y="101914"/>
                  <a:pt x="120812" y="101914"/>
                </a:cubicBezTo>
                <a:close/>
                <a:moveTo>
                  <a:pt x="119718" y="40608"/>
                </a:moveTo>
                <a:lnTo>
                  <a:pt x="40757" y="119452"/>
                </a:lnTo>
                <a:lnTo>
                  <a:pt x="125364" y="203935"/>
                </a:lnTo>
                <a:lnTo>
                  <a:pt x="138539" y="190869"/>
                </a:lnTo>
                <a:cubicBezTo>
                  <a:pt x="145171" y="184246"/>
                  <a:pt x="155837" y="184246"/>
                  <a:pt x="162380" y="190869"/>
                </a:cubicBezTo>
                <a:cubicBezTo>
                  <a:pt x="169012" y="197402"/>
                  <a:pt x="169012" y="208052"/>
                  <a:pt x="162380" y="214585"/>
                </a:cubicBezTo>
                <a:lnTo>
                  <a:pt x="149294" y="227740"/>
                </a:lnTo>
                <a:lnTo>
                  <a:pt x="186579" y="264970"/>
                </a:lnTo>
                <a:lnTo>
                  <a:pt x="212929" y="238659"/>
                </a:lnTo>
                <a:cubicBezTo>
                  <a:pt x="219651" y="232125"/>
                  <a:pt x="230316" y="232125"/>
                  <a:pt x="236859" y="238659"/>
                </a:cubicBezTo>
                <a:cubicBezTo>
                  <a:pt x="243401" y="245281"/>
                  <a:pt x="243401" y="255841"/>
                  <a:pt x="236859" y="262464"/>
                </a:cubicBezTo>
                <a:lnTo>
                  <a:pt x="210419" y="288775"/>
                </a:lnTo>
                <a:lnTo>
                  <a:pt x="247524" y="326273"/>
                </a:lnTo>
                <a:lnTo>
                  <a:pt x="260610" y="313118"/>
                </a:lnTo>
                <a:cubicBezTo>
                  <a:pt x="267332" y="306585"/>
                  <a:pt x="277997" y="306585"/>
                  <a:pt x="284540" y="313118"/>
                </a:cubicBezTo>
                <a:cubicBezTo>
                  <a:pt x="291082" y="319740"/>
                  <a:pt x="291082" y="330300"/>
                  <a:pt x="284540" y="336923"/>
                </a:cubicBezTo>
                <a:lnTo>
                  <a:pt x="271365" y="349989"/>
                </a:lnTo>
                <a:lnTo>
                  <a:pt x="308649" y="387219"/>
                </a:lnTo>
                <a:lnTo>
                  <a:pt x="335089" y="360907"/>
                </a:lnTo>
                <a:cubicBezTo>
                  <a:pt x="341811" y="354285"/>
                  <a:pt x="352387" y="354285"/>
                  <a:pt x="359019" y="360907"/>
                </a:cubicBezTo>
                <a:cubicBezTo>
                  <a:pt x="365562" y="367440"/>
                  <a:pt x="365562" y="378090"/>
                  <a:pt x="359019" y="384623"/>
                </a:cubicBezTo>
                <a:lnTo>
                  <a:pt x="332579" y="410845"/>
                </a:lnTo>
                <a:lnTo>
                  <a:pt x="369864" y="448075"/>
                </a:lnTo>
                <a:lnTo>
                  <a:pt x="383039" y="435009"/>
                </a:lnTo>
                <a:cubicBezTo>
                  <a:pt x="389671" y="428386"/>
                  <a:pt x="400336" y="428386"/>
                  <a:pt x="406879" y="435009"/>
                </a:cubicBezTo>
                <a:cubicBezTo>
                  <a:pt x="413511" y="441542"/>
                  <a:pt x="413511" y="452191"/>
                  <a:pt x="406879" y="458724"/>
                </a:cubicBezTo>
                <a:lnTo>
                  <a:pt x="393794" y="471880"/>
                </a:lnTo>
                <a:lnTo>
                  <a:pt x="431078" y="509110"/>
                </a:lnTo>
                <a:lnTo>
                  <a:pt x="457428" y="482798"/>
                </a:lnTo>
                <a:cubicBezTo>
                  <a:pt x="464150" y="476265"/>
                  <a:pt x="474816" y="476265"/>
                  <a:pt x="481358" y="482798"/>
                </a:cubicBezTo>
                <a:cubicBezTo>
                  <a:pt x="487901" y="489421"/>
                  <a:pt x="487901" y="499981"/>
                  <a:pt x="481358" y="506604"/>
                </a:cubicBezTo>
                <a:lnTo>
                  <a:pt x="454919" y="532826"/>
                </a:lnTo>
                <a:lnTo>
                  <a:pt x="487453" y="565312"/>
                </a:lnTo>
                <a:lnTo>
                  <a:pt x="566413" y="486378"/>
                </a:lnTo>
                <a:close/>
                <a:moveTo>
                  <a:pt x="119796" y="0"/>
                </a:moveTo>
                <a:cubicBezTo>
                  <a:pt x="124109" y="0"/>
                  <a:pt x="128411" y="1634"/>
                  <a:pt x="131727" y="4900"/>
                </a:cubicBezTo>
                <a:lnTo>
                  <a:pt x="602264" y="474565"/>
                </a:lnTo>
                <a:cubicBezTo>
                  <a:pt x="608896" y="481187"/>
                  <a:pt x="608896" y="491748"/>
                  <a:pt x="602174" y="498370"/>
                </a:cubicBezTo>
                <a:lnTo>
                  <a:pt x="499284" y="600930"/>
                </a:lnTo>
                <a:cubicBezTo>
                  <a:pt x="492382" y="607732"/>
                  <a:pt x="482344" y="607911"/>
                  <a:pt x="475353" y="600930"/>
                </a:cubicBezTo>
                <a:lnTo>
                  <a:pt x="4907" y="131266"/>
                </a:lnTo>
                <a:cubicBezTo>
                  <a:pt x="-1636" y="124733"/>
                  <a:pt x="-1636" y="114083"/>
                  <a:pt x="4907" y="107550"/>
                </a:cubicBezTo>
                <a:lnTo>
                  <a:pt x="107797" y="4900"/>
                </a:lnTo>
                <a:cubicBezTo>
                  <a:pt x="111158" y="1634"/>
                  <a:pt x="115483" y="0"/>
                  <a:pt x="119796" y="0"/>
                </a:cubicBezTo>
                <a:close/>
              </a:path>
            </a:pathLst>
          </a:custGeom>
          <a:solidFill>
            <a:schemeClr val="accent1"/>
          </a:solidFill>
          <a:ln>
            <a:noFill/>
          </a:ln>
        </p:spPr>
        <p:txBody>
          <a:bodyPr/>
          <a:lstStyle/>
          <a:p>
            <a:endParaRPr lang="zh-CN" altLang="en-US"/>
          </a:p>
        </p:txBody>
      </p:sp>
      <p:sp>
        <p:nvSpPr>
          <p:cNvPr id="89" name="structure_173508">
            <a:extLst>
              <a:ext uri="{FF2B5EF4-FFF2-40B4-BE49-F238E27FC236}">
                <a16:creationId xmlns:a16="http://schemas.microsoft.com/office/drawing/2014/main" id="{98B0DB16-F036-429D-ACA4-94874C793AA6}"/>
              </a:ext>
            </a:extLst>
          </p:cNvPr>
          <p:cNvSpPr>
            <a:spLocks noChangeAspect="1"/>
          </p:cNvSpPr>
          <p:nvPr/>
        </p:nvSpPr>
        <p:spPr bwMode="auto">
          <a:xfrm>
            <a:off x="7625950" y="1569443"/>
            <a:ext cx="544009" cy="609684"/>
          </a:xfrm>
          <a:custGeom>
            <a:avLst/>
            <a:gdLst>
              <a:gd name="connsiteX0" fmla="*/ 271218 w 542436"/>
              <a:gd name="connsiteY0" fmla="*/ 508447 h 607921"/>
              <a:gd name="connsiteX1" fmla="*/ 232501 w 542436"/>
              <a:gd name="connsiteY1" fmla="*/ 547109 h 607921"/>
              <a:gd name="connsiteX2" fmla="*/ 271218 w 542436"/>
              <a:gd name="connsiteY2" fmla="*/ 585972 h 607921"/>
              <a:gd name="connsiteX3" fmla="*/ 309935 w 542436"/>
              <a:gd name="connsiteY3" fmla="*/ 547109 h 607921"/>
              <a:gd name="connsiteX4" fmla="*/ 271218 w 542436"/>
              <a:gd name="connsiteY4" fmla="*/ 508447 h 607921"/>
              <a:gd name="connsiteX5" fmla="*/ 481538 w 542436"/>
              <a:gd name="connsiteY5" fmla="*/ 386822 h 607921"/>
              <a:gd name="connsiteX6" fmla="*/ 442821 w 542436"/>
              <a:gd name="connsiteY6" fmla="*/ 425686 h 607921"/>
              <a:gd name="connsiteX7" fmla="*/ 481538 w 542436"/>
              <a:gd name="connsiteY7" fmla="*/ 464348 h 607921"/>
              <a:gd name="connsiteX8" fmla="*/ 520255 w 542436"/>
              <a:gd name="connsiteY8" fmla="*/ 425686 h 607921"/>
              <a:gd name="connsiteX9" fmla="*/ 481538 w 542436"/>
              <a:gd name="connsiteY9" fmla="*/ 386822 h 607921"/>
              <a:gd name="connsiteX10" fmla="*/ 60898 w 542436"/>
              <a:gd name="connsiteY10" fmla="*/ 386822 h 607921"/>
              <a:gd name="connsiteX11" fmla="*/ 21980 w 542436"/>
              <a:gd name="connsiteY11" fmla="*/ 425686 h 607921"/>
              <a:gd name="connsiteX12" fmla="*/ 60898 w 542436"/>
              <a:gd name="connsiteY12" fmla="*/ 464348 h 607921"/>
              <a:gd name="connsiteX13" fmla="*/ 99615 w 542436"/>
              <a:gd name="connsiteY13" fmla="*/ 425686 h 607921"/>
              <a:gd name="connsiteX14" fmla="*/ 60898 w 542436"/>
              <a:gd name="connsiteY14" fmla="*/ 386822 h 607921"/>
              <a:gd name="connsiteX15" fmla="*/ 271213 w 542436"/>
              <a:gd name="connsiteY15" fmla="*/ 243236 h 607921"/>
              <a:gd name="connsiteX16" fmla="*/ 210310 w 542436"/>
              <a:gd name="connsiteY16" fmla="*/ 304061 h 607921"/>
              <a:gd name="connsiteX17" fmla="*/ 271213 w 542436"/>
              <a:gd name="connsiteY17" fmla="*/ 364886 h 607921"/>
              <a:gd name="connsiteX18" fmla="*/ 332116 w 542436"/>
              <a:gd name="connsiteY18" fmla="*/ 304061 h 607921"/>
              <a:gd name="connsiteX19" fmla="*/ 271213 w 542436"/>
              <a:gd name="connsiteY19" fmla="*/ 243236 h 607921"/>
              <a:gd name="connsiteX20" fmla="*/ 271213 w 542436"/>
              <a:gd name="connsiteY20" fmla="*/ 221081 h 607921"/>
              <a:gd name="connsiteX21" fmla="*/ 354097 w 542436"/>
              <a:gd name="connsiteY21" fmla="*/ 304061 h 607921"/>
              <a:gd name="connsiteX22" fmla="*/ 271213 w 542436"/>
              <a:gd name="connsiteY22" fmla="*/ 386839 h 607921"/>
              <a:gd name="connsiteX23" fmla="*/ 188127 w 542436"/>
              <a:gd name="connsiteY23" fmla="*/ 304061 h 607921"/>
              <a:gd name="connsiteX24" fmla="*/ 271213 w 542436"/>
              <a:gd name="connsiteY24" fmla="*/ 221081 h 607921"/>
              <a:gd name="connsiteX25" fmla="*/ 481538 w 542436"/>
              <a:gd name="connsiteY25" fmla="*/ 143775 h 607921"/>
              <a:gd name="connsiteX26" fmla="*/ 442821 w 542436"/>
              <a:gd name="connsiteY26" fmla="*/ 182437 h 607921"/>
              <a:gd name="connsiteX27" fmla="*/ 481538 w 542436"/>
              <a:gd name="connsiteY27" fmla="*/ 221099 h 607921"/>
              <a:gd name="connsiteX28" fmla="*/ 520255 w 542436"/>
              <a:gd name="connsiteY28" fmla="*/ 182437 h 607921"/>
              <a:gd name="connsiteX29" fmla="*/ 481538 w 542436"/>
              <a:gd name="connsiteY29" fmla="*/ 143775 h 607921"/>
              <a:gd name="connsiteX30" fmla="*/ 60898 w 542436"/>
              <a:gd name="connsiteY30" fmla="*/ 143775 h 607921"/>
              <a:gd name="connsiteX31" fmla="*/ 21980 w 542436"/>
              <a:gd name="connsiteY31" fmla="*/ 182437 h 607921"/>
              <a:gd name="connsiteX32" fmla="*/ 60898 w 542436"/>
              <a:gd name="connsiteY32" fmla="*/ 221099 h 607921"/>
              <a:gd name="connsiteX33" fmla="*/ 99615 w 542436"/>
              <a:gd name="connsiteY33" fmla="*/ 182437 h 607921"/>
              <a:gd name="connsiteX34" fmla="*/ 60898 w 542436"/>
              <a:gd name="connsiteY34" fmla="*/ 143775 h 607921"/>
              <a:gd name="connsiteX35" fmla="*/ 320824 w 542436"/>
              <a:gd name="connsiteY35" fmla="*/ 95850 h 607921"/>
              <a:gd name="connsiteX36" fmla="*/ 271218 w 542436"/>
              <a:gd name="connsiteY36" fmla="*/ 121624 h 607921"/>
              <a:gd name="connsiteX37" fmla="*/ 222217 w 542436"/>
              <a:gd name="connsiteY37" fmla="*/ 96655 h 607921"/>
              <a:gd name="connsiteX38" fmla="*/ 116150 w 542436"/>
              <a:gd name="connsiteY38" fmla="*/ 157467 h 607921"/>
              <a:gd name="connsiteX39" fmla="*/ 121796 w 542436"/>
              <a:gd name="connsiteY39" fmla="*/ 182437 h 607921"/>
              <a:gd name="connsiteX40" fmla="*/ 66544 w 542436"/>
              <a:gd name="connsiteY40" fmla="*/ 242846 h 607921"/>
              <a:gd name="connsiteX41" fmla="*/ 66544 w 542436"/>
              <a:gd name="connsiteY41" fmla="*/ 365075 h 607921"/>
              <a:gd name="connsiteX42" fmla="*/ 121796 w 542436"/>
              <a:gd name="connsiteY42" fmla="*/ 425686 h 607921"/>
              <a:gd name="connsiteX43" fmla="*/ 115948 w 542436"/>
              <a:gd name="connsiteY43" fmla="*/ 451259 h 607921"/>
              <a:gd name="connsiteX44" fmla="*/ 172007 w 542436"/>
              <a:gd name="connsiteY44" fmla="*/ 483679 h 607921"/>
              <a:gd name="connsiteX45" fmla="*/ 221411 w 542436"/>
              <a:gd name="connsiteY45" fmla="*/ 512273 h 607921"/>
              <a:gd name="connsiteX46" fmla="*/ 271218 w 542436"/>
              <a:gd name="connsiteY46" fmla="*/ 486297 h 607921"/>
              <a:gd name="connsiteX47" fmla="*/ 320420 w 542436"/>
              <a:gd name="connsiteY47" fmla="*/ 511669 h 607921"/>
              <a:gd name="connsiteX48" fmla="*/ 376277 w 542436"/>
              <a:gd name="connsiteY48" fmla="*/ 479450 h 607921"/>
              <a:gd name="connsiteX49" fmla="*/ 426286 w 542436"/>
              <a:gd name="connsiteY49" fmla="*/ 450856 h 607921"/>
              <a:gd name="connsiteX50" fmla="*/ 420640 w 542436"/>
              <a:gd name="connsiteY50" fmla="*/ 425686 h 607921"/>
              <a:gd name="connsiteX51" fmla="*/ 475690 w 542436"/>
              <a:gd name="connsiteY51" fmla="*/ 365075 h 607921"/>
              <a:gd name="connsiteX52" fmla="*/ 475690 w 542436"/>
              <a:gd name="connsiteY52" fmla="*/ 242846 h 607921"/>
              <a:gd name="connsiteX53" fmla="*/ 420640 w 542436"/>
              <a:gd name="connsiteY53" fmla="*/ 182437 h 607921"/>
              <a:gd name="connsiteX54" fmla="*/ 426085 w 542436"/>
              <a:gd name="connsiteY54" fmla="*/ 157467 h 607921"/>
              <a:gd name="connsiteX55" fmla="*/ 372043 w 542436"/>
              <a:gd name="connsiteY55" fmla="*/ 125652 h 607921"/>
              <a:gd name="connsiteX56" fmla="*/ 320824 w 542436"/>
              <a:gd name="connsiteY56" fmla="*/ 95850 h 607921"/>
              <a:gd name="connsiteX57" fmla="*/ 271218 w 542436"/>
              <a:gd name="connsiteY57" fmla="*/ 22150 h 607921"/>
              <a:gd name="connsiteX58" fmla="*/ 232501 w 542436"/>
              <a:gd name="connsiteY58" fmla="*/ 60812 h 607921"/>
              <a:gd name="connsiteX59" fmla="*/ 271218 w 542436"/>
              <a:gd name="connsiteY59" fmla="*/ 99474 h 607921"/>
              <a:gd name="connsiteX60" fmla="*/ 309935 w 542436"/>
              <a:gd name="connsiteY60" fmla="*/ 60812 h 607921"/>
              <a:gd name="connsiteX61" fmla="*/ 271218 w 542436"/>
              <a:gd name="connsiteY61" fmla="*/ 22150 h 607921"/>
              <a:gd name="connsiteX62" fmla="*/ 271218 w 542436"/>
              <a:gd name="connsiteY62" fmla="*/ 0 h 607921"/>
              <a:gd name="connsiteX63" fmla="*/ 332116 w 542436"/>
              <a:gd name="connsiteY63" fmla="*/ 60812 h 607921"/>
              <a:gd name="connsiteX64" fmla="*/ 330100 w 542436"/>
              <a:gd name="connsiteY64" fmla="*/ 75512 h 607921"/>
              <a:gd name="connsiteX65" fmla="*/ 383133 w 542436"/>
              <a:gd name="connsiteY65" fmla="*/ 106723 h 607921"/>
              <a:gd name="connsiteX66" fmla="*/ 438587 w 542436"/>
              <a:gd name="connsiteY66" fmla="*/ 139143 h 607921"/>
              <a:gd name="connsiteX67" fmla="*/ 481538 w 542436"/>
              <a:gd name="connsiteY67" fmla="*/ 121624 h 607921"/>
              <a:gd name="connsiteX68" fmla="*/ 542436 w 542436"/>
              <a:gd name="connsiteY68" fmla="*/ 182437 h 607921"/>
              <a:gd name="connsiteX69" fmla="*/ 497872 w 542436"/>
              <a:gd name="connsiteY69" fmla="*/ 240833 h 607921"/>
              <a:gd name="connsiteX70" fmla="*/ 497872 w 542436"/>
              <a:gd name="connsiteY70" fmla="*/ 366283 h 607921"/>
              <a:gd name="connsiteX71" fmla="*/ 497670 w 542436"/>
              <a:gd name="connsiteY71" fmla="*/ 367088 h 607921"/>
              <a:gd name="connsiteX72" fmla="*/ 542436 w 542436"/>
              <a:gd name="connsiteY72" fmla="*/ 425686 h 607921"/>
              <a:gd name="connsiteX73" fmla="*/ 481538 w 542436"/>
              <a:gd name="connsiteY73" fmla="*/ 486297 h 607921"/>
              <a:gd name="connsiteX74" fmla="*/ 438990 w 542436"/>
              <a:gd name="connsiteY74" fmla="*/ 468979 h 607921"/>
              <a:gd name="connsiteX75" fmla="*/ 387368 w 542436"/>
              <a:gd name="connsiteY75" fmla="*/ 498781 h 607921"/>
              <a:gd name="connsiteX76" fmla="*/ 329898 w 542436"/>
              <a:gd name="connsiteY76" fmla="*/ 531604 h 607921"/>
              <a:gd name="connsiteX77" fmla="*/ 332116 w 542436"/>
              <a:gd name="connsiteY77" fmla="*/ 547109 h 607921"/>
              <a:gd name="connsiteX78" fmla="*/ 271218 w 542436"/>
              <a:gd name="connsiteY78" fmla="*/ 607921 h 607921"/>
              <a:gd name="connsiteX79" fmla="*/ 210320 w 542436"/>
              <a:gd name="connsiteY79" fmla="*/ 547109 h 607921"/>
              <a:gd name="connsiteX80" fmla="*/ 212135 w 542436"/>
              <a:gd name="connsiteY80" fmla="*/ 532409 h 607921"/>
              <a:gd name="connsiteX81" fmla="*/ 160916 w 542436"/>
              <a:gd name="connsiteY81" fmla="*/ 502808 h 607921"/>
              <a:gd name="connsiteX82" fmla="*/ 103043 w 542436"/>
              <a:gd name="connsiteY82" fmla="*/ 469181 h 607921"/>
              <a:gd name="connsiteX83" fmla="*/ 60898 w 542436"/>
              <a:gd name="connsiteY83" fmla="*/ 486297 h 607921"/>
              <a:gd name="connsiteX84" fmla="*/ 0 w 542436"/>
              <a:gd name="connsiteY84" fmla="*/ 425686 h 607921"/>
              <a:gd name="connsiteX85" fmla="*/ 44564 w 542436"/>
              <a:gd name="connsiteY85" fmla="*/ 367088 h 607921"/>
              <a:gd name="connsiteX86" fmla="*/ 44363 w 542436"/>
              <a:gd name="connsiteY86" fmla="*/ 366082 h 607921"/>
              <a:gd name="connsiteX87" fmla="*/ 44363 w 542436"/>
              <a:gd name="connsiteY87" fmla="*/ 240833 h 607921"/>
              <a:gd name="connsiteX88" fmla="*/ 0 w 542436"/>
              <a:gd name="connsiteY88" fmla="*/ 182437 h 607921"/>
              <a:gd name="connsiteX89" fmla="*/ 60898 w 542436"/>
              <a:gd name="connsiteY89" fmla="*/ 121624 h 607921"/>
              <a:gd name="connsiteX90" fmla="*/ 103648 w 542436"/>
              <a:gd name="connsiteY90" fmla="*/ 139143 h 607921"/>
              <a:gd name="connsiteX91" fmla="*/ 212538 w 542436"/>
              <a:gd name="connsiteY91" fmla="*/ 76720 h 607921"/>
              <a:gd name="connsiteX92" fmla="*/ 210320 w 542436"/>
              <a:gd name="connsiteY92" fmla="*/ 60812 h 607921"/>
              <a:gd name="connsiteX93" fmla="*/ 271218 w 542436"/>
              <a:gd name="connsiteY93" fmla="*/ 0 h 60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42436" h="607921">
                <a:moveTo>
                  <a:pt x="271218" y="508447"/>
                </a:moveTo>
                <a:cubicBezTo>
                  <a:pt x="249843" y="508447"/>
                  <a:pt x="232501" y="525764"/>
                  <a:pt x="232501" y="547109"/>
                </a:cubicBezTo>
                <a:cubicBezTo>
                  <a:pt x="232501" y="568453"/>
                  <a:pt x="249843" y="585972"/>
                  <a:pt x="271218" y="585972"/>
                </a:cubicBezTo>
                <a:cubicBezTo>
                  <a:pt x="292593" y="585972"/>
                  <a:pt x="309935" y="568453"/>
                  <a:pt x="309935" y="547109"/>
                </a:cubicBezTo>
                <a:cubicBezTo>
                  <a:pt x="309935" y="525764"/>
                  <a:pt x="292593" y="508447"/>
                  <a:pt x="271218" y="508447"/>
                </a:cubicBezTo>
                <a:close/>
                <a:moveTo>
                  <a:pt x="481538" y="386822"/>
                </a:moveTo>
                <a:cubicBezTo>
                  <a:pt x="460163" y="386822"/>
                  <a:pt x="442821" y="404341"/>
                  <a:pt x="442821" y="425686"/>
                </a:cubicBezTo>
                <a:cubicBezTo>
                  <a:pt x="442821" y="446829"/>
                  <a:pt x="460163" y="464348"/>
                  <a:pt x="481538" y="464348"/>
                </a:cubicBezTo>
                <a:cubicBezTo>
                  <a:pt x="502913" y="464348"/>
                  <a:pt x="520255" y="446829"/>
                  <a:pt x="520255" y="425686"/>
                </a:cubicBezTo>
                <a:cubicBezTo>
                  <a:pt x="520255" y="404341"/>
                  <a:pt x="502913" y="386822"/>
                  <a:pt x="481538" y="386822"/>
                </a:cubicBezTo>
                <a:close/>
                <a:moveTo>
                  <a:pt x="60898" y="386822"/>
                </a:moveTo>
                <a:cubicBezTo>
                  <a:pt x="39523" y="386822"/>
                  <a:pt x="21980" y="404341"/>
                  <a:pt x="21980" y="425686"/>
                </a:cubicBezTo>
                <a:cubicBezTo>
                  <a:pt x="21980" y="446829"/>
                  <a:pt x="39523" y="464348"/>
                  <a:pt x="60898" y="464348"/>
                </a:cubicBezTo>
                <a:cubicBezTo>
                  <a:pt x="82273" y="464348"/>
                  <a:pt x="99615" y="446829"/>
                  <a:pt x="99615" y="425686"/>
                </a:cubicBezTo>
                <a:cubicBezTo>
                  <a:pt x="99615" y="404341"/>
                  <a:pt x="82273" y="386822"/>
                  <a:pt x="60898" y="386822"/>
                </a:cubicBezTo>
                <a:close/>
                <a:moveTo>
                  <a:pt x="271213" y="243236"/>
                </a:moveTo>
                <a:cubicBezTo>
                  <a:pt x="237535" y="243236"/>
                  <a:pt x="210310" y="270426"/>
                  <a:pt x="210310" y="304061"/>
                </a:cubicBezTo>
                <a:cubicBezTo>
                  <a:pt x="210310" y="337494"/>
                  <a:pt x="237535" y="364886"/>
                  <a:pt x="271213" y="364886"/>
                </a:cubicBezTo>
                <a:cubicBezTo>
                  <a:pt x="304689" y="364886"/>
                  <a:pt x="332116" y="337494"/>
                  <a:pt x="332116" y="304061"/>
                </a:cubicBezTo>
                <a:cubicBezTo>
                  <a:pt x="332116" y="270426"/>
                  <a:pt x="304689" y="243236"/>
                  <a:pt x="271213" y="243236"/>
                </a:cubicBezTo>
                <a:close/>
                <a:moveTo>
                  <a:pt x="271213" y="221081"/>
                </a:moveTo>
                <a:cubicBezTo>
                  <a:pt x="316991" y="221081"/>
                  <a:pt x="354097" y="258341"/>
                  <a:pt x="354097" y="304061"/>
                </a:cubicBezTo>
                <a:cubicBezTo>
                  <a:pt x="354097" y="349780"/>
                  <a:pt x="316991" y="386839"/>
                  <a:pt x="271213" y="386839"/>
                </a:cubicBezTo>
                <a:cubicBezTo>
                  <a:pt x="225435" y="386839"/>
                  <a:pt x="188127" y="349780"/>
                  <a:pt x="188127" y="304061"/>
                </a:cubicBezTo>
                <a:cubicBezTo>
                  <a:pt x="188127" y="258341"/>
                  <a:pt x="225435" y="221081"/>
                  <a:pt x="271213" y="221081"/>
                </a:cubicBezTo>
                <a:close/>
                <a:moveTo>
                  <a:pt x="481538" y="143775"/>
                </a:moveTo>
                <a:cubicBezTo>
                  <a:pt x="460163" y="143775"/>
                  <a:pt x="442821" y="161092"/>
                  <a:pt x="442821" y="182437"/>
                </a:cubicBezTo>
                <a:cubicBezTo>
                  <a:pt x="442821" y="203781"/>
                  <a:pt x="460163" y="221099"/>
                  <a:pt x="481538" y="221099"/>
                </a:cubicBezTo>
                <a:cubicBezTo>
                  <a:pt x="502913" y="221099"/>
                  <a:pt x="520255" y="203781"/>
                  <a:pt x="520255" y="182437"/>
                </a:cubicBezTo>
                <a:cubicBezTo>
                  <a:pt x="520255" y="161092"/>
                  <a:pt x="502913" y="143775"/>
                  <a:pt x="481538" y="143775"/>
                </a:cubicBezTo>
                <a:close/>
                <a:moveTo>
                  <a:pt x="60898" y="143775"/>
                </a:moveTo>
                <a:cubicBezTo>
                  <a:pt x="39523" y="143775"/>
                  <a:pt x="21980" y="161092"/>
                  <a:pt x="21980" y="182437"/>
                </a:cubicBezTo>
                <a:cubicBezTo>
                  <a:pt x="21980" y="203781"/>
                  <a:pt x="39523" y="221099"/>
                  <a:pt x="60898" y="221099"/>
                </a:cubicBezTo>
                <a:cubicBezTo>
                  <a:pt x="82273" y="221099"/>
                  <a:pt x="99615" y="203781"/>
                  <a:pt x="99615" y="182437"/>
                </a:cubicBezTo>
                <a:cubicBezTo>
                  <a:pt x="99615" y="161092"/>
                  <a:pt x="82273" y="143775"/>
                  <a:pt x="60898" y="143775"/>
                </a:cubicBezTo>
                <a:close/>
                <a:moveTo>
                  <a:pt x="320824" y="95850"/>
                </a:moveTo>
                <a:cubicBezTo>
                  <a:pt x="309733" y="111355"/>
                  <a:pt x="291585" y="121624"/>
                  <a:pt x="271218" y="121624"/>
                </a:cubicBezTo>
                <a:cubicBezTo>
                  <a:pt x="251053" y="121624"/>
                  <a:pt x="233308" y="111758"/>
                  <a:pt x="222217" y="96655"/>
                </a:cubicBezTo>
                <a:lnTo>
                  <a:pt x="116150" y="157467"/>
                </a:lnTo>
                <a:cubicBezTo>
                  <a:pt x="119780" y="165119"/>
                  <a:pt x="121796" y="173375"/>
                  <a:pt x="121796" y="182437"/>
                </a:cubicBezTo>
                <a:cubicBezTo>
                  <a:pt x="121796" y="214051"/>
                  <a:pt x="97397" y="240027"/>
                  <a:pt x="66544" y="242846"/>
                </a:cubicBezTo>
                <a:lnTo>
                  <a:pt x="66544" y="365075"/>
                </a:lnTo>
                <a:cubicBezTo>
                  <a:pt x="97397" y="367894"/>
                  <a:pt x="121796" y="394071"/>
                  <a:pt x="121796" y="425686"/>
                </a:cubicBezTo>
                <a:cubicBezTo>
                  <a:pt x="121796" y="434747"/>
                  <a:pt x="119578" y="443406"/>
                  <a:pt x="115948" y="451259"/>
                </a:cubicBezTo>
                <a:cubicBezTo>
                  <a:pt x="133895" y="461529"/>
                  <a:pt x="153052" y="472604"/>
                  <a:pt x="172007" y="483679"/>
                </a:cubicBezTo>
                <a:cubicBezTo>
                  <a:pt x="189348" y="493747"/>
                  <a:pt x="206287" y="503614"/>
                  <a:pt x="221411" y="512273"/>
                </a:cubicBezTo>
                <a:cubicBezTo>
                  <a:pt x="232501" y="496566"/>
                  <a:pt x="250650" y="486297"/>
                  <a:pt x="271218" y="486297"/>
                </a:cubicBezTo>
                <a:cubicBezTo>
                  <a:pt x="291383" y="486297"/>
                  <a:pt x="309330" y="496365"/>
                  <a:pt x="320420" y="511669"/>
                </a:cubicBezTo>
                <a:cubicBezTo>
                  <a:pt x="337964" y="501399"/>
                  <a:pt x="357322" y="490324"/>
                  <a:pt x="376277" y="479450"/>
                </a:cubicBezTo>
                <a:cubicBezTo>
                  <a:pt x="394022" y="469382"/>
                  <a:pt x="411364" y="459515"/>
                  <a:pt x="426286" y="450856"/>
                </a:cubicBezTo>
                <a:cubicBezTo>
                  <a:pt x="422656" y="443204"/>
                  <a:pt x="420640" y="434546"/>
                  <a:pt x="420640" y="425686"/>
                </a:cubicBezTo>
                <a:cubicBezTo>
                  <a:pt x="420640" y="394071"/>
                  <a:pt x="444838" y="367894"/>
                  <a:pt x="475690" y="365075"/>
                </a:cubicBezTo>
                <a:lnTo>
                  <a:pt x="475690" y="242846"/>
                </a:lnTo>
                <a:cubicBezTo>
                  <a:pt x="444838" y="240027"/>
                  <a:pt x="420640" y="214051"/>
                  <a:pt x="420640" y="182437"/>
                </a:cubicBezTo>
                <a:cubicBezTo>
                  <a:pt x="420640" y="173577"/>
                  <a:pt x="422656" y="165119"/>
                  <a:pt x="426085" y="157467"/>
                </a:cubicBezTo>
                <a:cubicBezTo>
                  <a:pt x="408743" y="147399"/>
                  <a:pt x="390191" y="136525"/>
                  <a:pt x="372043" y="125652"/>
                </a:cubicBezTo>
                <a:cubicBezTo>
                  <a:pt x="353894" y="114979"/>
                  <a:pt x="336351" y="104710"/>
                  <a:pt x="320824" y="95850"/>
                </a:cubicBezTo>
                <a:close/>
                <a:moveTo>
                  <a:pt x="271218" y="22150"/>
                </a:moveTo>
                <a:cubicBezTo>
                  <a:pt x="249843" y="22150"/>
                  <a:pt x="232501" y="39468"/>
                  <a:pt x="232501" y="60812"/>
                </a:cubicBezTo>
                <a:cubicBezTo>
                  <a:pt x="232501" y="82157"/>
                  <a:pt x="249843" y="99474"/>
                  <a:pt x="271218" y="99474"/>
                </a:cubicBezTo>
                <a:cubicBezTo>
                  <a:pt x="292593" y="99474"/>
                  <a:pt x="309935" y="82157"/>
                  <a:pt x="309935" y="60812"/>
                </a:cubicBezTo>
                <a:cubicBezTo>
                  <a:pt x="309935" y="39468"/>
                  <a:pt x="292593" y="22150"/>
                  <a:pt x="271218" y="22150"/>
                </a:cubicBezTo>
                <a:close/>
                <a:moveTo>
                  <a:pt x="271218" y="0"/>
                </a:moveTo>
                <a:cubicBezTo>
                  <a:pt x="304692" y="0"/>
                  <a:pt x="332116" y="27184"/>
                  <a:pt x="332116" y="60812"/>
                </a:cubicBezTo>
                <a:cubicBezTo>
                  <a:pt x="332116" y="65846"/>
                  <a:pt x="331309" y="70880"/>
                  <a:pt x="330100" y="75512"/>
                </a:cubicBezTo>
                <a:cubicBezTo>
                  <a:pt x="346030" y="84775"/>
                  <a:pt x="364380" y="95648"/>
                  <a:pt x="383133" y="106723"/>
                </a:cubicBezTo>
                <a:cubicBezTo>
                  <a:pt x="401887" y="117799"/>
                  <a:pt x="420842" y="128874"/>
                  <a:pt x="438587" y="139143"/>
                </a:cubicBezTo>
                <a:cubicBezTo>
                  <a:pt x="449677" y="128270"/>
                  <a:pt x="464801" y="121624"/>
                  <a:pt x="481538" y="121624"/>
                </a:cubicBezTo>
                <a:cubicBezTo>
                  <a:pt x="515012" y="121624"/>
                  <a:pt x="542436" y="148809"/>
                  <a:pt x="542436" y="182437"/>
                </a:cubicBezTo>
                <a:cubicBezTo>
                  <a:pt x="542436" y="210225"/>
                  <a:pt x="523481" y="233785"/>
                  <a:pt x="497872" y="240833"/>
                </a:cubicBezTo>
                <a:lnTo>
                  <a:pt x="497872" y="366283"/>
                </a:lnTo>
                <a:cubicBezTo>
                  <a:pt x="497872" y="366484"/>
                  <a:pt x="497872" y="366686"/>
                  <a:pt x="497670" y="367088"/>
                </a:cubicBezTo>
                <a:cubicBezTo>
                  <a:pt x="523481" y="374136"/>
                  <a:pt x="542436" y="397696"/>
                  <a:pt x="542436" y="425686"/>
                </a:cubicBezTo>
                <a:cubicBezTo>
                  <a:pt x="542436" y="459112"/>
                  <a:pt x="515012" y="486297"/>
                  <a:pt x="481538" y="486297"/>
                </a:cubicBezTo>
                <a:cubicBezTo>
                  <a:pt x="465003" y="486297"/>
                  <a:pt x="450081" y="479853"/>
                  <a:pt x="438990" y="468979"/>
                </a:cubicBezTo>
                <a:cubicBezTo>
                  <a:pt x="423665" y="477839"/>
                  <a:pt x="405920" y="488109"/>
                  <a:pt x="387368" y="498781"/>
                </a:cubicBezTo>
                <a:cubicBezTo>
                  <a:pt x="367808" y="509856"/>
                  <a:pt x="347845" y="521334"/>
                  <a:pt x="329898" y="531604"/>
                </a:cubicBezTo>
                <a:cubicBezTo>
                  <a:pt x="331309" y="536638"/>
                  <a:pt x="332116" y="541873"/>
                  <a:pt x="332116" y="547109"/>
                </a:cubicBezTo>
                <a:cubicBezTo>
                  <a:pt x="332116" y="580737"/>
                  <a:pt x="304692" y="607921"/>
                  <a:pt x="271218" y="607921"/>
                </a:cubicBezTo>
                <a:cubicBezTo>
                  <a:pt x="237543" y="607921"/>
                  <a:pt x="210320" y="580737"/>
                  <a:pt x="210320" y="547109"/>
                </a:cubicBezTo>
                <a:cubicBezTo>
                  <a:pt x="210320" y="542075"/>
                  <a:pt x="210925" y="537242"/>
                  <a:pt x="212135" y="532409"/>
                </a:cubicBezTo>
                <a:cubicBezTo>
                  <a:pt x="196608" y="523549"/>
                  <a:pt x="179064" y="513279"/>
                  <a:pt x="160916" y="502808"/>
                </a:cubicBezTo>
                <a:cubicBezTo>
                  <a:pt x="141356" y="491331"/>
                  <a:pt x="121393" y="479853"/>
                  <a:pt x="103043" y="469181"/>
                </a:cubicBezTo>
                <a:cubicBezTo>
                  <a:pt x="92154" y="479853"/>
                  <a:pt x="77232" y="486297"/>
                  <a:pt x="60898" y="486297"/>
                </a:cubicBezTo>
                <a:cubicBezTo>
                  <a:pt x="27223" y="486297"/>
                  <a:pt x="0" y="459112"/>
                  <a:pt x="0" y="425686"/>
                </a:cubicBezTo>
                <a:cubicBezTo>
                  <a:pt x="0" y="397696"/>
                  <a:pt x="18955" y="374136"/>
                  <a:pt x="44564" y="367088"/>
                </a:cubicBezTo>
                <a:cubicBezTo>
                  <a:pt x="44564" y="366686"/>
                  <a:pt x="44363" y="366484"/>
                  <a:pt x="44363" y="366082"/>
                </a:cubicBezTo>
                <a:lnTo>
                  <a:pt x="44363" y="240833"/>
                </a:lnTo>
                <a:cubicBezTo>
                  <a:pt x="18753" y="233785"/>
                  <a:pt x="0" y="210225"/>
                  <a:pt x="0" y="182437"/>
                </a:cubicBezTo>
                <a:cubicBezTo>
                  <a:pt x="0" y="148809"/>
                  <a:pt x="27223" y="121624"/>
                  <a:pt x="60898" y="121624"/>
                </a:cubicBezTo>
                <a:cubicBezTo>
                  <a:pt x="77433" y="121624"/>
                  <a:pt x="92557" y="128270"/>
                  <a:pt x="103648" y="139143"/>
                </a:cubicBezTo>
                <a:lnTo>
                  <a:pt x="212538" y="76720"/>
                </a:lnTo>
                <a:cubicBezTo>
                  <a:pt x="211127" y="71686"/>
                  <a:pt x="210320" y="66249"/>
                  <a:pt x="210320" y="60812"/>
                </a:cubicBezTo>
                <a:cubicBezTo>
                  <a:pt x="210320" y="27184"/>
                  <a:pt x="237543" y="0"/>
                  <a:pt x="271218" y="0"/>
                </a:cubicBezTo>
                <a:close/>
              </a:path>
            </a:pathLst>
          </a:custGeom>
          <a:solidFill>
            <a:schemeClr val="accent1"/>
          </a:solidFill>
          <a:ln>
            <a:noFill/>
          </a:ln>
        </p:spPr>
        <p:txBody>
          <a:bodyPr/>
          <a:lstStyle/>
          <a:p>
            <a:endParaRPr lang="zh-CN" altLang="en-US"/>
          </a:p>
        </p:txBody>
      </p:sp>
      <p:sp>
        <p:nvSpPr>
          <p:cNvPr id="90" name="science_171409">
            <a:extLst>
              <a:ext uri="{FF2B5EF4-FFF2-40B4-BE49-F238E27FC236}">
                <a16:creationId xmlns:a16="http://schemas.microsoft.com/office/drawing/2014/main" id="{F63D2274-63DA-45EC-BCE2-EFA034DBB5FD}"/>
              </a:ext>
            </a:extLst>
          </p:cNvPr>
          <p:cNvSpPr>
            <a:spLocks noChangeAspect="1"/>
          </p:cNvSpPr>
          <p:nvPr/>
        </p:nvSpPr>
        <p:spPr bwMode="auto">
          <a:xfrm>
            <a:off x="712420" y="5896590"/>
            <a:ext cx="504542" cy="503806"/>
          </a:xfrm>
          <a:custGeom>
            <a:avLst/>
            <a:gdLst>
              <a:gd name="connsiteX0" fmla="*/ 351512 w 608453"/>
              <a:gd name="connsiteY0" fmla="*/ 527474 h 607566"/>
              <a:gd name="connsiteX1" fmla="*/ 365947 w 608453"/>
              <a:gd name="connsiteY1" fmla="*/ 533451 h 607566"/>
              <a:gd name="connsiteX2" fmla="*/ 371935 w 608453"/>
              <a:gd name="connsiteY2" fmla="*/ 548009 h 607566"/>
              <a:gd name="connsiteX3" fmla="*/ 365947 w 608453"/>
              <a:gd name="connsiteY3" fmla="*/ 562567 h 607566"/>
              <a:gd name="connsiteX4" fmla="*/ 351512 w 608453"/>
              <a:gd name="connsiteY4" fmla="*/ 568543 h 607566"/>
              <a:gd name="connsiteX5" fmla="*/ 336925 w 608453"/>
              <a:gd name="connsiteY5" fmla="*/ 562567 h 607566"/>
              <a:gd name="connsiteX6" fmla="*/ 330936 w 608453"/>
              <a:gd name="connsiteY6" fmla="*/ 548009 h 607566"/>
              <a:gd name="connsiteX7" fmla="*/ 336925 w 608453"/>
              <a:gd name="connsiteY7" fmla="*/ 533451 h 607566"/>
              <a:gd name="connsiteX8" fmla="*/ 351512 w 608453"/>
              <a:gd name="connsiteY8" fmla="*/ 527474 h 607566"/>
              <a:gd name="connsiteX9" fmla="*/ 96651 w 608453"/>
              <a:gd name="connsiteY9" fmla="*/ 340302 h 607566"/>
              <a:gd name="connsiteX10" fmla="*/ 59316 w 608453"/>
              <a:gd name="connsiteY10" fmla="*/ 414406 h 607566"/>
              <a:gd name="connsiteX11" fmla="*/ 59008 w 608453"/>
              <a:gd name="connsiteY11" fmla="*/ 548652 h 607566"/>
              <a:gd name="connsiteX12" fmla="*/ 193448 w 608453"/>
              <a:gd name="connsiteY12" fmla="*/ 548345 h 607566"/>
              <a:gd name="connsiteX13" fmla="*/ 267659 w 608453"/>
              <a:gd name="connsiteY13" fmla="*/ 511063 h 607566"/>
              <a:gd name="connsiteX14" fmla="*/ 176086 w 608453"/>
              <a:gd name="connsiteY14" fmla="*/ 431743 h 607566"/>
              <a:gd name="connsiteX15" fmla="*/ 96651 w 608453"/>
              <a:gd name="connsiteY15" fmla="*/ 340302 h 607566"/>
              <a:gd name="connsiteX16" fmla="*/ 304192 w 608453"/>
              <a:gd name="connsiteY16" fmla="*/ 257606 h 607566"/>
              <a:gd name="connsiteX17" fmla="*/ 257941 w 608453"/>
              <a:gd name="connsiteY17" fmla="*/ 303782 h 607566"/>
              <a:gd name="connsiteX18" fmla="*/ 304192 w 608453"/>
              <a:gd name="connsiteY18" fmla="*/ 349958 h 607566"/>
              <a:gd name="connsiteX19" fmla="*/ 350442 w 608453"/>
              <a:gd name="connsiteY19" fmla="*/ 303782 h 607566"/>
              <a:gd name="connsiteX20" fmla="*/ 304192 w 608453"/>
              <a:gd name="connsiteY20" fmla="*/ 257606 h 607566"/>
              <a:gd name="connsiteX21" fmla="*/ 545278 w 608453"/>
              <a:gd name="connsiteY21" fmla="*/ 234698 h 607566"/>
              <a:gd name="connsiteX22" fmla="*/ 559861 w 608453"/>
              <a:gd name="connsiteY22" fmla="*/ 240687 h 607566"/>
              <a:gd name="connsiteX23" fmla="*/ 565848 w 608453"/>
              <a:gd name="connsiteY23" fmla="*/ 255121 h 607566"/>
              <a:gd name="connsiteX24" fmla="*/ 559861 w 608453"/>
              <a:gd name="connsiteY24" fmla="*/ 269709 h 607566"/>
              <a:gd name="connsiteX25" fmla="*/ 545278 w 608453"/>
              <a:gd name="connsiteY25" fmla="*/ 275697 h 607566"/>
              <a:gd name="connsiteX26" fmla="*/ 530848 w 608453"/>
              <a:gd name="connsiteY26" fmla="*/ 269709 h 607566"/>
              <a:gd name="connsiteX27" fmla="*/ 524708 w 608453"/>
              <a:gd name="connsiteY27" fmla="*/ 255121 h 607566"/>
              <a:gd name="connsiteX28" fmla="*/ 530848 w 608453"/>
              <a:gd name="connsiteY28" fmla="*/ 240687 h 607566"/>
              <a:gd name="connsiteX29" fmla="*/ 545278 w 608453"/>
              <a:gd name="connsiteY29" fmla="*/ 234698 h 607566"/>
              <a:gd name="connsiteX30" fmla="*/ 304192 w 608453"/>
              <a:gd name="connsiteY30" fmla="*/ 216492 h 607566"/>
              <a:gd name="connsiteX31" fmla="*/ 391622 w 608453"/>
              <a:gd name="connsiteY31" fmla="*/ 303782 h 607566"/>
              <a:gd name="connsiteX32" fmla="*/ 304192 w 608453"/>
              <a:gd name="connsiteY32" fmla="*/ 391071 h 607566"/>
              <a:gd name="connsiteX33" fmla="*/ 216761 w 608453"/>
              <a:gd name="connsiteY33" fmla="*/ 303782 h 607566"/>
              <a:gd name="connsiteX34" fmla="*/ 304192 w 608453"/>
              <a:gd name="connsiteY34" fmla="*/ 216492 h 607566"/>
              <a:gd name="connsiteX35" fmla="*/ 304227 w 608453"/>
              <a:gd name="connsiteY35" fmla="*/ 120599 h 607566"/>
              <a:gd name="connsiteX36" fmla="*/ 205125 w 608453"/>
              <a:gd name="connsiteY36" fmla="*/ 204829 h 607566"/>
              <a:gd name="connsiteX37" fmla="*/ 120774 w 608453"/>
              <a:gd name="connsiteY37" fmla="*/ 303787 h 607566"/>
              <a:gd name="connsiteX38" fmla="*/ 205125 w 608453"/>
              <a:gd name="connsiteY38" fmla="*/ 402746 h 607566"/>
              <a:gd name="connsiteX39" fmla="*/ 304227 w 608453"/>
              <a:gd name="connsiteY39" fmla="*/ 486822 h 607566"/>
              <a:gd name="connsiteX40" fmla="*/ 403328 w 608453"/>
              <a:gd name="connsiteY40" fmla="*/ 402746 h 607566"/>
              <a:gd name="connsiteX41" fmla="*/ 487526 w 608453"/>
              <a:gd name="connsiteY41" fmla="*/ 303787 h 607566"/>
              <a:gd name="connsiteX42" fmla="*/ 403328 w 608453"/>
              <a:gd name="connsiteY42" fmla="*/ 204829 h 607566"/>
              <a:gd name="connsiteX43" fmla="*/ 304227 w 608453"/>
              <a:gd name="connsiteY43" fmla="*/ 120599 h 607566"/>
              <a:gd name="connsiteX44" fmla="*/ 112054 w 608453"/>
              <a:gd name="connsiteY44" fmla="*/ 41068 h 607566"/>
              <a:gd name="connsiteX45" fmla="*/ 59008 w 608453"/>
              <a:gd name="connsiteY45" fmla="*/ 58923 h 607566"/>
              <a:gd name="connsiteX46" fmla="*/ 59316 w 608453"/>
              <a:gd name="connsiteY46" fmla="*/ 193169 h 607566"/>
              <a:gd name="connsiteX47" fmla="*/ 96651 w 608453"/>
              <a:gd name="connsiteY47" fmla="*/ 267272 h 607566"/>
              <a:gd name="connsiteX48" fmla="*/ 176086 w 608453"/>
              <a:gd name="connsiteY48" fmla="*/ 175832 h 607566"/>
              <a:gd name="connsiteX49" fmla="*/ 267659 w 608453"/>
              <a:gd name="connsiteY49" fmla="*/ 96512 h 607566"/>
              <a:gd name="connsiteX50" fmla="*/ 193448 w 608453"/>
              <a:gd name="connsiteY50" fmla="*/ 59230 h 607566"/>
              <a:gd name="connsiteX51" fmla="*/ 112054 w 608453"/>
              <a:gd name="connsiteY51" fmla="*/ 41068 h 607566"/>
              <a:gd name="connsiteX52" fmla="*/ 103297 w 608453"/>
              <a:gd name="connsiteY52" fmla="*/ 200 h 607566"/>
              <a:gd name="connsiteX53" fmla="*/ 208352 w 608453"/>
              <a:gd name="connsiteY53" fmla="*/ 21027 h 607566"/>
              <a:gd name="connsiteX54" fmla="*/ 304227 w 608453"/>
              <a:gd name="connsiteY54" fmla="*/ 71044 h 607566"/>
              <a:gd name="connsiteX55" fmla="*/ 400101 w 608453"/>
              <a:gd name="connsiteY55" fmla="*/ 21027 h 607566"/>
              <a:gd name="connsiteX56" fmla="*/ 505080 w 608453"/>
              <a:gd name="connsiteY56" fmla="*/ 200 h 607566"/>
              <a:gd name="connsiteX57" fmla="*/ 578484 w 608453"/>
              <a:gd name="connsiteY57" fmla="*/ 29773 h 607566"/>
              <a:gd name="connsiteX58" fmla="*/ 586166 w 608453"/>
              <a:gd name="connsiteY58" fmla="*/ 211273 h 607566"/>
              <a:gd name="connsiteX59" fmla="*/ 559432 w 608453"/>
              <a:gd name="connsiteY59" fmla="*/ 222626 h 607566"/>
              <a:gd name="connsiteX60" fmla="*/ 548062 w 608453"/>
              <a:gd name="connsiteY60" fmla="*/ 195930 h 607566"/>
              <a:gd name="connsiteX61" fmla="*/ 549445 w 608453"/>
              <a:gd name="connsiteY61" fmla="*/ 58923 h 607566"/>
              <a:gd name="connsiteX62" fmla="*/ 415005 w 608453"/>
              <a:gd name="connsiteY62" fmla="*/ 59230 h 607566"/>
              <a:gd name="connsiteX63" fmla="*/ 340794 w 608453"/>
              <a:gd name="connsiteY63" fmla="*/ 96512 h 607566"/>
              <a:gd name="connsiteX64" fmla="*/ 432367 w 608453"/>
              <a:gd name="connsiteY64" fmla="*/ 175832 h 607566"/>
              <a:gd name="connsiteX65" fmla="*/ 587395 w 608453"/>
              <a:gd name="connsiteY65" fmla="*/ 399524 h 607566"/>
              <a:gd name="connsiteX66" fmla="*/ 578484 w 608453"/>
              <a:gd name="connsiteY66" fmla="*/ 577649 h 607566"/>
              <a:gd name="connsiteX67" fmla="*/ 496898 w 608453"/>
              <a:gd name="connsiteY67" fmla="*/ 607566 h 607566"/>
              <a:gd name="connsiteX68" fmla="*/ 396875 w 608453"/>
              <a:gd name="connsiteY68" fmla="*/ 585320 h 607566"/>
              <a:gd name="connsiteX69" fmla="*/ 385505 w 608453"/>
              <a:gd name="connsiteY69" fmla="*/ 558624 h 607566"/>
              <a:gd name="connsiteX70" fmla="*/ 412086 w 608453"/>
              <a:gd name="connsiteY70" fmla="*/ 547271 h 607566"/>
              <a:gd name="connsiteX71" fmla="*/ 549445 w 608453"/>
              <a:gd name="connsiteY71" fmla="*/ 548652 h 607566"/>
              <a:gd name="connsiteX72" fmla="*/ 549138 w 608453"/>
              <a:gd name="connsiteY72" fmla="*/ 414406 h 607566"/>
              <a:gd name="connsiteX73" fmla="*/ 511802 w 608453"/>
              <a:gd name="connsiteY73" fmla="*/ 340302 h 607566"/>
              <a:gd name="connsiteX74" fmla="*/ 432367 w 608453"/>
              <a:gd name="connsiteY74" fmla="*/ 431743 h 607566"/>
              <a:gd name="connsiteX75" fmla="*/ 208352 w 608453"/>
              <a:gd name="connsiteY75" fmla="*/ 586547 h 607566"/>
              <a:gd name="connsiteX76" fmla="*/ 111555 w 608453"/>
              <a:gd name="connsiteY76" fmla="*/ 607566 h 607566"/>
              <a:gd name="connsiteX77" fmla="*/ 29816 w 608453"/>
              <a:gd name="connsiteY77" fmla="*/ 577649 h 607566"/>
              <a:gd name="connsiteX78" fmla="*/ 21058 w 608453"/>
              <a:gd name="connsiteY78" fmla="*/ 399524 h 607566"/>
              <a:gd name="connsiteX79" fmla="*/ 71146 w 608453"/>
              <a:gd name="connsiteY79" fmla="*/ 303787 h 607566"/>
              <a:gd name="connsiteX80" fmla="*/ 21058 w 608453"/>
              <a:gd name="connsiteY80" fmla="*/ 208051 h 607566"/>
              <a:gd name="connsiteX81" fmla="*/ 29816 w 608453"/>
              <a:gd name="connsiteY81" fmla="*/ 29773 h 607566"/>
              <a:gd name="connsiteX82" fmla="*/ 103297 w 608453"/>
              <a:gd name="connsiteY82" fmla="*/ 200 h 60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08453" h="607566">
                <a:moveTo>
                  <a:pt x="351512" y="527474"/>
                </a:moveTo>
                <a:cubicBezTo>
                  <a:pt x="356887" y="527474"/>
                  <a:pt x="362108" y="529620"/>
                  <a:pt x="365947" y="533451"/>
                </a:cubicBezTo>
                <a:cubicBezTo>
                  <a:pt x="369785" y="537282"/>
                  <a:pt x="371935" y="542645"/>
                  <a:pt x="371935" y="548009"/>
                </a:cubicBezTo>
                <a:cubicBezTo>
                  <a:pt x="371935" y="553372"/>
                  <a:pt x="369785" y="558736"/>
                  <a:pt x="365947" y="562567"/>
                </a:cubicBezTo>
                <a:cubicBezTo>
                  <a:pt x="362108" y="566398"/>
                  <a:pt x="356887" y="568543"/>
                  <a:pt x="351512" y="568543"/>
                </a:cubicBezTo>
                <a:cubicBezTo>
                  <a:pt x="345984" y="568543"/>
                  <a:pt x="340764" y="566398"/>
                  <a:pt x="336925" y="562567"/>
                </a:cubicBezTo>
                <a:cubicBezTo>
                  <a:pt x="333086" y="558736"/>
                  <a:pt x="330936" y="553372"/>
                  <a:pt x="330936" y="548009"/>
                </a:cubicBezTo>
                <a:cubicBezTo>
                  <a:pt x="330936" y="542645"/>
                  <a:pt x="333086" y="537282"/>
                  <a:pt x="336925" y="533451"/>
                </a:cubicBezTo>
                <a:cubicBezTo>
                  <a:pt x="340764" y="529620"/>
                  <a:pt x="345984" y="527474"/>
                  <a:pt x="351512" y="527474"/>
                </a:cubicBezTo>
                <a:close/>
                <a:moveTo>
                  <a:pt x="96651" y="340302"/>
                </a:moveTo>
                <a:cubicBezTo>
                  <a:pt x="81287" y="365464"/>
                  <a:pt x="68688" y="390318"/>
                  <a:pt x="59316" y="414406"/>
                </a:cubicBezTo>
                <a:cubicBezTo>
                  <a:pt x="35193" y="475929"/>
                  <a:pt x="35040" y="524871"/>
                  <a:pt x="59008" y="548652"/>
                </a:cubicBezTo>
                <a:cubicBezTo>
                  <a:pt x="82823" y="572586"/>
                  <a:pt x="131836" y="572432"/>
                  <a:pt x="193448" y="548345"/>
                </a:cubicBezTo>
                <a:cubicBezTo>
                  <a:pt x="217571" y="538986"/>
                  <a:pt x="242461" y="526405"/>
                  <a:pt x="267659" y="511063"/>
                </a:cubicBezTo>
                <a:cubicBezTo>
                  <a:pt x="236162" y="487742"/>
                  <a:pt x="205433" y="461200"/>
                  <a:pt x="176086" y="431743"/>
                </a:cubicBezTo>
                <a:cubicBezTo>
                  <a:pt x="146586" y="402439"/>
                  <a:pt x="119852" y="371601"/>
                  <a:pt x="96651" y="340302"/>
                </a:cubicBezTo>
                <a:close/>
                <a:moveTo>
                  <a:pt x="304192" y="257606"/>
                </a:moveTo>
                <a:cubicBezTo>
                  <a:pt x="278685" y="257606"/>
                  <a:pt x="257941" y="278316"/>
                  <a:pt x="257941" y="303782"/>
                </a:cubicBezTo>
                <a:cubicBezTo>
                  <a:pt x="257941" y="329248"/>
                  <a:pt x="278685" y="349958"/>
                  <a:pt x="304192" y="349958"/>
                </a:cubicBezTo>
                <a:cubicBezTo>
                  <a:pt x="329699" y="349958"/>
                  <a:pt x="350442" y="329248"/>
                  <a:pt x="350442" y="303782"/>
                </a:cubicBezTo>
                <a:cubicBezTo>
                  <a:pt x="350442" y="278316"/>
                  <a:pt x="329699" y="257606"/>
                  <a:pt x="304192" y="257606"/>
                </a:cubicBezTo>
                <a:close/>
                <a:moveTo>
                  <a:pt x="545278" y="234698"/>
                </a:moveTo>
                <a:cubicBezTo>
                  <a:pt x="550651" y="234698"/>
                  <a:pt x="556024" y="236848"/>
                  <a:pt x="559861" y="240687"/>
                </a:cubicBezTo>
                <a:cubicBezTo>
                  <a:pt x="563699" y="244526"/>
                  <a:pt x="565848" y="249747"/>
                  <a:pt x="565848" y="255121"/>
                </a:cubicBezTo>
                <a:cubicBezTo>
                  <a:pt x="565848" y="260649"/>
                  <a:pt x="563699" y="265870"/>
                  <a:pt x="559861" y="269709"/>
                </a:cubicBezTo>
                <a:cubicBezTo>
                  <a:pt x="556024" y="273547"/>
                  <a:pt x="550651" y="275697"/>
                  <a:pt x="545278" y="275697"/>
                </a:cubicBezTo>
                <a:cubicBezTo>
                  <a:pt x="539905" y="275697"/>
                  <a:pt x="534686" y="273547"/>
                  <a:pt x="530848" y="269709"/>
                </a:cubicBezTo>
                <a:cubicBezTo>
                  <a:pt x="527011" y="265870"/>
                  <a:pt x="524708" y="260649"/>
                  <a:pt x="524708" y="255121"/>
                </a:cubicBezTo>
                <a:cubicBezTo>
                  <a:pt x="524708" y="249747"/>
                  <a:pt x="527011" y="244526"/>
                  <a:pt x="530848" y="240687"/>
                </a:cubicBezTo>
                <a:cubicBezTo>
                  <a:pt x="534533" y="236848"/>
                  <a:pt x="539905" y="234698"/>
                  <a:pt x="545278" y="234698"/>
                </a:cubicBezTo>
                <a:close/>
                <a:moveTo>
                  <a:pt x="304192" y="216492"/>
                </a:moveTo>
                <a:cubicBezTo>
                  <a:pt x="352440" y="216492"/>
                  <a:pt x="391622" y="255611"/>
                  <a:pt x="391622" y="303782"/>
                </a:cubicBezTo>
                <a:cubicBezTo>
                  <a:pt x="391622" y="351952"/>
                  <a:pt x="352440" y="391071"/>
                  <a:pt x="304192" y="391071"/>
                </a:cubicBezTo>
                <a:cubicBezTo>
                  <a:pt x="255944" y="391071"/>
                  <a:pt x="216761" y="351952"/>
                  <a:pt x="216761" y="303782"/>
                </a:cubicBezTo>
                <a:cubicBezTo>
                  <a:pt x="216761" y="255611"/>
                  <a:pt x="255944" y="216492"/>
                  <a:pt x="304192" y="216492"/>
                </a:cubicBezTo>
                <a:close/>
                <a:moveTo>
                  <a:pt x="304227" y="120599"/>
                </a:moveTo>
                <a:cubicBezTo>
                  <a:pt x="270578" y="144533"/>
                  <a:pt x="237084" y="172917"/>
                  <a:pt x="205125" y="204829"/>
                </a:cubicBezTo>
                <a:cubicBezTo>
                  <a:pt x="173167" y="236741"/>
                  <a:pt x="144743" y="270188"/>
                  <a:pt x="120774" y="303787"/>
                </a:cubicBezTo>
                <a:cubicBezTo>
                  <a:pt x="144743" y="337387"/>
                  <a:pt x="173167" y="370833"/>
                  <a:pt x="205125" y="402746"/>
                </a:cubicBezTo>
                <a:cubicBezTo>
                  <a:pt x="236776" y="434504"/>
                  <a:pt x="270117" y="462734"/>
                  <a:pt x="304227" y="486822"/>
                </a:cubicBezTo>
                <a:cubicBezTo>
                  <a:pt x="337875" y="463041"/>
                  <a:pt x="371370" y="434658"/>
                  <a:pt x="403328" y="402746"/>
                </a:cubicBezTo>
                <a:cubicBezTo>
                  <a:pt x="435133" y="370987"/>
                  <a:pt x="463403" y="337847"/>
                  <a:pt x="487526" y="303787"/>
                </a:cubicBezTo>
                <a:cubicBezTo>
                  <a:pt x="463711" y="270188"/>
                  <a:pt x="435286" y="236588"/>
                  <a:pt x="403328" y="204829"/>
                </a:cubicBezTo>
                <a:cubicBezTo>
                  <a:pt x="371370" y="172917"/>
                  <a:pt x="337875" y="144533"/>
                  <a:pt x="304227" y="120599"/>
                </a:cubicBezTo>
                <a:close/>
                <a:moveTo>
                  <a:pt x="112054" y="41068"/>
                </a:moveTo>
                <a:cubicBezTo>
                  <a:pt x="89123" y="41011"/>
                  <a:pt x="70916" y="46956"/>
                  <a:pt x="59008" y="58923"/>
                </a:cubicBezTo>
                <a:cubicBezTo>
                  <a:pt x="35040" y="82704"/>
                  <a:pt x="35193" y="131646"/>
                  <a:pt x="59316" y="193169"/>
                </a:cubicBezTo>
                <a:cubicBezTo>
                  <a:pt x="68688" y="217256"/>
                  <a:pt x="81287" y="242111"/>
                  <a:pt x="96651" y="267272"/>
                </a:cubicBezTo>
                <a:cubicBezTo>
                  <a:pt x="119852" y="235974"/>
                  <a:pt x="146586" y="205136"/>
                  <a:pt x="176086" y="175832"/>
                </a:cubicBezTo>
                <a:cubicBezTo>
                  <a:pt x="205433" y="146375"/>
                  <a:pt x="236315" y="119679"/>
                  <a:pt x="267659" y="96512"/>
                </a:cubicBezTo>
                <a:cubicBezTo>
                  <a:pt x="242461" y="81170"/>
                  <a:pt x="217417" y="68589"/>
                  <a:pt x="193448" y="59230"/>
                </a:cubicBezTo>
                <a:cubicBezTo>
                  <a:pt x="162642" y="47186"/>
                  <a:pt x="134986" y="41126"/>
                  <a:pt x="112054" y="41068"/>
                </a:cubicBezTo>
                <a:close/>
                <a:moveTo>
                  <a:pt x="103297" y="200"/>
                </a:moveTo>
                <a:cubicBezTo>
                  <a:pt x="133527" y="-1296"/>
                  <a:pt x="169019" y="5608"/>
                  <a:pt x="208352" y="21027"/>
                </a:cubicBezTo>
                <a:cubicBezTo>
                  <a:pt x="239542" y="33148"/>
                  <a:pt x="271807" y="50178"/>
                  <a:pt x="304227" y="71044"/>
                </a:cubicBezTo>
                <a:cubicBezTo>
                  <a:pt x="336646" y="50178"/>
                  <a:pt x="368911" y="33148"/>
                  <a:pt x="400101" y="21027"/>
                </a:cubicBezTo>
                <a:cubicBezTo>
                  <a:pt x="439358" y="5608"/>
                  <a:pt x="474850" y="-1296"/>
                  <a:pt x="505080" y="200"/>
                </a:cubicBezTo>
                <a:cubicBezTo>
                  <a:pt x="535309" y="1696"/>
                  <a:pt x="560277" y="11592"/>
                  <a:pt x="578484" y="29773"/>
                </a:cubicBezTo>
                <a:cubicBezTo>
                  <a:pt x="615666" y="66748"/>
                  <a:pt x="618278" y="131186"/>
                  <a:pt x="586166" y="211273"/>
                </a:cubicBezTo>
                <a:cubicBezTo>
                  <a:pt x="582018" y="221859"/>
                  <a:pt x="570033" y="226922"/>
                  <a:pt x="559432" y="222626"/>
                </a:cubicBezTo>
                <a:cubicBezTo>
                  <a:pt x="548830" y="218484"/>
                  <a:pt x="543760" y="206517"/>
                  <a:pt x="548062" y="195930"/>
                </a:cubicBezTo>
                <a:cubicBezTo>
                  <a:pt x="573260" y="133180"/>
                  <a:pt x="573721" y="83164"/>
                  <a:pt x="549445" y="58923"/>
                </a:cubicBezTo>
                <a:cubicBezTo>
                  <a:pt x="525630" y="34989"/>
                  <a:pt x="476617" y="35142"/>
                  <a:pt x="415005" y="59230"/>
                </a:cubicBezTo>
                <a:cubicBezTo>
                  <a:pt x="390883" y="68589"/>
                  <a:pt x="365992" y="81170"/>
                  <a:pt x="340794" y="96512"/>
                </a:cubicBezTo>
                <a:cubicBezTo>
                  <a:pt x="372138" y="119679"/>
                  <a:pt x="403021" y="146375"/>
                  <a:pt x="432367" y="175832"/>
                </a:cubicBezTo>
                <a:cubicBezTo>
                  <a:pt x="503812" y="247021"/>
                  <a:pt x="558817" y="326494"/>
                  <a:pt x="587395" y="399524"/>
                </a:cubicBezTo>
                <a:cubicBezTo>
                  <a:pt x="618278" y="477923"/>
                  <a:pt x="615052" y="541287"/>
                  <a:pt x="578484" y="577649"/>
                </a:cubicBezTo>
                <a:cubicBezTo>
                  <a:pt x="558664" y="597594"/>
                  <a:pt x="530854" y="607566"/>
                  <a:pt x="496898" y="607566"/>
                </a:cubicBezTo>
                <a:cubicBezTo>
                  <a:pt x="467706" y="607566"/>
                  <a:pt x="433903" y="600202"/>
                  <a:pt x="396875" y="585320"/>
                </a:cubicBezTo>
                <a:cubicBezTo>
                  <a:pt x="386273" y="581177"/>
                  <a:pt x="381203" y="569210"/>
                  <a:pt x="385505" y="558624"/>
                </a:cubicBezTo>
                <a:cubicBezTo>
                  <a:pt x="389654" y="548191"/>
                  <a:pt x="401638" y="542975"/>
                  <a:pt x="412086" y="547271"/>
                </a:cubicBezTo>
                <a:cubicBezTo>
                  <a:pt x="475080" y="572432"/>
                  <a:pt x="525169" y="572892"/>
                  <a:pt x="549445" y="548652"/>
                </a:cubicBezTo>
                <a:cubicBezTo>
                  <a:pt x="573414" y="524871"/>
                  <a:pt x="573260" y="475929"/>
                  <a:pt x="549138" y="414406"/>
                </a:cubicBezTo>
                <a:cubicBezTo>
                  <a:pt x="539765" y="390318"/>
                  <a:pt x="527166" y="365464"/>
                  <a:pt x="511802" y="340302"/>
                </a:cubicBezTo>
                <a:cubicBezTo>
                  <a:pt x="488448" y="371754"/>
                  <a:pt x="461867" y="402439"/>
                  <a:pt x="432367" y="431743"/>
                </a:cubicBezTo>
                <a:cubicBezTo>
                  <a:pt x="361075" y="503085"/>
                  <a:pt x="281487" y="558010"/>
                  <a:pt x="208352" y="586547"/>
                </a:cubicBezTo>
                <a:cubicBezTo>
                  <a:pt x="172552" y="600509"/>
                  <a:pt x="139980" y="607566"/>
                  <a:pt x="111555" y="607566"/>
                </a:cubicBezTo>
                <a:cubicBezTo>
                  <a:pt x="77599" y="607566"/>
                  <a:pt x="49790" y="597594"/>
                  <a:pt x="29816" y="577649"/>
                </a:cubicBezTo>
                <a:cubicBezTo>
                  <a:pt x="-6598" y="541287"/>
                  <a:pt x="-9825" y="477923"/>
                  <a:pt x="21058" y="399524"/>
                </a:cubicBezTo>
                <a:cubicBezTo>
                  <a:pt x="33196" y="368379"/>
                  <a:pt x="50251" y="336160"/>
                  <a:pt x="71146" y="303787"/>
                </a:cubicBezTo>
                <a:cubicBezTo>
                  <a:pt x="50251" y="271415"/>
                  <a:pt x="33196" y="239196"/>
                  <a:pt x="21058" y="208051"/>
                </a:cubicBezTo>
                <a:cubicBezTo>
                  <a:pt x="-9825" y="129498"/>
                  <a:pt x="-6598" y="66287"/>
                  <a:pt x="29816" y="29773"/>
                </a:cubicBezTo>
                <a:cubicBezTo>
                  <a:pt x="48100" y="11592"/>
                  <a:pt x="73067" y="1696"/>
                  <a:pt x="103297" y="200"/>
                </a:cubicBezTo>
                <a:close/>
              </a:path>
            </a:pathLst>
          </a:custGeom>
          <a:solidFill>
            <a:schemeClr val="accent1"/>
          </a:solidFill>
          <a:ln>
            <a:noFill/>
          </a:ln>
        </p:spPr>
        <p:txBody>
          <a:bodyPr/>
          <a:lstStyle/>
          <a:p>
            <a:endParaRPr lang="zh-CN" altLang="en-US"/>
          </a:p>
        </p:txBody>
      </p:sp>
      <p:sp>
        <p:nvSpPr>
          <p:cNvPr id="91" name="social-sciences-faculty_80031">
            <a:extLst>
              <a:ext uri="{FF2B5EF4-FFF2-40B4-BE49-F238E27FC236}">
                <a16:creationId xmlns:a16="http://schemas.microsoft.com/office/drawing/2014/main" id="{394E022F-28D2-4C2F-A371-850281A97296}"/>
              </a:ext>
            </a:extLst>
          </p:cNvPr>
          <p:cNvSpPr>
            <a:spLocks noChangeAspect="1"/>
          </p:cNvSpPr>
          <p:nvPr/>
        </p:nvSpPr>
        <p:spPr bwMode="auto">
          <a:xfrm>
            <a:off x="10981454" y="5897445"/>
            <a:ext cx="609685" cy="502097"/>
          </a:xfrm>
          <a:custGeom>
            <a:avLst/>
            <a:gdLst>
              <a:gd name="T0" fmla="*/ 375 w 4678"/>
              <a:gd name="T1" fmla="*/ 3070 h 3858"/>
              <a:gd name="T2" fmla="*/ 0 w 4678"/>
              <a:gd name="T3" fmla="*/ 1929 h 3858"/>
              <a:gd name="T4" fmla="*/ 375 w 4678"/>
              <a:gd name="T5" fmla="*/ 787 h 3858"/>
              <a:gd name="T6" fmla="*/ 1929 w 4678"/>
              <a:gd name="T7" fmla="*/ 0 h 3858"/>
              <a:gd name="T8" fmla="*/ 3702 w 4678"/>
              <a:gd name="T9" fmla="*/ 1166 h 3858"/>
              <a:gd name="T10" fmla="*/ 3506 w 4678"/>
              <a:gd name="T11" fmla="*/ 1251 h 3858"/>
              <a:gd name="T12" fmla="*/ 2699 w 4678"/>
              <a:gd name="T13" fmla="*/ 1137 h 3858"/>
              <a:gd name="T14" fmla="*/ 2923 w 4678"/>
              <a:gd name="T15" fmla="*/ 1822 h 3858"/>
              <a:gd name="T16" fmla="*/ 2923 w 4678"/>
              <a:gd name="T17" fmla="*/ 2035 h 3858"/>
              <a:gd name="T18" fmla="*/ 2547 w 4678"/>
              <a:gd name="T19" fmla="*/ 3257 h 3858"/>
              <a:gd name="T20" fmla="*/ 1418 w 4678"/>
              <a:gd name="T21" fmla="*/ 2902 h 3858"/>
              <a:gd name="T22" fmla="*/ 2440 w 4678"/>
              <a:gd name="T23" fmla="*/ 2901 h 3858"/>
              <a:gd name="T24" fmla="*/ 634 w 4678"/>
              <a:gd name="T25" fmla="*/ 3053 h 3858"/>
              <a:gd name="T26" fmla="*/ 1311 w 4678"/>
              <a:gd name="T27" fmla="*/ 3257 h 3858"/>
              <a:gd name="T28" fmla="*/ 634 w 4678"/>
              <a:gd name="T29" fmla="*/ 3053 h 3858"/>
              <a:gd name="T30" fmla="*/ 496 w 4678"/>
              <a:gd name="T31" fmla="*/ 2872 h 3858"/>
              <a:gd name="T32" fmla="*/ 1090 w 4678"/>
              <a:gd name="T33" fmla="*/ 2035 h 3858"/>
              <a:gd name="T34" fmla="*/ 1303 w 4678"/>
              <a:gd name="T35" fmla="*/ 2035 h 3858"/>
              <a:gd name="T36" fmla="*/ 2488 w 4678"/>
              <a:gd name="T37" fmla="*/ 2692 h 3858"/>
              <a:gd name="T38" fmla="*/ 1303 w 4678"/>
              <a:gd name="T39" fmla="*/ 2035 h 3858"/>
              <a:gd name="T40" fmla="*/ 2555 w 4678"/>
              <a:gd name="T41" fmla="*/ 1822 h 3858"/>
              <a:gd name="T42" fmla="*/ 1371 w 4678"/>
              <a:gd name="T43" fmla="*/ 1165 h 3858"/>
              <a:gd name="T44" fmla="*/ 217 w 4678"/>
              <a:gd name="T45" fmla="*/ 1822 h 3858"/>
              <a:gd name="T46" fmla="*/ 1159 w 4678"/>
              <a:gd name="T47" fmla="*/ 1137 h 3858"/>
              <a:gd name="T48" fmla="*/ 217 w 4678"/>
              <a:gd name="T49" fmla="*/ 1822 h 3858"/>
              <a:gd name="T50" fmla="*/ 2440 w 4678"/>
              <a:gd name="T51" fmla="*/ 956 h 3858"/>
              <a:gd name="T52" fmla="*/ 1418 w 4678"/>
              <a:gd name="T53" fmla="*/ 956 h 3858"/>
              <a:gd name="T54" fmla="*/ 2547 w 4678"/>
              <a:gd name="T55" fmla="*/ 600 h 3858"/>
              <a:gd name="T56" fmla="*/ 3226 w 4678"/>
              <a:gd name="T57" fmla="*/ 804 h 3858"/>
              <a:gd name="T58" fmla="*/ 634 w 4678"/>
              <a:gd name="T59" fmla="*/ 804 h 3858"/>
              <a:gd name="T60" fmla="*/ 1311 w 4678"/>
              <a:gd name="T61" fmla="*/ 600 h 3858"/>
              <a:gd name="T62" fmla="*/ 634 w 4678"/>
              <a:gd name="T63" fmla="*/ 804 h 3858"/>
              <a:gd name="T64" fmla="*/ 2762 w 4678"/>
              <a:gd name="T65" fmla="*/ 3847 h 3858"/>
              <a:gd name="T66" fmla="*/ 2698 w 4678"/>
              <a:gd name="T67" fmla="*/ 3800 h 3858"/>
              <a:gd name="T68" fmla="*/ 2683 w 4678"/>
              <a:gd name="T69" fmla="*/ 3725 h 3858"/>
              <a:gd name="T70" fmla="*/ 2894 w 4678"/>
              <a:gd name="T71" fmla="*/ 3200 h 3858"/>
              <a:gd name="T72" fmla="*/ 3808 w 4678"/>
              <a:gd name="T73" fmla="*/ 2662 h 3858"/>
              <a:gd name="T74" fmla="*/ 4656 w 4678"/>
              <a:gd name="T75" fmla="*/ 3704 h 3858"/>
              <a:gd name="T76" fmla="*/ 4595 w 4678"/>
              <a:gd name="T77" fmla="*/ 3843 h 3858"/>
              <a:gd name="T78" fmla="*/ 4595 w 4678"/>
              <a:gd name="T79" fmla="*/ 3843 h 3858"/>
              <a:gd name="T80" fmla="*/ 4595 w 4678"/>
              <a:gd name="T81" fmla="*/ 3843 h 3858"/>
              <a:gd name="T82" fmla="*/ 4594 w 4678"/>
              <a:gd name="T83" fmla="*/ 3844 h 3858"/>
              <a:gd name="T84" fmla="*/ 4593 w 4678"/>
              <a:gd name="T85" fmla="*/ 3844 h 3858"/>
              <a:gd name="T86" fmla="*/ 4593 w 4678"/>
              <a:gd name="T87" fmla="*/ 3844 h 3858"/>
              <a:gd name="T88" fmla="*/ 4593 w 4678"/>
              <a:gd name="T89" fmla="*/ 3844 h 3858"/>
              <a:gd name="T90" fmla="*/ 4554 w 4678"/>
              <a:gd name="T91" fmla="*/ 3850 h 3858"/>
              <a:gd name="T92" fmla="*/ 2788 w 4678"/>
              <a:gd name="T93" fmla="*/ 3850 h 3858"/>
              <a:gd name="T94" fmla="*/ 4398 w 4678"/>
              <a:gd name="T95" fmla="*/ 3637 h 3858"/>
              <a:gd name="T96" fmla="*/ 3808 w 4678"/>
              <a:gd name="T97" fmla="*/ 2875 h 3858"/>
              <a:gd name="T98" fmla="*/ 3092 w 4678"/>
              <a:gd name="T99" fmla="*/ 3280 h 3858"/>
              <a:gd name="T100" fmla="*/ 3673 w 4678"/>
              <a:gd name="T101" fmla="*/ 2492 h 3858"/>
              <a:gd name="T102" fmla="*/ 3673 w 4678"/>
              <a:gd name="T103" fmla="*/ 1558 h 3858"/>
              <a:gd name="T104" fmla="*/ 3673 w 4678"/>
              <a:gd name="T105" fmla="*/ 2492 h 3858"/>
              <a:gd name="T106" fmla="*/ 3419 w 4678"/>
              <a:gd name="T107" fmla="*/ 2025 h 3858"/>
              <a:gd name="T108" fmla="*/ 3926 w 4678"/>
              <a:gd name="T109" fmla="*/ 2025 h 3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8" h="3858">
                <a:moveTo>
                  <a:pt x="1929" y="3858"/>
                </a:moveTo>
                <a:cubicBezTo>
                  <a:pt x="1292" y="3858"/>
                  <a:pt x="726" y="3548"/>
                  <a:pt x="375" y="3070"/>
                </a:cubicBezTo>
                <a:cubicBezTo>
                  <a:pt x="369" y="3064"/>
                  <a:pt x="364" y="3057"/>
                  <a:pt x="360" y="3050"/>
                </a:cubicBezTo>
                <a:cubicBezTo>
                  <a:pt x="134" y="2734"/>
                  <a:pt x="0" y="2347"/>
                  <a:pt x="0" y="1929"/>
                </a:cubicBezTo>
                <a:cubicBezTo>
                  <a:pt x="0" y="1511"/>
                  <a:pt x="134" y="1124"/>
                  <a:pt x="360" y="807"/>
                </a:cubicBezTo>
                <a:cubicBezTo>
                  <a:pt x="364" y="800"/>
                  <a:pt x="369" y="793"/>
                  <a:pt x="375" y="787"/>
                </a:cubicBezTo>
                <a:cubicBezTo>
                  <a:pt x="726" y="310"/>
                  <a:pt x="1292" y="0"/>
                  <a:pt x="1929" y="0"/>
                </a:cubicBezTo>
                <a:lnTo>
                  <a:pt x="1929" y="0"/>
                </a:lnTo>
                <a:cubicBezTo>
                  <a:pt x="1929" y="0"/>
                  <a:pt x="1929" y="0"/>
                  <a:pt x="1929" y="0"/>
                </a:cubicBezTo>
                <a:cubicBezTo>
                  <a:pt x="2701" y="0"/>
                  <a:pt x="3396" y="457"/>
                  <a:pt x="3702" y="1166"/>
                </a:cubicBezTo>
                <a:cubicBezTo>
                  <a:pt x="3725" y="1220"/>
                  <a:pt x="3700" y="1283"/>
                  <a:pt x="3646" y="1306"/>
                </a:cubicBezTo>
                <a:cubicBezTo>
                  <a:pt x="3592" y="1330"/>
                  <a:pt x="3529" y="1305"/>
                  <a:pt x="3506" y="1251"/>
                </a:cubicBezTo>
                <a:cubicBezTo>
                  <a:pt x="3465" y="1157"/>
                  <a:pt x="3418" y="1068"/>
                  <a:pt x="3363" y="985"/>
                </a:cubicBezTo>
                <a:cubicBezTo>
                  <a:pt x="3152" y="1051"/>
                  <a:pt x="2929" y="1102"/>
                  <a:pt x="2699" y="1137"/>
                </a:cubicBezTo>
                <a:cubicBezTo>
                  <a:pt x="2739" y="1351"/>
                  <a:pt x="2763" y="1583"/>
                  <a:pt x="2768" y="1822"/>
                </a:cubicBezTo>
                <a:lnTo>
                  <a:pt x="2923" y="1822"/>
                </a:lnTo>
                <a:cubicBezTo>
                  <a:pt x="2982" y="1822"/>
                  <a:pt x="3030" y="1870"/>
                  <a:pt x="3030" y="1929"/>
                </a:cubicBezTo>
                <a:cubicBezTo>
                  <a:pt x="3030" y="1988"/>
                  <a:pt x="2982" y="2035"/>
                  <a:pt x="2923" y="2035"/>
                </a:cubicBezTo>
                <a:lnTo>
                  <a:pt x="2768" y="2035"/>
                </a:lnTo>
                <a:cubicBezTo>
                  <a:pt x="2758" y="2496"/>
                  <a:pt x="2680" y="2926"/>
                  <a:pt x="2547" y="3257"/>
                </a:cubicBezTo>
                <a:cubicBezTo>
                  <a:pt x="2391" y="3645"/>
                  <a:pt x="2172" y="3858"/>
                  <a:pt x="1929" y="3858"/>
                </a:cubicBezTo>
                <a:close/>
                <a:moveTo>
                  <a:pt x="1418" y="2902"/>
                </a:moveTo>
                <a:cubicBezTo>
                  <a:pt x="1541" y="3363"/>
                  <a:pt x="1742" y="3645"/>
                  <a:pt x="1929" y="3645"/>
                </a:cubicBezTo>
                <a:cubicBezTo>
                  <a:pt x="2117" y="3645"/>
                  <a:pt x="2317" y="3363"/>
                  <a:pt x="2440" y="2901"/>
                </a:cubicBezTo>
                <a:cubicBezTo>
                  <a:pt x="2104" y="2867"/>
                  <a:pt x="1754" y="2867"/>
                  <a:pt x="1418" y="2902"/>
                </a:cubicBezTo>
                <a:close/>
                <a:moveTo>
                  <a:pt x="634" y="3053"/>
                </a:moveTo>
                <a:cubicBezTo>
                  <a:pt x="856" y="3308"/>
                  <a:pt x="1152" y="3498"/>
                  <a:pt x="1489" y="3587"/>
                </a:cubicBezTo>
                <a:cubicBezTo>
                  <a:pt x="1423" y="3498"/>
                  <a:pt x="1364" y="3387"/>
                  <a:pt x="1311" y="3257"/>
                </a:cubicBezTo>
                <a:cubicBezTo>
                  <a:pt x="1271" y="3156"/>
                  <a:pt x="1235" y="3046"/>
                  <a:pt x="1205" y="2929"/>
                </a:cubicBezTo>
                <a:cubicBezTo>
                  <a:pt x="1008" y="2958"/>
                  <a:pt x="817" y="3000"/>
                  <a:pt x="634" y="3053"/>
                </a:cubicBezTo>
                <a:close/>
                <a:moveTo>
                  <a:pt x="217" y="2035"/>
                </a:moveTo>
                <a:cubicBezTo>
                  <a:pt x="236" y="2343"/>
                  <a:pt x="336" y="2629"/>
                  <a:pt x="496" y="2872"/>
                </a:cubicBezTo>
                <a:cubicBezTo>
                  <a:pt x="707" y="2806"/>
                  <a:pt x="930" y="2755"/>
                  <a:pt x="1159" y="2720"/>
                </a:cubicBezTo>
                <a:cubicBezTo>
                  <a:pt x="1119" y="2506"/>
                  <a:pt x="1095" y="2275"/>
                  <a:pt x="1090" y="2035"/>
                </a:cubicBezTo>
                <a:lnTo>
                  <a:pt x="217" y="2035"/>
                </a:lnTo>
                <a:close/>
                <a:moveTo>
                  <a:pt x="1303" y="2035"/>
                </a:moveTo>
                <a:cubicBezTo>
                  <a:pt x="1309" y="2275"/>
                  <a:pt x="1333" y="2496"/>
                  <a:pt x="1371" y="2692"/>
                </a:cubicBezTo>
                <a:cubicBezTo>
                  <a:pt x="1738" y="2652"/>
                  <a:pt x="2120" y="2652"/>
                  <a:pt x="2488" y="2692"/>
                </a:cubicBezTo>
                <a:cubicBezTo>
                  <a:pt x="2525" y="2496"/>
                  <a:pt x="2549" y="2275"/>
                  <a:pt x="2555" y="2035"/>
                </a:cubicBezTo>
                <a:lnTo>
                  <a:pt x="1303" y="2035"/>
                </a:lnTo>
                <a:close/>
                <a:moveTo>
                  <a:pt x="1303" y="1822"/>
                </a:moveTo>
                <a:lnTo>
                  <a:pt x="2555" y="1822"/>
                </a:lnTo>
                <a:cubicBezTo>
                  <a:pt x="2549" y="1582"/>
                  <a:pt x="2525" y="1362"/>
                  <a:pt x="2487" y="1165"/>
                </a:cubicBezTo>
                <a:cubicBezTo>
                  <a:pt x="2120" y="1206"/>
                  <a:pt x="1738" y="1206"/>
                  <a:pt x="1371" y="1165"/>
                </a:cubicBezTo>
                <a:cubicBezTo>
                  <a:pt x="1333" y="1362"/>
                  <a:pt x="1309" y="1582"/>
                  <a:pt x="1303" y="1822"/>
                </a:cubicBezTo>
                <a:close/>
                <a:moveTo>
                  <a:pt x="217" y="1822"/>
                </a:moveTo>
                <a:lnTo>
                  <a:pt x="1090" y="1822"/>
                </a:lnTo>
                <a:cubicBezTo>
                  <a:pt x="1095" y="1583"/>
                  <a:pt x="1119" y="1351"/>
                  <a:pt x="1159" y="1137"/>
                </a:cubicBezTo>
                <a:cubicBezTo>
                  <a:pt x="930" y="1102"/>
                  <a:pt x="707" y="1051"/>
                  <a:pt x="496" y="986"/>
                </a:cubicBezTo>
                <a:cubicBezTo>
                  <a:pt x="336" y="1229"/>
                  <a:pt x="236" y="1514"/>
                  <a:pt x="217" y="1822"/>
                </a:cubicBezTo>
                <a:close/>
                <a:moveTo>
                  <a:pt x="1418" y="956"/>
                </a:moveTo>
                <a:cubicBezTo>
                  <a:pt x="1755" y="991"/>
                  <a:pt x="2104" y="991"/>
                  <a:pt x="2440" y="956"/>
                </a:cubicBezTo>
                <a:cubicBezTo>
                  <a:pt x="2317" y="494"/>
                  <a:pt x="2116" y="213"/>
                  <a:pt x="1929" y="213"/>
                </a:cubicBezTo>
                <a:cubicBezTo>
                  <a:pt x="1742" y="213"/>
                  <a:pt x="1541" y="494"/>
                  <a:pt x="1418" y="956"/>
                </a:cubicBezTo>
                <a:close/>
                <a:moveTo>
                  <a:pt x="2370" y="270"/>
                </a:moveTo>
                <a:cubicBezTo>
                  <a:pt x="2435" y="360"/>
                  <a:pt x="2495" y="470"/>
                  <a:pt x="2547" y="600"/>
                </a:cubicBezTo>
                <a:cubicBezTo>
                  <a:pt x="2588" y="701"/>
                  <a:pt x="2623" y="811"/>
                  <a:pt x="2653" y="929"/>
                </a:cubicBezTo>
                <a:cubicBezTo>
                  <a:pt x="2850" y="899"/>
                  <a:pt x="3042" y="857"/>
                  <a:pt x="3226" y="804"/>
                </a:cubicBezTo>
                <a:cubicBezTo>
                  <a:pt x="3001" y="545"/>
                  <a:pt x="2703" y="358"/>
                  <a:pt x="2370" y="270"/>
                </a:cubicBezTo>
                <a:close/>
                <a:moveTo>
                  <a:pt x="634" y="804"/>
                </a:moveTo>
                <a:cubicBezTo>
                  <a:pt x="817" y="857"/>
                  <a:pt x="1008" y="899"/>
                  <a:pt x="1205" y="929"/>
                </a:cubicBezTo>
                <a:cubicBezTo>
                  <a:pt x="1235" y="811"/>
                  <a:pt x="1271" y="701"/>
                  <a:pt x="1311" y="600"/>
                </a:cubicBezTo>
                <a:cubicBezTo>
                  <a:pt x="1364" y="470"/>
                  <a:pt x="1423" y="360"/>
                  <a:pt x="1489" y="270"/>
                </a:cubicBezTo>
                <a:cubicBezTo>
                  <a:pt x="1152" y="360"/>
                  <a:pt x="856" y="549"/>
                  <a:pt x="634" y="804"/>
                </a:cubicBezTo>
                <a:close/>
                <a:moveTo>
                  <a:pt x="2788" y="3850"/>
                </a:moveTo>
                <a:cubicBezTo>
                  <a:pt x="2780" y="3850"/>
                  <a:pt x="2771" y="3849"/>
                  <a:pt x="2762" y="3847"/>
                </a:cubicBezTo>
                <a:cubicBezTo>
                  <a:pt x="2754" y="3845"/>
                  <a:pt x="2745" y="3842"/>
                  <a:pt x="2738" y="3838"/>
                </a:cubicBezTo>
                <a:cubicBezTo>
                  <a:pt x="2721" y="3829"/>
                  <a:pt x="2707" y="3816"/>
                  <a:pt x="2698" y="3800"/>
                </a:cubicBezTo>
                <a:cubicBezTo>
                  <a:pt x="2691" y="3789"/>
                  <a:pt x="2685" y="3776"/>
                  <a:pt x="2683" y="3761"/>
                </a:cubicBezTo>
                <a:cubicBezTo>
                  <a:pt x="2681" y="3749"/>
                  <a:pt x="2681" y="3737"/>
                  <a:pt x="2683" y="3725"/>
                </a:cubicBezTo>
                <a:cubicBezTo>
                  <a:pt x="2685" y="3716"/>
                  <a:pt x="2687" y="3709"/>
                  <a:pt x="2691" y="3701"/>
                </a:cubicBezTo>
                <a:lnTo>
                  <a:pt x="2894" y="3200"/>
                </a:lnTo>
                <a:cubicBezTo>
                  <a:pt x="2988" y="2969"/>
                  <a:pt x="3156" y="2662"/>
                  <a:pt x="3537" y="2662"/>
                </a:cubicBezTo>
                <a:lnTo>
                  <a:pt x="3808" y="2662"/>
                </a:lnTo>
                <a:cubicBezTo>
                  <a:pt x="4189" y="2662"/>
                  <a:pt x="4357" y="2969"/>
                  <a:pt x="4451" y="3200"/>
                </a:cubicBezTo>
                <a:lnTo>
                  <a:pt x="4656" y="3704"/>
                </a:lnTo>
                <a:cubicBezTo>
                  <a:pt x="4678" y="3758"/>
                  <a:pt x="4651" y="3820"/>
                  <a:pt x="4597" y="3843"/>
                </a:cubicBezTo>
                <a:cubicBezTo>
                  <a:pt x="4596" y="3843"/>
                  <a:pt x="4596" y="3843"/>
                  <a:pt x="4595" y="3843"/>
                </a:cubicBezTo>
                <a:cubicBezTo>
                  <a:pt x="4595" y="3843"/>
                  <a:pt x="4595" y="3843"/>
                  <a:pt x="4595" y="3843"/>
                </a:cubicBezTo>
                <a:cubicBezTo>
                  <a:pt x="4595" y="3843"/>
                  <a:pt x="4595" y="3843"/>
                  <a:pt x="4595" y="3843"/>
                </a:cubicBezTo>
                <a:cubicBezTo>
                  <a:pt x="4595" y="3843"/>
                  <a:pt x="4595" y="3843"/>
                  <a:pt x="4595" y="3843"/>
                </a:cubicBezTo>
                <a:cubicBezTo>
                  <a:pt x="4595" y="3843"/>
                  <a:pt x="4595" y="3843"/>
                  <a:pt x="4595" y="3843"/>
                </a:cubicBezTo>
                <a:cubicBezTo>
                  <a:pt x="4595" y="3844"/>
                  <a:pt x="4594" y="3844"/>
                  <a:pt x="4594" y="3844"/>
                </a:cubicBezTo>
                <a:lnTo>
                  <a:pt x="4594" y="3844"/>
                </a:lnTo>
                <a:cubicBezTo>
                  <a:pt x="4594" y="3844"/>
                  <a:pt x="4594" y="3844"/>
                  <a:pt x="4593" y="3844"/>
                </a:cubicBezTo>
                <a:lnTo>
                  <a:pt x="4593" y="3844"/>
                </a:lnTo>
                <a:cubicBezTo>
                  <a:pt x="4593" y="3844"/>
                  <a:pt x="4593" y="3844"/>
                  <a:pt x="4593" y="3844"/>
                </a:cubicBezTo>
                <a:cubicBezTo>
                  <a:pt x="4593" y="3844"/>
                  <a:pt x="4593" y="3844"/>
                  <a:pt x="4593" y="3844"/>
                </a:cubicBezTo>
                <a:cubicBezTo>
                  <a:pt x="4593" y="3844"/>
                  <a:pt x="4593" y="3844"/>
                  <a:pt x="4593" y="3844"/>
                </a:cubicBezTo>
                <a:cubicBezTo>
                  <a:pt x="4593" y="3844"/>
                  <a:pt x="4593" y="3844"/>
                  <a:pt x="4593" y="3844"/>
                </a:cubicBezTo>
                <a:cubicBezTo>
                  <a:pt x="4593" y="3844"/>
                  <a:pt x="4593" y="3844"/>
                  <a:pt x="4593" y="3844"/>
                </a:cubicBezTo>
                <a:cubicBezTo>
                  <a:pt x="4580" y="3849"/>
                  <a:pt x="4567" y="3851"/>
                  <a:pt x="4554" y="3850"/>
                </a:cubicBezTo>
                <a:lnTo>
                  <a:pt x="2791" y="3850"/>
                </a:lnTo>
                <a:cubicBezTo>
                  <a:pt x="2790" y="3850"/>
                  <a:pt x="2789" y="3850"/>
                  <a:pt x="2788" y="3850"/>
                </a:cubicBezTo>
                <a:close/>
                <a:moveTo>
                  <a:pt x="2947" y="3637"/>
                </a:moveTo>
                <a:lnTo>
                  <a:pt x="4398" y="3637"/>
                </a:lnTo>
                <a:lnTo>
                  <a:pt x="4253" y="3280"/>
                </a:lnTo>
                <a:cubicBezTo>
                  <a:pt x="4138" y="2996"/>
                  <a:pt x="4005" y="2875"/>
                  <a:pt x="3808" y="2875"/>
                </a:cubicBezTo>
                <a:lnTo>
                  <a:pt x="3537" y="2875"/>
                </a:lnTo>
                <a:cubicBezTo>
                  <a:pt x="3340" y="2875"/>
                  <a:pt x="3207" y="2996"/>
                  <a:pt x="3092" y="3280"/>
                </a:cubicBezTo>
                <a:lnTo>
                  <a:pt x="2947" y="3637"/>
                </a:lnTo>
                <a:close/>
                <a:moveTo>
                  <a:pt x="3673" y="2492"/>
                </a:moveTo>
                <a:cubicBezTo>
                  <a:pt x="3415" y="2492"/>
                  <a:pt x="3206" y="2282"/>
                  <a:pt x="3206" y="2025"/>
                </a:cubicBezTo>
                <a:cubicBezTo>
                  <a:pt x="3206" y="1768"/>
                  <a:pt x="3415" y="1558"/>
                  <a:pt x="3673" y="1558"/>
                </a:cubicBezTo>
                <a:cubicBezTo>
                  <a:pt x="3930" y="1558"/>
                  <a:pt x="4139" y="1768"/>
                  <a:pt x="4139" y="2025"/>
                </a:cubicBezTo>
                <a:cubicBezTo>
                  <a:pt x="4139" y="2282"/>
                  <a:pt x="3930" y="2492"/>
                  <a:pt x="3673" y="2492"/>
                </a:cubicBezTo>
                <a:close/>
                <a:moveTo>
                  <a:pt x="3673" y="1772"/>
                </a:moveTo>
                <a:cubicBezTo>
                  <a:pt x="3533" y="1772"/>
                  <a:pt x="3419" y="1885"/>
                  <a:pt x="3419" y="2025"/>
                </a:cubicBezTo>
                <a:cubicBezTo>
                  <a:pt x="3419" y="2165"/>
                  <a:pt x="3533" y="2278"/>
                  <a:pt x="3673" y="2278"/>
                </a:cubicBezTo>
                <a:cubicBezTo>
                  <a:pt x="3812" y="2278"/>
                  <a:pt x="3926" y="2165"/>
                  <a:pt x="3926" y="2025"/>
                </a:cubicBezTo>
                <a:cubicBezTo>
                  <a:pt x="3926" y="1885"/>
                  <a:pt x="3812" y="1772"/>
                  <a:pt x="3673" y="1772"/>
                </a:cubicBezTo>
                <a:close/>
              </a:path>
            </a:pathLst>
          </a:custGeom>
          <a:solidFill>
            <a:schemeClr val="accent1"/>
          </a:solidFill>
          <a:ln>
            <a:noFill/>
          </a:ln>
        </p:spPr>
        <p:txBody>
          <a:bodyPr/>
          <a:lstStyle/>
          <a:p>
            <a:endParaRPr lang="zh-CN" altLang="en-US"/>
          </a:p>
        </p:txBody>
      </p:sp>
      <p:sp>
        <p:nvSpPr>
          <p:cNvPr id="92" name="sheet_157862">
            <a:extLst>
              <a:ext uri="{FF2B5EF4-FFF2-40B4-BE49-F238E27FC236}">
                <a16:creationId xmlns:a16="http://schemas.microsoft.com/office/drawing/2014/main" id="{949FA1F4-E8FC-46DC-86BD-A513BC8A31F8}"/>
              </a:ext>
            </a:extLst>
          </p:cNvPr>
          <p:cNvSpPr>
            <a:spLocks noChangeAspect="1"/>
          </p:cNvSpPr>
          <p:nvPr/>
        </p:nvSpPr>
        <p:spPr bwMode="auto">
          <a:xfrm>
            <a:off x="1595742" y="5896222"/>
            <a:ext cx="468119" cy="504542"/>
          </a:xfrm>
          <a:custGeom>
            <a:avLst/>
            <a:gdLst>
              <a:gd name="T0" fmla="*/ 3521 w 3654"/>
              <a:gd name="T1" fmla="*/ 0 h 3944"/>
              <a:gd name="T2" fmla="*/ 865 w 3654"/>
              <a:gd name="T3" fmla="*/ 0 h 3944"/>
              <a:gd name="T4" fmla="*/ 731 w 3654"/>
              <a:gd name="T5" fmla="*/ 133 h 3944"/>
              <a:gd name="T6" fmla="*/ 731 w 3654"/>
              <a:gd name="T7" fmla="*/ 829 h 3944"/>
              <a:gd name="T8" fmla="*/ 552 w 3654"/>
              <a:gd name="T9" fmla="*/ 565 h 3944"/>
              <a:gd name="T10" fmla="*/ 367 w 3654"/>
              <a:gd name="T11" fmla="*/ 530 h 3944"/>
              <a:gd name="T12" fmla="*/ 63 w 3654"/>
              <a:gd name="T13" fmla="*/ 737 h 3944"/>
              <a:gd name="T14" fmla="*/ 7 w 3654"/>
              <a:gd name="T15" fmla="*/ 822 h 3944"/>
              <a:gd name="T16" fmla="*/ 27 w 3654"/>
              <a:gd name="T17" fmla="*/ 922 h 3944"/>
              <a:gd name="T18" fmla="*/ 731 w 3654"/>
              <a:gd name="T19" fmla="*/ 1957 h 3944"/>
              <a:gd name="T20" fmla="*/ 731 w 3654"/>
              <a:gd name="T21" fmla="*/ 3811 h 3944"/>
              <a:gd name="T22" fmla="*/ 865 w 3654"/>
              <a:gd name="T23" fmla="*/ 3944 h 3944"/>
              <a:gd name="T24" fmla="*/ 3521 w 3654"/>
              <a:gd name="T25" fmla="*/ 3944 h 3944"/>
              <a:gd name="T26" fmla="*/ 3654 w 3654"/>
              <a:gd name="T27" fmla="*/ 3811 h 3944"/>
              <a:gd name="T28" fmla="*/ 3654 w 3654"/>
              <a:gd name="T29" fmla="*/ 133 h 3944"/>
              <a:gd name="T30" fmla="*/ 3521 w 3654"/>
              <a:gd name="T31" fmla="*/ 0 h 3944"/>
              <a:gd name="T32" fmla="*/ 3387 w 3654"/>
              <a:gd name="T33" fmla="*/ 3678 h 3944"/>
              <a:gd name="T34" fmla="*/ 998 w 3654"/>
              <a:gd name="T35" fmla="*/ 3678 h 3944"/>
              <a:gd name="T36" fmla="*/ 998 w 3654"/>
              <a:gd name="T37" fmla="*/ 2350 h 3944"/>
              <a:gd name="T38" fmla="*/ 1454 w 3654"/>
              <a:gd name="T39" fmla="*/ 3021 h 3944"/>
              <a:gd name="T40" fmla="*/ 1504 w 3654"/>
              <a:gd name="T41" fmla="*/ 3065 h 3944"/>
              <a:gd name="T42" fmla="*/ 1841 w 3654"/>
              <a:gd name="T43" fmla="*/ 3233 h 3944"/>
              <a:gd name="T44" fmla="*/ 1900 w 3654"/>
              <a:gd name="T45" fmla="*/ 3247 h 3944"/>
              <a:gd name="T46" fmla="*/ 1975 w 3654"/>
              <a:gd name="T47" fmla="*/ 3224 h 3944"/>
              <a:gd name="T48" fmla="*/ 2033 w 3654"/>
              <a:gd name="T49" fmla="*/ 3102 h 3944"/>
              <a:gd name="T50" fmla="*/ 2001 w 3654"/>
              <a:gd name="T51" fmla="*/ 2728 h 3944"/>
              <a:gd name="T52" fmla="*/ 1978 w 3654"/>
              <a:gd name="T53" fmla="*/ 2664 h 3944"/>
              <a:gd name="T54" fmla="*/ 998 w 3654"/>
              <a:gd name="T55" fmla="*/ 1221 h 3944"/>
              <a:gd name="T56" fmla="*/ 998 w 3654"/>
              <a:gd name="T57" fmla="*/ 267 h 3944"/>
              <a:gd name="T58" fmla="*/ 3387 w 3654"/>
              <a:gd name="T59" fmla="*/ 267 h 3944"/>
              <a:gd name="T60" fmla="*/ 3387 w 3654"/>
              <a:gd name="T61" fmla="*/ 3678 h 3944"/>
              <a:gd name="T62" fmla="*/ 510 w 3654"/>
              <a:gd name="T63" fmla="*/ 978 h 3944"/>
              <a:gd name="T64" fmla="*/ 1738 w 3654"/>
              <a:gd name="T65" fmla="*/ 2785 h 3944"/>
              <a:gd name="T66" fmla="*/ 1747 w 3654"/>
              <a:gd name="T67" fmla="*/ 2888 h 3944"/>
              <a:gd name="T68" fmla="*/ 1655 w 3654"/>
              <a:gd name="T69" fmla="*/ 2842 h 3944"/>
              <a:gd name="T70" fmla="*/ 427 w 3654"/>
              <a:gd name="T71" fmla="*/ 1035 h 3944"/>
              <a:gd name="T72" fmla="*/ 510 w 3654"/>
              <a:gd name="T73" fmla="*/ 978 h 3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54" h="3944">
                <a:moveTo>
                  <a:pt x="3521" y="0"/>
                </a:moveTo>
                <a:lnTo>
                  <a:pt x="865" y="0"/>
                </a:lnTo>
                <a:cubicBezTo>
                  <a:pt x="791" y="0"/>
                  <a:pt x="731" y="60"/>
                  <a:pt x="731" y="133"/>
                </a:cubicBezTo>
                <a:lnTo>
                  <a:pt x="731" y="829"/>
                </a:lnTo>
                <a:lnTo>
                  <a:pt x="552" y="565"/>
                </a:lnTo>
                <a:cubicBezTo>
                  <a:pt x="511" y="504"/>
                  <a:pt x="428" y="488"/>
                  <a:pt x="367" y="530"/>
                </a:cubicBezTo>
                <a:lnTo>
                  <a:pt x="63" y="737"/>
                </a:lnTo>
                <a:cubicBezTo>
                  <a:pt x="34" y="756"/>
                  <a:pt x="13" y="787"/>
                  <a:pt x="7" y="822"/>
                </a:cubicBezTo>
                <a:cubicBezTo>
                  <a:pt x="0" y="857"/>
                  <a:pt x="8" y="892"/>
                  <a:pt x="27" y="922"/>
                </a:cubicBezTo>
                <a:lnTo>
                  <a:pt x="731" y="1957"/>
                </a:lnTo>
                <a:lnTo>
                  <a:pt x="731" y="3811"/>
                </a:lnTo>
                <a:cubicBezTo>
                  <a:pt x="731" y="3885"/>
                  <a:pt x="791" y="3944"/>
                  <a:pt x="865" y="3944"/>
                </a:cubicBezTo>
                <a:lnTo>
                  <a:pt x="3521" y="3944"/>
                </a:lnTo>
                <a:cubicBezTo>
                  <a:pt x="3594" y="3944"/>
                  <a:pt x="3654" y="3885"/>
                  <a:pt x="3654" y="3811"/>
                </a:cubicBezTo>
                <a:lnTo>
                  <a:pt x="3654" y="133"/>
                </a:lnTo>
                <a:cubicBezTo>
                  <a:pt x="3654" y="60"/>
                  <a:pt x="3594" y="0"/>
                  <a:pt x="3521" y="0"/>
                </a:cubicBezTo>
                <a:close/>
                <a:moveTo>
                  <a:pt x="3387" y="3678"/>
                </a:moveTo>
                <a:lnTo>
                  <a:pt x="998" y="3678"/>
                </a:lnTo>
                <a:lnTo>
                  <a:pt x="998" y="2350"/>
                </a:lnTo>
                <a:lnTo>
                  <a:pt x="1454" y="3021"/>
                </a:lnTo>
                <a:cubicBezTo>
                  <a:pt x="1466" y="3039"/>
                  <a:pt x="1484" y="3055"/>
                  <a:pt x="1504" y="3065"/>
                </a:cubicBezTo>
                <a:lnTo>
                  <a:pt x="1841" y="3233"/>
                </a:lnTo>
                <a:cubicBezTo>
                  <a:pt x="1860" y="3242"/>
                  <a:pt x="1880" y="3247"/>
                  <a:pt x="1900" y="3247"/>
                </a:cubicBezTo>
                <a:cubicBezTo>
                  <a:pt x="1927" y="3247"/>
                  <a:pt x="1953" y="3239"/>
                  <a:pt x="1975" y="3224"/>
                </a:cubicBezTo>
                <a:cubicBezTo>
                  <a:pt x="2015" y="3197"/>
                  <a:pt x="2037" y="3150"/>
                  <a:pt x="2033" y="3102"/>
                </a:cubicBezTo>
                <a:lnTo>
                  <a:pt x="2001" y="2728"/>
                </a:lnTo>
                <a:cubicBezTo>
                  <a:pt x="1999" y="2705"/>
                  <a:pt x="1991" y="2683"/>
                  <a:pt x="1978" y="2664"/>
                </a:cubicBezTo>
                <a:lnTo>
                  <a:pt x="998" y="1221"/>
                </a:lnTo>
                <a:lnTo>
                  <a:pt x="998" y="267"/>
                </a:lnTo>
                <a:lnTo>
                  <a:pt x="3387" y="267"/>
                </a:lnTo>
                <a:lnTo>
                  <a:pt x="3387" y="3678"/>
                </a:lnTo>
                <a:close/>
                <a:moveTo>
                  <a:pt x="510" y="978"/>
                </a:moveTo>
                <a:lnTo>
                  <a:pt x="1738" y="2785"/>
                </a:lnTo>
                <a:lnTo>
                  <a:pt x="1747" y="2888"/>
                </a:lnTo>
                <a:lnTo>
                  <a:pt x="1655" y="2842"/>
                </a:lnTo>
                <a:lnTo>
                  <a:pt x="427" y="1035"/>
                </a:lnTo>
                <a:lnTo>
                  <a:pt x="510" y="978"/>
                </a:lnTo>
                <a:close/>
              </a:path>
            </a:pathLst>
          </a:custGeom>
          <a:solidFill>
            <a:schemeClr val="accent1"/>
          </a:solidFill>
          <a:ln>
            <a:noFill/>
          </a:ln>
        </p:spPr>
        <p:txBody>
          <a:bodyPr/>
          <a:lstStyle/>
          <a:p>
            <a:endParaRPr lang="zh-CN" altLang="en-US"/>
          </a:p>
        </p:txBody>
      </p:sp>
      <p:sp>
        <p:nvSpPr>
          <p:cNvPr id="93" name="science_91594">
            <a:extLst>
              <a:ext uri="{FF2B5EF4-FFF2-40B4-BE49-F238E27FC236}">
                <a16:creationId xmlns:a16="http://schemas.microsoft.com/office/drawing/2014/main" id="{1734AFC6-6146-4766-9204-52E051FAC4C7}"/>
              </a:ext>
            </a:extLst>
          </p:cNvPr>
          <p:cNvSpPr>
            <a:spLocks noChangeAspect="1"/>
          </p:cNvSpPr>
          <p:nvPr/>
        </p:nvSpPr>
        <p:spPr bwMode="auto">
          <a:xfrm>
            <a:off x="6715243" y="1569443"/>
            <a:ext cx="596637" cy="609685"/>
          </a:xfrm>
          <a:custGeom>
            <a:avLst/>
            <a:gdLst>
              <a:gd name="T0" fmla="*/ 2341 w 2726"/>
              <a:gd name="T1" fmla="*/ 929 h 2790"/>
              <a:gd name="T2" fmla="*/ 1288 w 2726"/>
              <a:gd name="T3" fmla="*/ 101 h 2790"/>
              <a:gd name="T4" fmla="*/ 276 w 2726"/>
              <a:gd name="T5" fmla="*/ 688 h 2790"/>
              <a:gd name="T6" fmla="*/ 35 w 2726"/>
              <a:gd name="T7" fmla="*/ 797 h 2790"/>
              <a:gd name="T8" fmla="*/ 218 w 2726"/>
              <a:gd name="T9" fmla="*/ 1125 h 2790"/>
              <a:gd name="T10" fmla="*/ 91 w 2726"/>
              <a:gd name="T11" fmla="*/ 1759 h 2790"/>
              <a:gd name="T12" fmla="*/ 1008 w 2726"/>
              <a:gd name="T13" fmla="*/ 2475 h 2790"/>
              <a:gd name="T14" fmla="*/ 1469 w 2726"/>
              <a:gd name="T15" fmla="*/ 2547 h 2790"/>
              <a:gd name="T16" fmla="*/ 2070 w 2726"/>
              <a:gd name="T17" fmla="*/ 2232 h 2790"/>
              <a:gd name="T18" fmla="*/ 2421 w 2726"/>
              <a:gd name="T19" fmla="*/ 1348 h 2790"/>
              <a:gd name="T20" fmla="*/ 2120 w 2726"/>
              <a:gd name="T21" fmla="*/ 1558 h 2790"/>
              <a:gd name="T22" fmla="*/ 1473 w 2726"/>
              <a:gd name="T23" fmla="*/ 928 h 2790"/>
              <a:gd name="T24" fmla="*/ 1726 w 2726"/>
              <a:gd name="T25" fmla="*/ 1443 h 2790"/>
              <a:gd name="T26" fmla="*/ 753 w 2726"/>
              <a:gd name="T27" fmla="*/ 1648 h 2790"/>
              <a:gd name="T28" fmla="*/ 1416 w 2726"/>
              <a:gd name="T29" fmla="*/ 939 h 2790"/>
              <a:gd name="T30" fmla="*/ 1339 w 2726"/>
              <a:gd name="T31" fmla="*/ 235 h 2790"/>
              <a:gd name="T32" fmla="*/ 1236 w 2726"/>
              <a:gd name="T33" fmla="*/ 162 h 2790"/>
              <a:gd name="T34" fmla="*/ 1291 w 2726"/>
              <a:gd name="T35" fmla="*/ 123 h 2790"/>
              <a:gd name="T36" fmla="*/ 1207 w 2726"/>
              <a:gd name="T37" fmla="*/ 417 h 2790"/>
              <a:gd name="T38" fmla="*/ 1198 w 2726"/>
              <a:gd name="T39" fmla="*/ 404 h 2790"/>
              <a:gd name="T40" fmla="*/ 1332 w 2726"/>
              <a:gd name="T41" fmla="*/ 323 h 2790"/>
              <a:gd name="T42" fmla="*/ 1132 w 2726"/>
              <a:gd name="T43" fmla="*/ 350 h 2790"/>
              <a:gd name="T44" fmla="*/ 1405 w 2726"/>
              <a:gd name="T45" fmla="*/ 880 h 2790"/>
              <a:gd name="T46" fmla="*/ 1349 w 2726"/>
              <a:gd name="T47" fmla="*/ 891 h 2790"/>
              <a:gd name="T48" fmla="*/ 95 w 2726"/>
              <a:gd name="T49" fmla="*/ 1012 h 2790"/>
              <a:gd name="T50" fmla="*/ 51 w 2726"/>
              <a:gd name="T51" fmla="*/ 925 h 2790"/>
              <a:gd name="T52" fmla="*/ 52 w 2726"/>
              <a:gd name="T53" fmla="*/ 865 h 2790"/>
              <a:gd name="T54" fmla="*/ 87 w 2726"/>
              <a:gd name="T55" fmla="*/ 801 h 2790"/>
              <a:gd name="T56" fmla="*/ 194 w 2726"/>
              <a:gd name="T57" fmla="*/ 728 h 2790"/>
              <a:gd name="T58" fmla="*/ 95 w 2726"/>
              <a:gd name="T59" fmla="*/ 1012 h 2790"/>
              <a:gd name="T60" fmla="*/ 305 w 2726"/>
              <a:gd name="T61" fmla="*/ 698 h 2790"/>
              <a:gd name="T62" fmla="*/ 249 w 2726"/>
              <a:gd name="T63" fmla="*/ 1122 h 2790"/>
              <a:gd name="T64" fmla="*/ 708 w 2726"/>
              <a:gd name="T65" fmla="*/ 1316 h 2790"/>
              <a:gd name="T66" fmla="*/ 724 w 2726"/>
              <a:gd name="T67" fmla="*/ 1686 h 2790"/>
              <a:gd name="T68" fmla="*/ 1103 w 2726"/>
              <a:gd name="T69" fmla="*/ 1938 h 2790"/>
              <a:gd name="T70" fmla="*/ 1109 w 2726"/>
              <a:gd name="T71" fmla="*/ 2694 h 2790"/>
              <a:gd name="T72" fmla="*/ 1054 w 2726"/>
              <a:gd name="T73" fmla="*/ 2613 h 2790"/>
              <a:gd name="T74" fmla="*/ 1048 w 2726"/>
              <a:gd name="T75" fmla="*/ 2596 h 2790"/>
              <a:gd name="T76" fmla="*/ 1040 w 2726"/>
              <a:gd name="T77" fmla="*/ 2507 h 2790"/>
              <a:gd name="T78" fmla="*/ 1242 w 2726"/>
              <a:gd name="T79" fmla="*/ 2411 h 2790"/>
              <a:gd name="T80" fmla="*/ 1220 w 2726"/>
              <a:gd name="T81" fmla="*/ 2738 h 2790"/>
              <a:gd name="T82" fmla="*/ 1185 w 2726"/>
              <a:gd name="T83" fmla="*/ 2307 h 2790"/>
              <a:gd name="T84" fmla="*/ 1090 w 2726"/>
              <a:gd name="T85" fmla="*/ 1993 h 2790"/>
              <a:gd name="T86" fmla="*/ 1644 w 2726"/>
              <a:gd name="T87" fmla="*/ 2164 h 2790"/>
              <a:gd name="T88" fmla="*/ 2283 w 2726"/>
              <a:gd name="T89" fmla="*/ 2026 h 2790"/>
              <a:gd name="T90" fmla="*/ 1752 w 2726"/>
              <a:gd name="T91" fmla="*/ 1806 h 2790"/>
              <a:gd name="T92" fmla="*/ 1783 w 2726"/>
              <a:gd name="T93" fmla="*/ 1158 h 2790"/>
              <a:gd name="T94" fmla="*/ 2369 w 2726"/>
              <a:gd name="T95" fmla="*/ 1335 h 2790"/>
              <a:gd name="T96" fmla="*/ 2406 w 2726"/>
              <a:gd name="T97" fmla="*/ 1264 h 2790"/>
              <a:gd name="T98" fmla="*/ 2414 w 2726"/>
              <a:gd name="T99" fmla="*/ 1202 h 2790"/>
              <a:gd name="T100" fmla="*/ 2423 w 2726"/>
              <a:gd name="T101" fmla="*/ 1104 h 2790"/>
              <a:gd name="T102" fmla="*/ 2467 w 2726"/>
              <a:gd name="T103" fmla="*/ 1018 h 2790"/>
              <a:gd name="T104" fmla="*/ 2606 w 2726"/>
              <a:gd name="T105" fmla="*/ 1142 h 2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26" h="2790">
                <a:moveTo>
                  <a:pt x="2445" y="901"/>
                </a:moveTo>
                <a:cubicBezTo>
                  <a:pt x="2441" y="902"/>
                  <a:pt x="2439" y="906"/>
                  <a:pt x="2437" y="909"/>
                </a:cubicBezTo>
                <a:cubicBezTo>
                  <a:pt x="2406" y="913"/>
                  <a:pt x="2377" y="923"/>
                  <a:pt x="2350" y="938"/>
                </a:cubicBezTo>
                <a:cubicBezTo>
                  <a:pt x="2348" y="934"/>
                  <a:pt x="2346" y="931"/>
                  <a:pt x="2341" y="929"/>
                </a:cubicBezTo>
                <a:cubicBezTo>
                  <a:pt x="2168" y="851"/>
                  <a:pt x="1975" y="827"/>
                  <a:pt x="1777" y="834"/>
                </a:cubicBezTo>
                <a:cubicBezTo>
                  <a:pt x="1756" y="664"/>
                  <a:pt x="1701" y="504"/>
                  <a:pt x="1567" y="380"/>
                </a:cubicBezTo>
                <a:cubicBezTo>
                  <a:pt x="1588" y="327"/>
                  <a:pt x="1590" y="267"/>
                  <a:pt x="1567" y="212"/>
                </a:cubicBezTo>
                <a:cubicBezTo>
                  <a:pt x="1531" y="123"/>
                  <a:pt x="1372" y="0"/>
                  <a:pt x="1288" y="101"/>
                </a:cubicBezTo>
                <a:cubicBezTo>
                  <a:pt x="1198" y="118"/>
                  <a:pt x="1135" y="202"/>
                  <a:pt x="1129" y="291"/>
                </a:cubicBezTo>
                <a:cubicBezTo>
                  <a:pt x="1010" y="360"/>
                  <a:pt x="924" y="468"/>
                  <a:pt x="862" y="594"/>
                </a:cubicBezTo>
                <a:cubicBezTo>
                  <a:pt x="645" y="523"/>
                  <a:pt x="427" y="519"/>
                  <a:pt x="277" y="684"/>
                </a:cubicBezTo>
                <a:cubicBezTo>
                  <a:pt x="276" y="685"/>
                  <a:pt x="276" y="686"/>
                  <a:pt x="276" y="688"/>
                </a:cubicBezTo>
                <a:cubicBezTo>
                  <a:pt x="254" y="683"/>
                  <a:pt x="231" y="684"/>
                  <a:pt x="206" y="693"/>
                </a:cubicBezTo>
                <a:cubicBezTo>
                  <a:pt x="205" y="693"/>
                  <a:pt x="204" y="695"/>
                  <a:pt x="203" y="696"/>
                </a:cubicBezTo>
                <a:cubicBezTo>
                  <a:pt x="140" y="711"/>
                  <a:pt x="77" y="746"/>
                  <a:pt x="39" y="797"/>
                </a:cubicBezTo>
                <a:cubicBezTo>
                  <a:pt x="38" y="797"/>
                  <a:pt x="36" y="797"/>
                  <a:pt x="35" y="797"/>
                </a:cubicBezTo>
                <a:cubicBezTo>
                  <a:pt x="26" y="796"/>
                  <a:pt x="24" y="807"/>
                  <a:pt x="29" y="812"/>
                </a:cubicBezTo>
                <a:cubicBezTo>
                  <a:pt x="10" y="843"/>
                  <a:pt x="0" y="880"/>
                  <a:pt x="6" y="921"/>
                </a:cubicBezTo>
                <a:cubicBezTo>
                  <a:pt x="20" y="1015"/>
                  <a:pt x="118" y="1114"/>
                  <a:pt x="218" y="1122"/>
                </a:cubicBezTo>
                <a:cubicBezTo>
                  <a:pt x="218" y="1123"/>
                  <a:pt x="218" y="1124"/>
                  <a:pt x="218" y="1125"/>
                </a:cubicBezTo>
                <a:cubicBezTo>
                  <a:pt x="251" y="1181"/>
                  <a:pt x="287" y="1234"/>
                  <a:pt x="325" y="1285"/>
                </a:cubicBezTo>
                <a:cubicBezTo>
                  <a:pt x="185" y="1393"/>
                  <a:pt x="84" y="1531"/>
                  <a:pt x="87" y="1707"/>
                </a:cubicBezTo>
                <a:cubicBezTo>
                  <a:pt x="86" y="1708"/>
                  <a:pt x="85" y="1710"/>
                  <a:pt x="85" y="1713"/>
                </a:cubicBezTo>
                <a:cubicBezTo>
                  <a:pt x="86" y="1729"/>
                  <a:pt x="88" y="1744"/>
                  <a:pt x="91" y="1759"/>
                </a:cubicBezTo>
                <a:cubicBezTo>
                  <a:pt x="91" y="1760"/>
                  <a:pt x="91" y="1760"/>
                  <a:pt x="91" y="1761"/>
                </a:cubicBezTo>
                <a:cubicBezTo>
                  <a:pt x="91" y="1762"/>
                  <a:pt x="92" y="1762"/>
                  <a:pt x="92" y="1762"/>
                </a:cubicBezTo>
                <a:cubicBezTo>
                  <a:pt x="146" y="2006"/>
                  <a:pt x="496" y="2046"/>
                  <a:pt x="785" y="2030"/>
                </a:cubicBezTo>
                <a:cubicBezTo>
                  <a:pt x="822" y="2198"/>
                  <a:pt x="857" y="2377"/>
                  <a:pt x="1008" y="2475"/>
                </a:cubicBezTo>
                <a:cubicBezTo>
                  <a:pt x="1003" y="2491"/>
                  <a:pt x="1000" y="2507"/>
                  <a:pt x="999" y="2524"/>
                </a:cubicBezTo>
                <a:cubicBezTo>
                  <a:pt x="993" y="2649"/>
                  <a:pt x="1098" y="2790"/>
                  <a:pt x="1234" y="2775"/>
                </a:cubicBezTo>
                <a:cubicBezTo>
                  <a:pt x="1336" y="2764"/>
                  <a:pt x="1417" y="2665"/>
                  <a:pt x="1439" y="2564"/>
                </a:cubicBezTo>
                <a:cubicBezTo>
                  <a:pt x="1452" y="2562"/>
                  <a:pt x="1462" y="2556"/>
                  <a:pt x="1469" y="2547"/>
                </a:cubicBezTo>
                <a:cubicBezTo>
                  <a:pt x="1472" y="2546"/>
                  <a:pt x="1476" y="2544"/>
                  <a:pt x="1479" y="2541"/>
                </a:cubicBezTo>
                <a:cubicBezTo>
                  <a:pt x="1569" y="2440"/>
                  <a:pt x="1630" y="2330"/>
                  <a:pt x="1671" y="2214"/>
                </a:cubicBezTo>
                <a:cubicBezTo>
                  <a:pt x="1676" y="2214"/>
                  <a:pt x="1679" y="2212"/>
                  <a:pt x="1683" y="2210"/>
                </a:cubicBezTo>
                <a:cubicBezTo>
                  <a:pt x="1795" y="2273"/>
                  <a:pt x="1951" y="2264"/>
                  <a:pt x="2070" y="2232"/>
                </a:cubicBezTo>
                <a:cubicBezTo>
                  <a:pt x="2146" y="2212"/>
                  <a:pt x="2328" y="2156"/>
                  <a:pt x="2314" y="2053"/>
                </a:cubicBezTo>
                <a:cubicBezTo>
                  <a:pt x="2318" y="2049"/>
                  <a:pt x="2321" y="2045"/>
                  <a:pt x="2322" y="2039"/>
                </a:cubicBezTo>
                <a:cubicBezTo>
                  <a:pt x="2342" y="1871"/>
                  <a:pt x="2285" y="1715"/>
                  <a:pt x="2190" y="1572"/>
                </a:cubicBezTo>
                <a:cubicBezTo>
                  <a:pt x="2278" y="1507"/>
                  <a:pt x="2357" y="1433"/>
                  <a:pt x="2421" y="1348"/>
                </a:cubicBezTo>
                <a:cubicBezTo>
                  <a:pt x="2726" y="1377"/>
                  <a:pt x="2694" y="842"/>
                  <a:pt x="2445" y="901"/>
                </a:cubicBezTo>
                <a:close/>
                <a:moveTo>
                  <a:pt x="1769" y="1443"/>
                </a:moveTo>
                <a:cubicBezTo>
                  <a:pt x="1771" y="1372"/>
                  <a:pt x="1776" y="1297"/>
                  <a:pt x="1780" y="1222"/>
                </a:cubicBezTo>
                <a:cubicBezTo>
                  <a:pt x="1902" y="1322"/>
                  <a:pt x="2025" y="1434"/>
                  <a:pt x="2120" y="1558"/>
                </a:cubicBezTo>
                <a:cubicBezTo>
                  <a:pt x="2008" y="1631"/>
                  <a:pt x="1884" y="1687"/>
                  <a:pt x="1757" y="1735"/>
                </a:cubicBezTo>
                <a:cubicBezTo>
                  <a:pt x="1763" y="1639"/>
                  <a:pt x="1766" y="1541"/>
                  <a:pt x="1769" y="1443"/>
                </a:cubicBezTo>
                <a:close/>
                <a:moveTo>
                  <a:pt x="1741" y="1125"/>
                </a:moveTo>
                <a:cubicBezTo>
                  <a:pt x="1647" y="1052"/>
                  <a:pt x="1554" y="986"/>
                  <a:pt x="1473" y="928"/>
                </a:cubicBezTo>
                <a:cubicBezTo>
                  <a:pt x="1561" y="912"/>
                  <a:pt x="1649" y="899"/>
                  <a:pt x="1737" y="893"/>
                </a:cubicBezTo>
                <a:cubicBezTo>
                  <a:pt x="1743" y="969"/>
                  <a:pt x="1744" y="1047"/>
                  <a:pt x="1741" y="1125"/>
                </a:cubicBezTo>
                <a:close/>
                <a:moveTo>
                  <a:pt x="1739" y="1188"/>
                </a:moveTo>
                <a:cubicBezTo>
                  <a:pt x="1735" y="1274"/>
                  <a:pt x="1729" y="1360"/>
                  <a:pt x="1726" y="1443"/>
                </a:cubicBezTo>
                <a:cubicBezTo>
                  <a:pt x="1723" y="1546"/>
                  <a:pt x="1720" y="1649"/>
                  <a:pt x="1713" y="1752"/>
                </a:cubicBezTo>
                <a:cubicBezTo>
                  <a:pt x="1612" y="1789"/>
                  <a:pt x="1509" y="1821"/>
                  <a:pt x="1410" y="1854"/>
                </a:cubicBezTo>
                <a:cubicBezTo>
                  <a:pt x="1349" y="1873"/>
                  <a:pt x="1263" y="1899"/>
                  <a:pt x="1164" y="1923"/>
                </a:cubicBezTo>
                <a:cubicBezTo>
                  <a:pt x="1020" y="1841"/>
                  <a:pt x="882" y="1750"/>
                  <a:pt x="753" y="1648"/>
                </a:cubicBezTo>
                <a:cubicBezTo>
                  <a:pt x="746" y="1541"/>
                  <a:pt x="746" y="1441"/>
                  <a:pt x="747" y="1362"/>
                </a:cubicBezTo>
                <a:cubicBezTo>
                  <a:pt x="748" y="1284"/>
                  <a:pt x="753" y="1196"/>
                  <a:pt x="763" y="1106"/>
                </a:cubicBezTo>
                <a:cubicBezTo>
                  <a:pt x="892" y="1061"/>
                  <a:pt x="1020" y="1028"/>
                  <a:pt x="1128" y="1002"/>
                </a:cubicBezTo>
                <a:cubicBezTo>
                  <a:pt x="1222" y="980"/>
                  <a:pt x="1319" y="958"/>
                  <a:pt x="1416" y="939"/>
                </a:cubicBezTo>
                <a:cubicBezTo>
                  <a:pt x="1468" y="977"/>
                  <a:pt x="1516" y="1013"/>
                  <a:pt x="1558" y="1046"/>
                </a:cubicBezTo>
                <a:cubicBezTo>
                  <a:pt x="1614" y="1090"/>
                  <a:pt x="1675" y="1137"/>
                  <a:pt x="1739" y="1188"/>
                </a:cubicBezTo>
                <a:close/>
                <a:moveTo>
                  <a:pt x="1183" y="228"/>
                </a:moveTo>
                <a:cubicBezTo>
                  <a:pt x="1235" y="232"/>
                  <a:pt x="1288" y="238"/>
                  <a:pt x="1339" y="235"/>
                </a:cubicBezTo>
                <a:cubicBezTo>
                  <a:pt x="1349" y="234"/>
                  <a:pt x="1352" y="219"/>
                  <a:pt x="1341" y="217"/>
                </a:cubicBezTo>
                <a:cubicBezTo>
                  <a:pt x="1294" y="209"/>
                  <a:pt x="1244" y="208"/>
                  <a:pt x="1195" y="207"/>
                </a:cubicBezTo>
                <a:cubicBezTo>
                  <a:pt x="1206" y="191"/>
                  <a:pt x="1220" y="176"/>
                  <a:pt x="1235" y="162"/>
                </a:cubicBezTo>
                <a:cubicBezTo>
                  <a:pt x="1236" y="162"/>
                  <a:pt x="1236" y="162"/>
                  <a:pt x="1236" y="162"/>
                </a:cubicBezTo>
                <a:cubicBezTo>
                  <a:pt x="1297" y="152"/>
                  <a:pt x="1355" y="156"/>
                  <a:pt x="1416" y="165"/>
                </a:cubicBezTo>
                <a:cubicBezTo>
                  <a:pt x="1429" y="167"/>
                  <a:pt x="1435" y="148"/>
                  <a:pt x="1421" y="144"/>
                </a:cubicBezTo>
                <a:cubicBezTo>
                  <a:pt x="1371" y="131"/>
                  <a:pt x="1320" y="130"/>
                  <a:pt x="1269" y="137"/>
                </a:cubicBezTo>
                <a:cubicBezTo>
                  <a:pt x="1276" y="132"/>
                  <a:pt x="1283" y="127"/>
                  <a:pt x="1291" y="123"/>
                </a:cubicBezTo>
                <a:cubicBezTo>
                  <a:pt x="1295" y="125"/>
                  <a:pt x="1299" y="127"/>
                  <a:pt x="1304" y="124"/>
                </a:cubicBezTo>
                <a:cubicBezTo>
                  <a:pt x="1410" y="64"/>
                  <a:pt x="1528" y="160"/>
                  <a:pt x="1545" y="266"/>
                </a:cubicBezTo>
                <a:cubicBezTo>
                  <a:pt x="1562" y="368"/>
                  <a:pt x="1491" y="466"/>
                  <a:pt x="1391" y="486"/>
                </a:cubicBezTo>
                <a:cubicBezTo>
                  <a:pt x="1319" y="501"/>
                  <a:pt x="1250" y="471"/>
                  <a:pt x="1207" y="417"/>
                </a:cubicBezTo>
                <a:cubicBezTo>
                  <a:pt x="1254" y="421"/>
                  <a:pt x="1301" y="428"/>
                  <a:pt x="1348" y="427"/>
                </a:cubicBezTo>
                <a:cubicBezTo>
                  <a:pt x="1356" y="427"/>
                  <a:pt x="1358" y="414"/>
                  <a:pt x="1350" y="412"/>
                </a:cubicBezTo>
                <a:cubicBezTo>
                  <a:pt x="1300" y="405"/>
                  <a:pt x="1248" y="406"/>
                  <a:pt x="1198" y="404"/>
                </a:cubicBezTo>
                <a:cubicBezTo>
                  <a:pt x="1198" y="404"/>
                  <a:pt x="1198" y="404"/>
                  <a:pt x="1198" y="404"/>
                </a:cubicBezTo>
                <a:cubicBezTo>
                  <a:pt x="1185" y="385"/>
                  <a:pt x="1175" y="363"/>
                  <a:pt x="1170" y="340"/>
                </a:cubicBezTo>
                <a:cubicBezTo>
                  <a:pt x="1169" y="336"/>
                  <a:pt x="1169" y="333"/>
                  <a:pt x="1168" y="329"/>
                </a:cubicBezTo>
                <a:cubicBezTo>
                  <a:pt x="1223" y="331"/>
                  <a:pt x="1276" y="335"/>
                  <a:pt x="1330" y="339"/>
                </a:cubicBezTo>
                <a:cubicBezTo>
                  <a:pt x="1339" y="340"/>
                  <a:pt x="1342" y="324"/>
                  <a:pt x="1332" y="323"/>
                </a:cubicBezTo>
                <a:cubicBezTo>
                  <a:pt x="1278" y="314"/>
                  <a:pt x="1222" y="313"/>
                  <a:pt x="1167" y="314"/>
                </a:cubicBezTo>
                <a:cubicBezTo>
                  <a:pt x="1164" y="282"/>
                  <a:pt x="1171" y="254"/>
                  <a:pt x="1183" y="228"/>
                </a:cubicBezTo>
                <a:close/>
                <a:moveTo>
                  <a:pt x="1131" y="337"/>
                </a:moveTo>
                <a:cubicBezTo>
                  <a:pt x="1131" y="341"/>
                  <a:pt x="1131" y="346"/>
                  <a:pt x="1132" y="350"/>
                </a:cubicBezTo>
                <a:cubicBezTo>
                  <a:pt x="1163" y="485"/>
                  <a:pt x="1305" y="560"/>
                  <a:pt x="1434" y="513"/>
                </a:cubicBezTo>
                <a:cubicBezTo>
                  <a:pt x="1489" y="493"/>
                  <a:pt x="1530" y="454"/>
                  <a:pt x="1555" y="405"/>
                </a:cubicBezTo>
                <a:cubicBezTo>
                  <a:pt x="1665" y="532"/>
                  <a:pt x="1713" y="680"/>
                  <a:pt x="1732" y="837"/>
                </a:cubicBezTo>
                <a:cubicBezTo>
                  <a:pt x="1623" y="843"/>
                  <a:pt x="1513" y="858"/>
                  <a:pt x="1405" y="880"/>
                </a:cubicBezTo>
                <a:cubicBezTo>
                  <a:pt x="1270" y="787"/>
                  <a:pt x="1088" y="675"/>
                  <a:pt x="900" y="607"/>
                </a:cubicBezTo>
                <a:cubicBezTo>
                  <a:pt x="956" y="496"/>
                  <a:pt x="1031" y="401"/>
                  <a:pt x="1131" y="337"/>
                </a:cubicBezTo>
                <a:close/>
                <a:moveTo>
                  <a:pt x="884" y="641"/>
                </a:moveTo>
                <a:cubicBezTo>
                  <a:pt x="1048" y="698"/>
                  <a:pt x="1210" y="795"/>
                  <a:pt x="1349" y="891"/>
                </a:cubicBezTo>
                <a:cubicBezTo>
                  <a:pt x="1180" y="927"/>
                  <a:pt x="1017" y="976"/>
                  <a:pt x="868" y="1023"/>
                </a:cubicBezTo>
                <a:cubicBezTo>
                  <a:pt x="837" y="1033"/>
                  <a:pt x="804" y="1044"/>
                  <a:pt x="770" y="1056"/>
                </a:cubicBezTo>
                <a:cubicBezTo>
                  <a:pt x="791" y="915"/>
                  <a:pt x="825" y="769"/>
                  <a:pt x="884" y="641"/>
                </a:cubicBezTo>
                <a:close/>
                <a:moveTo>
                  <a:pt x="95" y="1012"/>
                </a:moveTo>
                <a:cubicBezTo>
                  <a:pt x="124" y="1011"/>
                  <a:pt x="154" y="1015"/>
                  <a:pt x="183" y="1024"/>
                </a:cubicBezTo>
                <a:cubicBezTo>
                  <a:pt x="190" y="1026"/>
                  <a:pt x="192" y="1015"/>
                  <a:pt x="186" y="1013"/>
                </a:cubicBezTo>
                <a:cubicBezTo>
                  <a:pt x="153" y="1002"/>
                  <a:pt x="119" y="998"/>
                  <a:pt x="85" y="1000"/>
                </a:cubicBezTo>
                <a:cubicBezTo>
                  <a:pt x="68" y="977"/>
                  <a:pt x="56" y="951"/>
                  <a:pt x="51" y="925"/>
                </a:cubicBezTo>
                <a:cubicBezTo>
                  <a:pt x="101" y="928"/>
                  <a:pt x="152" y="933"/>
                  <a:pt x="202" y="933"/>
                </a:cubicBezTo>
                <a:cubicBezTo>
                  <a:pt x="215" y="933"/>
                  <a:pt x="214" y="915"/>
                  <a:pt x="202" y="913"/>
                </a:cubicBezTo>
                <a:cubicBezTo>
                  <a:pt x="151" y="907"/>
                  <a:pt x="99" y="905"/>
                  <a:pt x="48" y="903"/>
                </a:cubicBezTo>
                <a:cubicBezTo>
                  <a:pt x="47" y="890"/>
                  <a:pt x="48" y="878"/>
                  <a:pt x="52" y="865"/>
                </a:cubicBezTo>
                <a:cubicBezTo>
                  <a:pt x="56" y="848"/>
                  <a:pt x="63" y="833"/>
                  <a:pt x="72" y="819"/>
                </a:cubicBezTo>
                <a:cubicBezTo>
                  <a:pt x="113" y="824"/>
                  <a:pt x="153" y="827"/>
                  <a:pt x="193" y="826"/>
                </a:cubicBezTo>
                <a:cubicBezTo>
                  <a:pt x="206" y="825"/>
                  <a:pt x="206" y="805"/>
                  <a:pt x="193" y="805"/>
                </a:cubicBezTo>
                <a:cubicBezTo>
                  <a:pt x="158" y="805"/>
                  <a:pt x="122" y="803"/>
                  <a:pt x="87" y="801"/>
                </a:cubicBezTo>
                <a:cubicBezTo>
                  <a:pt x="108" y="778"/>
                  <a:pt x="135" y="760"/>
                  <a:pt x="164" y="744"/>
                </a:cubicBezTo>
                <a:cubicBezTo>
                  <a:pt x="182" y="744"/>
                  <a:pt x="201" y="745"/>
                  <a:pt x="220" y="744"/>
                </a:cubicBezTo>
                <a:cubicBezTo>
                  <a:pt x="231" y="744"/>
                  <a:pt x="231" y="728"/>
                  <a:pt x="220" y="727"/>
                </a:cubicBezTo>
                <a:cubicBezTo>
                  <a:pt x="211" y="727"/>
                  <a:pt x="203" y="728"/>
                  <a:pt x="194" y="728"/>
                </a:cubicBezTo>
                <a:cubicBezTo>
                  <a:pt x="199" y="725"/>
                  <a:pt x="204" y="722"/>
                  <a:pt x="209" y="720"/>
                </a:cubicBezTo>
                <a:cubicBezTo>
                  <a:pt x="210" y="720"/>
                  <a:pt x="210" y="720"/>
                  <a:pt x="210" y="720"/>
                </a:cubicBezTo>
                <a:cubicBezTo>
                  <a:pt x="417" y="715"/>
                  <a:pt x="440" y="1048"/>
                  <a:pt x="245" y="1076"/>
                </a:cubicBezTo>
                <a:cubicBezTo>
                  <a:pt x="190" y="1084"/>
                  <a:pt x="133" y="1056"/>
                  <a:pt x="95" y="1012"/>
                </a:cubicBezTo>
                <a:close/>
                <a:moveTo>
                  <a:pt x="249" y="1122"/>
                </a:moveTo>
                <a:cubicBezTo>
                  <a:pt x="255" y="1121"/>
                  <a:pt x="261" y="1120"/>
                  <a:pt x="267" y="1119"/>
                </a:cubicBezTo>
                <a:cubicBezTo>
                  <a:pt x="373" y="1092"/>
                  <a:pt x="430" y="970"/>
                  <a:pt x="419" y="868"/>
                </a:cubicBezTo>
                <a:cubicBezTo>
                  <a:pt x="411" y="802"/>
                  <a:pt x="367" y="727"/>
                  <a:pt x="305" y="698"/>
                </a:cubicBezTo>
                <a:cubicBezTo>
                  <a:pt x="461" y="570"/>
                  <a:pt x="653" y="569"/>
                  <a:pt x="845" y="628"/>
                </a:cubicBezTo>
                <a:cubicBezTo>
                  <a:pt x="783" y="766"/>
                  <a:pt x="747" y="922"/>
                  <a:pt x="728" y="1072"/>
                </a:cubicBezTo>
                <a:cubicBezTo>
                  <a:pt x="604" y="1119"/>
                  <a:pt x="470" y="1182"/>
                  <a:pt x="357" y="1262"/>
                </a:cubicBezTo>
                <a:cubicBezTo>
                  <a:pt x="320" y="1217"/>
                  <a:pt x="284" y="1171"/>
                  <a:pt x="249" y="1122"/>
                </a:cubicBezTo>
                <a:close/>
                <a:moveTo>
                  <a:pt x="717" y="1620"/>
                </a:moveTo>
                <a:cubicBezTo>
                  <a:pt x="598" y="1523"/>
                  <a:pt x="487" y="1414"/>
                  <a:pt x="385" y="1294"/>
                </a:cubicBezTo>
                <a:cubicBezTo>
                  <a:pt x="484" y="1223"/>
                  <a:pt x="602" y="1166"/>
                  <a:pt x="722" y="1121"/>
                </a:cubicBezTo>
                <a:cubicBezTo>
                  <a:pt x="714" y="1189"/>
                  <a:pt x="710" y="1255"/>
                  <a:pt x="708" y="1316"/>
                </a:cubicBezTo>
                <a:cubicBezTo>
                  <a:pt x="704" y="1418"/>
                  <a:pt x="708" y="1519"/>
                  <a:pt x="717" y="1620"/>
                </a:cubicBezTo>
                <a:close/>
                <a:moveTo>
                  <a:pt x="116" y="1740"/>
                </a:moveTo>
                <a:cubicBezTo>
                  <a:pt x="123" y="1562"/>
                  <a:pt x="217" y="1425"/>
                  <a:pt x="351" y="1319"/>
                </a:cubicBezTo>
                <a:cubicBezTo>
                  <a:pt x="460" y="1457"/>
                  <a:pt x="586" y="1578"/>
                  <a:pt x="724" y="1686"/>
                </a:cubicBezTo>
                <a:cubicBezTo>
                  <a:pt x="736" y="1789"/>
                  <a:pt x="754" y="1891"/>
                  <a:pt x="777" y="1991"/>
                </a:cubicBezTo>
                <a:cubicBezTo>
                  <a:pt x="479" y="2020"/>
                  <a:pt x="188" y="1979"/>
                  <a:pt x="116" y="1740"/>
                </a:cubicBezTo>
                <a:close/>
                <a:moveTo>
                  <a:pt x="757" y="1713"/>
                </a:moveTo>
                <a:cubicBezTo>
                  <a:pt x="867" y="1795"/>
                  <a:pt x="983" y="1869"/>
                  <a:pt x="1103" y="1938"/>
                </a:cubicBezTo>
                <a:cubicBezTo>
                  <a:pt x="1007" y="1959"/>
                  <a:pt x="901" y="1979"/>
                  <a:pt x="795" y="1990"/>
                </a:cubicBezTo>
                <a:cubicBezTo>
                  <a:pt x="777" y="1898"/>
                  <a:pt x="765" y="1804"/>
                  <a:pt x="757" y="1713"/>
                </a:cubicBezTo>
                <a:close/>
                <a:moveTo>
                  <a:pt x="1220" y="2738"/>
                </a:moveTo>
                <a:cubicBezTo>
                  <a:pt x="1178" y="2740"/>
                  <a:pt x="1139" y="2722"/>
                  <a:pt x="1109" y="2694"/>
                </a:cubicBezTo>
                <a:cubicBezTo>
                  <a:pt x="1153" y="2693"/>
                  <a:pt x="1196" y="2696"/>
                  <a:pt x="1240" y="2702"/>
                </a:cubicBezTo>
                <a:cubicBezTo>
                  <a:pt x="1246" y="2703"/>
                  <a:pt x="1249" y="2693"/>
                  <a:pt x="1243" y="2692"/>
                </a:cubicBezTo>
                <a:cubicBezTo>
                  <a:pt x="1196" y="2681"/>
                  <a:pt x="1147" y="2680"/>
                  <a:pt x="1099" y="2684"/>
                </a:cubicBezTo>
                <a:cubicBezTo>
                  <a:pt x="1080" y="2663"/>
                  <a:pt x="1065" y="2639"/>
                  <a:pt x="1054" y="2613"/>
                </a:cubicBezTo>
                <a:cubicBezTo>
                  <a:pt x="1108" y="2614"/>
                  <a:pt x="1162" y="2615"/>
                  <a:pt x="1216" y="2613"/>
                </a:cubicBezTo>
                <a:cubicBezTo>
                  <a:pt x="1227" y="2613"/>
                  <a:pt x="1227" y="2596"/>
                  <a:pt x="1216" y="2596"/>
                </a:cubicBezTo>
                <a:cubicBezTo>
                  <a:pt x="1160" y="2594"/>
                  <a:pt x="1104" y="2595"/>
                  <a:pt x="1048" y="2596"/>
                </a:cubicBezTo>
                <a:cubicBezTo>
                  <a:pt x="1048" y="2596"/>
                  <a:pt x="1048" y="2596"/>
                  <a:pt x="1048" y="2596"/>
                </a:cubicBezTo>
                <a:cubicBezTo>
                  <a:pt x="1040" y="2573"/>
                  <a:pt x="1036" y="2549"/>
                  <a:pt x="1037" y="2526"/>
                </a:cubicBezTo>
                <a:cubicBezTo>
                  <a:pt x="1094" y="2526"/>
                  <a:pt x="1150" y="2527"/>
                  <a:pt x="1207" y="2525"/>
                </a:cubicBezTo>
                <a:cubicBezTo>
                  <a:pt x="1218" y="2525"/>
                  <a:pt x="1218" y="2508"/>
                  <a:pt x="1207" y="2508"/>
                </a:cubicBezTo>
                <a:cubicBezTo>
                  <a:pt x="1151" y="2505"/>
                  <a:pt x="1096" y="2506"/>
                  <a:pt x="1040" y="2507"/>
                </a:cubicBezTo>
                <a:cubicBezTo>
                  <a:pt x="1044" y="2478"/>
                  <a:pt x="1055" y="2453"/>
                  <a:pt x="1071" y="2432"/>
                </a:cubicBezTo>
                <a:cubicBezTo>
                  <a:pt x="1072" y="2432"/>
                  <a:pt x="1073" y="2433"/>
                  <a:pt x="1074" y="2433"/>
                </a:cubicBezTo>
                <a:cubicBezTo>
                  <a:pt x="1130" y="2428"/>
                  <a:pt x="1186" y="2427"/>
                  <a:pt x="1242" y="2430"/>
                </a:cubicBezTo>
                <a:cubicBezTo>
                  <a:pt x="1255" y="2430"/>
                  <a:pt x="1254" y="2412"/>
                  <a:pt x="1242" y="2411"/>
                </a:cubicBezTo>
                <a:cubicBezTo>
                  <a:pt x="1189" y="2405"/>
                  <a:pt x="1136" y="2408"/>
                  <a:pt x="1083" y="2415"/>
                </a:cubicBezTo>
                <a:cubicBezTo>
                  <a:pt x="1122" y="2372"/>
                  <a:pt x="1181" y="2347"/>
                  <a:pt x="1242" y="2340"/>
                </a:cubicBezTo>
                <a:cubicBezTo>
                  <a:pt x="1246" y="2339"/>
                  <a:pt x="1248" y="2337"/>
                  <a:pt x="1250" y="2335"/>
                </a:cubicBezTo>
                <a:cubicBezTo>
                  <a:pt x="1462" y="2337"/>
                  <a:pt x="1447" y="2729"/>
                  <a:pt x="1220" y="2738"/>
                </a:cubicBezTo>
                <a:close/>
                <a:moveTo>
                  <a:pt x="1449" y="2511"/>
                </a:moveTo>
                <a:cubicBezTo>
                  <a:pt x="1448" y="2513"/>
                  <a:pt x="1447" y="2515"/>
                  <a:pt x="1446" y="2516"/>
                </a:cubicBezTo>
                <a:cubicBezTo>
                  <a:pt x="1446" y="2506"/>
                  <a:pt x="1446" y="2495"/>
                  <a:pt x="1445" y="2484"/>
                </a:cubicBezTo>
                <a:cubicBezTo>
                  <a:pt x="1431" y="2360"/>
                  <a:pt x="1305" y="2272"/>
                  <a:pt x="1185" y="2307"/>
                </a:cubicBezTo>
                <a:cubicBezTo>
                  <a:pt x="1178" y="2309"/>
                  <a:pt x="1175" y="2314"/>
                  <a:pt x="1173" y="2319"/>
                </a:cubicBezTo>
                <a:cubicBezTo>
                  <a:pt x="1106" y="2332"/>
                  <a:pt x="1047" y="2382"/>
                  <a:pt x="1018" y="2446"/>
                </a:cubicBezTo>
                <a:cubicBezTo>
                  <a:pt x="910" y="2359"/>
                  <a:pt x="844" y="2203"/>
                  <a:pt x="804" y="2029"/>
                </a:cubicBezTo>
                <a:cubicBezTo>
                  <a:pt x="918" y="2022"/>
                  <a:pt x="1021" y="2007"/>
                  <a:pt x="1090" y="1993"/>
                </a:cubicBezTo>
                <a:cubicBezTo>
                  <a:pt x="1117" y="1987"/>
                  <a:pt x="1144" y="1982"/>
                  <a:pt x="1171" y="1976"/>
                </a:cubicBezTo>
                <a:cubicBezTo>
                  <a:pt x="1322" y="2058"/>
                  <a:pt x="1478" y="2131"/>
                  <a:pt x="1633" y="2198"/>
                </a:cubicBezTo>
                <a:cubicBezTo>
                  <a:pt x="1593" y="2310"/>
                  <a:pt x="1535" y="2415"/>
                  <a:pt x="1449" y="2511"/>
                </a:cubicBezTo>
                <a:close/>
                <a:moveTo>
                  <a:pt x="1644" y="2164"/>
                </a:moveTo>
                <a:cubicBezTo>
                  <a:pt x="1503" y="2101"/>
                  <a:pt x="1365" y="2035"/>
                  <a:pt x="1233" y="1962"/>
                </a:cubicBezTo>
                <a:cubicBezTo>
                  <a:pt x="1386" y="1927"/>
                  <a:pt x="1549" y="1882"/>
                  <a:pt x="1708" y="1823"/>
                </a:cubicBezTo>
                <a:cubicBezTo>
                  <a:pt x="1697" y="1940"/>
                  <a:pt x="1679" y="2055"/>
                  <a:pt x="1644" y="2164"/>
                </a:cubicBezTo>
                <a:close/>
                <a:moveTo>
                  <a:pt x="2283" y="2026"/>
                </a:moveTo>
                <a:cubicBezTo>
                  <a:pt x="2277" y="2030"/>
                  <a:pt x="2274" y="2036"/>
                  <a:pt x="2275" y="2045"/>
                </a:cubicBezTo>
                <a:cubicBezTo>
                  <a:pt x="2290" y="2148"/>
                  <a:pt x="2050" y="2197"/>
                  <a:pt x="1984" y="2207"/>
                </a:cubicBezTo>
                <a:cubicBezTo>
                  <a:pt x="1887" y="2221"/>
                  <a:pt x="1774" y="2220"/>
                  <a:pt x="1684" y="2177"/>
                </a:cubicBezTo>
                <a:cubicBezTo>
                  <a:pt x="1721" y="2059"/>
                  <a:pt x="1741" y="1934"/>
                  <a:pt x="1752" y="1806"/>
                </a:cubicBezTo>
                <a:cubicBezTo>
                  <a:pt x="1893" y="1751"/>
                  <a:pt x="2030" y="1684"/>
                  <a:pt x="2150" y="1601"/>
                </a:cubicBezTo>
                <a:cubicBezTo>
                  <a:pt x="2240" y="1731"/>
                  <a:pt x="2295" y="1873"/>
                  <a:pt x="2283" y="2026"/>
                </a:cubicBezTo>
                <a:close/>
                <a:moveTo>
                  <a:pt x="2160" y="1530"/>
                </a:moveTo>
                <a:cubicBezTo>
                  <a:pt x="2058" y="1392"/>
                  <a:pt x="1921" y="1267"/>
                  <a:pt x="1783" y="1158"/>
                </a:cubicBezTo>
                <a:cubicBezTo>
                  <a:pt x="1787" y="1068"/>
                  <a:pt x="1789" y="978"/>
                  <a:pt x="1782" y="890"/>
                </a:cubicBezTo>
                <a:cubicBezTo>
                  <a:pt x="1962" y="880"/>
                  <a:pt x="2140" y="897"/>
                  <a:pt x="2313" y="963"/>
                </a:cubicBezTo>
                <a:cubicBezTo>
                  <a:pt x="2269" y="1000"/>
                  <a:pt x="2238" y="1052"/>
                  <a:pt x="2233" y="1115"/>
                </a:cubicBezTo>
                <a:cubicBezTo>
                  <a:pt x="2226" y="1211"/>
                  <a:pt x="2282" y="1302"/>
                  <a:pt x="2369" y="1335"/>
                </a:cubicBezTo>
                <a:cubicBezTo>
                  <a:pt x="2308" y="1411"/>
                  <a:pt x="2238" y="1475"/>
                  <a:pt x="2160" y="1530"/>
                </a:cubicBezTo>
                <a:close/>
                <a:moveTo>
                  <a:pt x="2394" y="1303"/>
                </a:moveTo>
                <a:cubicBezTo>
                  <a:pt x="2368" y="1295"/>
                  <a:pt x="2345" y="1281"/>
                  <a:pt x="2327" y="1263"/>
                </a:cubicBezTo>
                <a:cubicBezTo>
                  <a:pt x="2353" y="1263"/>
                  <a:pt x="2379" y="1264"/>
                  <a:pt x="2406" y="1264"/>
                </a:cubicBezTo>
                <a:cubicBezTo>
                  <a:pt x="2417" y="1264"/>
                  <a:pt x="2417" y="1247"/>
                  <a:pt x="2406" y="1246"/>
                </a:cubicBezTo>
                <a:cubicBezTo>
                  <a:pt x="2374" y="1245"/>
                  <a:pt x="2343" y="1245"/>
                  <a:pt x="2311" y="1245"/>
                </a:cubicBezTo>
                <a:cubicBezTo>
                  <a:pt x="2297" y="1228"/>
                  <a:pt x="2288" y="1207"/>
                  <a:pt x="2281" y="1185"/>
                </a:cubicBezTo>
                <a:cubicBezTo>
                  <a:pt x="2325" y="1191"/>
                  <a:pt x="2370" y="1198"/>
                  <a:pt x="2414" y="1202"/>
                </a:cubicBezTo>
                <a:cubicBezTo>
                  <a:pt x="2422" y="1203"/>
                  <a:pt x="2424" y="1190"/>
                  <a:pt x="2416" y="1189"/>
                </a:cubicBezTo>
                <a:cubicBezTo>
                  <a:pt x="2370" y="1182"/>
                  <a:pt x="2323" y="1177"/>
                  <a:pt x="2277" y="1171"/>
                </a:cubicBezTo>
                <a:cubicBezTo>
                  <a:pt x="2272" y="1148"/>
                  <a:pt x="2271" y="1125"/>
                  <a:pt x="2275" y="1101"/>
                </a:cubicBezTo>
                <a:cubicBezTo>
                  <a:pt x="2325" y="1103"/>
                  <a:pt x="2374" y="1104"/>
                  <a:pt x="2423" y="1104"/>
                </a:cubicBezTo>
                <a:cubicBezTo>
                  <a:pt x="2431" y="1104"/>
                  <a:pt x="2431" y="1092"/>
                  <a:pt x="2423" y="1092"/>
                </a:cubicBezTo>
                <a:cubicBezTo>
                  <a:pt x="2375" y="1090"/>
                  <a:pt x="2326" y="1089"/>
                  <a:pt x="2278" y="1089"/>
                </a:cubicBezTo>
                <a:cubicBezTo>
                  <a:pt x="2285" y="1059"/>
                  <a:pt x="2299" y="1033"/>
                  <a:pt x="2317" y="1010"/>
                </a:cubicBezTo>
                <a:cubicBezTo>
                  <a:pt x="2367" y="1011"/>
                  <a:pt x="2417" y="1013"/>
                  <a:pt x="2467" y="1018"/>
                </a:cubicBezTo>
                <a:cubicBezTo>
                  <a:pt x="2475" y="1018"/>
                  <a:pt x="2477" y="1005"/>
                  <a:pt x="2469" y="1004"/>
                </a:cubicBezTo>
                <a:cubicBezTo>
                  <a:pt x="2424" y="997"/>
                  <a:pt x="2378" y="994"/>
                  <a:pt x="2332" y="995"/>
                </a:cubicBezTo>
                <a:cubicBezTo>
                  <a:pt x="2362" y="964"/>
                  <a:pt x="2402" y="942"/>
                  <a:pt x="2445" y="928"/>
                </a:cubicBezTo>
                <a:cubicBezTo>
                  <a:pt x="2557" y="946"/>
                  <a:pt x="2616" y="1029"/>
                  <a:pt x="2606" y="1142"/>
                </a:cubicBezTo>
                <a:cubicBezTo>
                  <a:pt x="2597" y="1251"/>
                  <a:pt x="2505" y="1334"/>
                  <a:pt x="2394" y="1303"/>
                </a:cubicBezTo>
                <a:close/>
              </a:path>
            </a:pathLst>
          </a:custGeom>
          <a:solidFill>
            <a:schemeClr val="accent1"/>
          </a:solidFill>
          <a:ln>
            <a:noFill/>
          </a:ln>
        </p:spPr>
        <p:txBody>
          <a:bodyPr/>
          <a:lstStyle/>
          <a:p>
            <a:endParaRPr lang="zh-CN" altLang="en-US"/>
          </a:p>
        </p:txBody>
      </p:sp>
      <p:sp>
        <p:nvSpPr>
          <p:cNvPr id="94" name="saturn_175878">
            <a:extLst>
              <a:ext uri="{FF2B5EF4-FFF2-40B4-BE49-F238E27FC236}">
                <a16:creationId xmlns:a16="http://schemas.microsoft.com/office/drawing/2014/main" id="{802B3D7C-B32D-4F0D-80CD-9F58C25DD170}"/>
              </a:ext>
            </a:extLst>
          </p:cNvPr>
          <p:cNvSpPr>
            <a:spLocks noChangeAspect="1"/>
          </p:cNvSpPr>
          <p:nvPr/>
        </p:nvSpPr>
        <p:spPr bwMode="auto">
          <a:xfrm>
            <a:off x="5750099" y="5052007"/>
            <a:ext cx="609685" cy="481078"/>
          </a:xfrm>
          <a:custGeom>
            <a:avLst/>
            <a:gdLst>
              <a:gd name="connsiteX0" fmla="*/ 325240 w 609360"/>
              <a:gd name="connsiteY0" fmla="*/ 405056 h 480822"/>
              <a:gd name="connsiteX1" fmla="*/ 280510 w 609360"/>
              <a:gd name="connsiteY1" fmla="*/ 452337 h 480822"/>
              <a:gd name="connsiteX2" fmla="*/ 374045 w 609360"/>
              <a:gd name="connsiteY2" fmla="*/ 445749 h 480822"/>
              <a:gd name="connsiteX3" fmla="*/ 359297 w 609360"/>
              <a:gd name="connsiteY3" fmla="*/ 417651 h 480822"/>
              <a:gd name="connsiteX4" fmla="*/ 325240 w 609360"/>
              <a:gd name="connsiteY4" fmla="*/ 405056 h 480822"/>
              <a:gd name="connsiteX5" fmla="*/ 81406 w 609360"/>
              <a:gd name="connsiteY5" fmla="*/ 294701 h 480822"/>
              <a:gd name="connsiteX6" fmla="*/ 26488 w 609360"/>
              <a:gd name="connsiteY6" fmla="*/ 383353 h 480822"/>
              <a:gd name="connsiteX7" fmla="*/ 48611 w 609360"/>
              <a:gd name="connsiteY7" fmla="*/ 394011 h 480822"/>
              <a:gd name="connsiteX8" fmla="*/ 121576 w 609360"/>
              <a:gd name="connsiteY8" fmla="*/ 382675 h 480822"/>
              <a:gd name="connsiteX9" fmla="*/ 107022 w 609360"/>
              <a:gd name="connsiteY9" fmla="*/ 359809 h 480822"/>
              <a:gd name="connsiteX10" fmla="*/ 81406 w 609360"/>
              <a:gd name="connsiteY10" fmla="*/ 294701 h 480822"/>
              <a:gd name="connsiteX11" fmla="*/ 402184 w 609360"/>
              <a:gd name="connsiteY11" fmla="*/ 207405 h 480822"/>
              <a:gd name="connsiteX12" fmla="*/ 355610 w 609360"/>
              <a:gd name="connsiteY12" fmla="*/ 255849 h 480822"/>
              <a:gd name="connsiteX13" fmla="*/ 402184 w 609360"/>
              <a:gd name="connsiteY13" fmla="*/ 303130 h 480822"/>
              <a:gd name="connsiteX14" fmla="*/ 448757 w 609360"/>
              <a:gd name="connsiteY14" fmla="*/ 255849 h 480822"/>
              <a:gd name="connsiteX15" fmla="*/ 402184 w 609360"/>
              <a:gd name="connsiteY15" fmla="*/ 207405 h 480822"/>
              <a:gd name="connsiteX16" fmla="*/ 518909 w 609360"/>
              <a:gd name="connsiteY16" fmla="*/ 195585 h 480822"/>
              <a:gd name="connsiteX17" fmla="*/ 471462 w 609360"/>
              <a:gd name="connsiteY17" fmla="*/ 234146 h 480822"/>
              <a:gd name="connsiteX18" fmla="*/ 474664 w 609360"/>
              <a:gd name="connsiteY18" fmla="*/ 255946 h 480822"/>
              <a:gd name="connsiteX19" fmla="*/ 402184 w 609360"/>
              <a:gd name="connsiteY19" fmla="*/ 329096 h 480822"/>
              <a:gd name="connsiteX20" fmla="*/ 350176 w 609360"/>
              <a:gd name="connsiteY20" fmla="*/ 306715 h 480822"/>
              <a:gd name="connsiteX21" fmla="*/ 166598 w 609360"/>
              <a:gd name="connsiteY21" fmla="*/ 395464 h 480822"/>
              <a:gd name="connsiteX22" fmla="*/ 254991 w 609360"/>
              <a:gd name="connsiteY22" fmla="*/ 446718 h 480822"/>
              <a:gd name="connsiteX23" fmla="*/ 273912 w 609360"/>
              <a:gd name="connsiteY23" fmla="*/ 403215 h 480822"/>
              <a:gd name="connsiteX24" fmla="*/ 324367 w 609360"/>
              <a:gd name="connsiteY24" fmla="*/ 379284 h 480822"/>
              <a:gd name="connsiteX25" fmla="*/ 376859 w 609360"/>
              <a:gd name="connsiteY25" fmla="*/ 398952 h 480822"/>
              <a:gd name="connsiteX26" fmla="*/ 398497 w 609360"/>
              <a:gd name="connsiteY26" fmla="*/ 436544 h 480822"/>
              <a:gd name="connsiteX27" fmla="*/ 418096 w 609360"/>
              <a:gd name="connsiteY27" fmla="*/ 426468 h 480822"/>
              <a:gd name="connsiteX28" fmla="*/ 518909 w 609360"/>
              <a:gd name="connsiteY28" fmla="*/ 195585 h 480822"/>
              <a:gd name="connsiteX29" fmla="*/ 207990 w 609360"/>
              <a:gd name="connsiteY29" fmla="*/ 132402 h 480822"/>
              <a:gd name="connsiteX30" fmla="*/ 190623 w 609360"/>
              <a:gd name="connsiteY30" fmla="*/ 149077 h 480822"/>
              <a:gd name="connsiteX31" fmla="*/ 207990 w 609360"/>
              <a:gd name="connsiteY31" fmla="*/ 166819 h 480822"/>
              <a:gd name="connsiteX32" fmla="*/ 224291 w 609360"/>
              <a:gd name="connsiteY32" fmla="*/ 149077 h 480822"/>
              <a:gd name="connsiteX33" fmla="*/ 207990 w 609360"/>
              <a:gd name="connsiteY33" fmla="*/ 132402 h 480822"/>
              <a:gd name="connsiteX34" fmla="*/ 207990 w 609360"/>
              <a:gd name="connsiteY34" fmla="*/ 106614 h 480822"/>
              <a:gd name="connsiteX35" fmla="*/ 250197 w 609360"/>
              <a:gd name="connsiteY35" fmla="*/ 149077 h 480822"/>
              <a:gd name="connsiteX36" fmla="*/ 207990 w 609360"/>
              <a:gd name="connsiteY36" fmla="*/ 192704 h 480822"/>
              <a:gd name="connsiteX37" fmla="*/ 164813 w 609360"/>
              <a:gd name="connsiteY37" fmla="*/ 149077 h 480822"/>
              <a:gd name="connsiteX38" fmla="*/ 207990 w 609360"/>
              <a:gd name="connsiteY38" fmla="*/ 106614 h 480822"/>
              <a:gd name="connsiteX39" fmla="*/ 547690 w 609360"/>
              <a:gd name="connsiteY39" fmla="*/ 56587 h 480822"/>
              <a:gd name="connsiteX40" fmla="*/ 480486 w 609360"/>
              <a:gd name="connsiteY40" fmla="*/ 70600 h 480822"/>
              <a:gd name="connsiteX41" fmla="*/ 517842 w 609360"/>
              <a:gd name="connsiteY41" fmla="*/ 119915 h 480822"/>
              <a:gd name="connsiteX42" fmla="*/ 531717 w 609360"/>
              <a:gd name="connsiteY42" fmla="*/ 148691 h 480822"/>
              <a:gd name="connsiteX43" fmla="*/ 583433 w 609360"/>
              <a:gd name="connsiteY43" fmla="*/ 71762 h 480822"/>
              <a:gd name="connsiteX44" fmla="*/ 583433 w 609360"/>
              <a:gd name="connsiteY44" fmla="*/ 71375 h 480822"/>
              <a:gd name="connsiteX45" fmla="*/ 579455 w 609360"/>
              <a:gd name="connsiteY45" fmla="*/ 61686 h 480822"/>
              <a:gd name="connsiteX46" fmla="*/ 547690 w 609360"/>
              <a:gd name="connsiteY46" fmla="*/ 56587 h 480822"/>
              <a:gd name="connsiteX47" fmla="*/ 269448 w 609360"/>
              <a:gd name="connsiteY47" fmla="*/ 30391 h 480822"/>
              <a:gd name="connsiteX48" fmla="*/ 206574 w 609360"/>
              <a:gd name="connsiteY48" fmla="*/ 54516 h 480822"/>
              <a:gd name="connsiteX49" fmla="*/ 129727 w 609360"/>
              <a:gd name="connsiteY49" fmla="*/ 347117 h 480822"/>
              <a:gd name="connsiteX50" fmla="*/ 147968 w 609360"/>
              <a:gd name="connsiteY50" fmla="*/ 374536 h 480822"/>
              <a:gd name="connsiteX51" fmla="*/ 168538 w 609360"/>
              <a:gd name="connsiteY51" fmla="*/ 367076 h 480822"/>
              <a:gd name="connsiteX52" fmla="*/ 336010 w 609360"/>
              <a:gd name="connsiteY52" fmla="*/ 285012 h 480822"/>
              <a:gd name="connsiteX53" fmla="*/ 329897 w 609360"/>
              <a:gd name="connsiteY53" fmla="*/ 255849 h 480822"/>
              <a:gd name="connsiteX54" fmla="*/ 402378 w 609360"/>
              <a:gd name="connsiteY54" fmla="*/ 181536 h 480822"/>
              <a:gd name="connsiteX55" fmla="*/ 459625 w 609360"/>
              <a:gd name="connsiteY55" fmla="*/ 210505 h 480822"/>
              <a:gd name="connsiteX56" fmla="*/ 511438 w 609360"/>
              <a:gd name="connsiteY56" fmla="*/ 167875 h 480822"/>
              <a:gd name="connsiteX57" fmla="*/ 495331 w 609360"/>
              <a:gd name="connsiteY57" fmla="*/ 132608 h 480822"/>
              <a:gd name="connsiteX58" fmla="*/ 413342 w 609360"/>
              <a:gd name="connsiteY58" fmla="*/ 51803 h 480822"/>
              <a:gd name="connsiteX59" fmla="*/ 370746 w 609360"/>
              <a:gd name="connsiteY59" fmla="*/ 96275 h 480822"/>
              <a:gd name="connsiteX60" fmla="*/ 370552 w 609360"/>
              <a:gd name="connsiteY60" fmla="*/ 96372 h 480822"/>
              <a:gd name="connsiteX61" fmla="*/ 342026 w 609360"/>
              <a:gd name="connsiteY61" fmla="*/ 101410 h 480822"/>
              <a:gd name="connsiteX62" fmla="*/ 292929 w 609360"/>
              <a:gd name="connsiteY62" fmla="*/ 83970 h 480822"/>
              <a:gd name="connsiteX63" fmla="*/ 269448 w 609360"/>
              <a:gd name="connsiteY63" fmla="*/ 30391 h 480822"/>
              <a:gd name="connsiteX64" fmla="*/ 311947 w 609360"/>
              <a:gd name="connsiteY64" fmla="*/ 26031 h 480822"/>
              <a:gd name="connsiteX65" fmla="*/ 296228 w 609360"/>
              <a:gd name="connsiteY65" fmla="*/ 26516 h 480822"/>
              <a:gd name="connsiteX66" fmla="*/ 309230 w 609360"/>
              <a:gd name="connsiteY66" fmla="*/ 64011 h 480822"/>
              <a:gd name="connsiteX67" fmla="*/ 361723 w 609360"/>
              <a:gd name="connsiteY67" fmla="*/ 72150 h 480822"/>
              <a:gd name="connsiteX68" fmla="*/ 388988 w 609360"/>
              <a:gd name="connsiteY68" fmla="*/ 40564 h 480822"/>
              <a:gd name="connsiteX69" fmla="*/ 366671 w 609360"/>
              <a:gd name="connsiteY69" fmla="*/ 33201 h 480822"/>
              <a:gd name="connsiteX70" fmla="*/ 311947 w 609360"/>
              <a:gd name="connsiteY70" fmla="*/ 26031 h 480822"/>
              <a:gd name="connsiteX71" fmla="*/ 327250 w 609360"/>
              <a:gd name="connsiteY71" fmla="*/ 510 h 480822"/>
              <a:gd name="connsiteX72" fmla="*/ 373366 w 609360"/>
              <a:gd name="connsiteY72" fmla="*/ 8204 h 480822"/>
              <a:gd name="connsiteX73" fmla="*/ 458654 w 609360"/>
              <a:gd name="connsiteY73" fmla="*/ 50931 h 480822"/>
              <a:gd name="connsiteX74" fmla="*/ 461953 w 609360"/>
              <a:gd name="connsiteY74" fmla="*/ 49284 h 480822"/>
              <a:gd name="connsiteX75" fmla="*/ 594883 w 609360"/>
              <a:gd name="connsiteY75" fmla="*/ 40855 h 480822"/>
              <a:gd name="connsiteX76" fmla="*/ 609340 w 609360"/>
              <a:gd name="connsiteY76" fmla="*/ 71956 h 480822"/>
              <a:gd name="connsiteX77" fmla="*/ 540935 w 609360"/>
              <a:gd name="connsiteY77" fmla="*/ 175626 h 480822"/>
              <a:gd name="connsiteX78" fmla="*/ 541711 w 609360"/>
              <a:gd name="connsiteY78" fmla="*/ 302355 h 480822"/>
              <a:gd name="connsiteX79" fmla="*/ 431195 w 609360"/>
              <a:gd name="connsiteY79" fmla="*/ 448849 h 480822"/>
              <a:gd name="connsiteX80" fmla="*/ 313111 w 609360"/>
              <a:gd name="connsiteY80" fmla="*/ 480822 h 480822"/>
              <a:gd name="connsiteX81" fmla="*/ 251401 w 609360"/>
              <a:gd name="connsiteY81" fmla="*/ 472587 h 480822"/>
              <a:gd name="connsiteX82" fmla="*/ 139333 w 609360"/>
              <a:gd name="connsiteY82" fmla="*/ 404475 h 480822"/>
              <a:gd name="connsiteX83" fmla="*/ 55791 w 609360"/>
              <a:gd name="connsiteY83" fmla="*/ 420170 h 480822"/>
              <a:gd name="connsiteX84" fmla="*/ 46573 w 609360"/>
              <a:gd name="connsiteY84" fmla="*/ 419783 h 480822"/>
              <a:gd name="connsiteX85" fmla="*/ 46282 w 609360"/>
              <a:gd name="connsiteY85" fmla="*/ 419783 h 480822"/>
              <a:gd name="connsiteX86" fmla="*/ 2037 w 609360"/>
              <a:gd name="connsiteY86" fmla="*/ 391589 h 480822"/>
              <a:gd name="connsiteX87" fmla="*/ 76167 w 609360"/>
              <a:gd name="connsiteY87" fmla="*/ 263697 h 480822"/>
              <a:gd name="connsiteX88" fmla="*/ 193669 w 609360"/>
              <a:gd name="connsiteY88" fmla="*/ 32038 h 480822"/>
              <a:gd name="connsiteX89" fmla="*/ 327250 w 609360"/>
              <a:gd name="connsiteY89" fmla="*/ 510 h 4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09360" h="480822">
                <a:moveTo>
                  <a:pt x="325240" y="405056"/>
                </a:moveTo>
                <a:cubicBezTo>
                  <a:pt x="300497" y="405928"/>
                  <a:pt x="281480" y="426371"/>
                  <a:pt x="280510" y="452337"/>
                </a:cubicBezTo>
                <a:cubicBezTo>
                  <a:pt x="311947" y="457375"/>
                  <a:pt x="343772" y="455050"/>
                  <a:pt x="374045" y="445749"/>
                </a:cubicBezTo>
                <a:cubicBezTo>
                  <a:pt x="372202" y="434897"/>
                  <a:pt x="367156" y="425015"/>
                  <a:pt x="359297" y="417651"/>
                </a:cubicBezTo>
                <a:cubicBezTo>
                  <a:pt x="350079" y="409125"/>
                  <a:pt x="337951" y="404668"/>
                  <a:pt x="325240" y="405056"/>
                </a:cubicBezTo>
                <a:close/>
                <a:moveTo>
                  <a:pt x="81406" y="294701"/>
                </a:moveTo>
                <a:cubicBezTo>
                  <a:pt x="34930" y="341207"/>
                  <a:pt x="22413" y="371145"/>
                  <a:pt x="26488" y="383353"/>
                </a:cubicBezTo>
                <a:cubicBezTo>
                  <a:pt x="29011" y="390717"/>
                  <a:pt x="39878" y="393139"/>
                  <a:pt x="48611" y="394011"/>
                </a:cubicBezTo>
                <a:cubicBezTo>
                  <a:pt x="66076" y="395464"/>
                  <a:pt x="91303" y="391492"/>
                  <a:pt x="121576" y="382675"/>
                </a:cubicBezTo>
                <a:cubicBezTo>
                  <a:pt x="116434" y="375311"/>
                  <a:pt x="111485" y="367657"/>
                  <a:pt x="107022" y="359809"/>
                </a:cubicBezTo>
                <a:cubicBezTo>
                  <a:pt x="95087" y="338882"/>
                  <a:pt x="86549" y="317082"/>
                  <a:pt x="81406" y="294701"/>
                </a:cubicBezTo>
                <a:close/>
                <a:moveTo>
                  <a:pt x="402184" y="207405"/>
                </a:moveTo>
                <a:cubicBezTo>
                  <a:pt x="376471" y="207405"/>
                  <a:pt x="355610" y="229108"/>
                  <a:pt x="355610" y="255849"/>
                </a:cubicBezTo>
                <a:cubicBezTo>
                  <a:pt x="355610" y="281427"/>
                  <a:pt x="376956" y="303130"/>
                  <a:pt x="402184" y="303130"/>
                </a:cubicBezTo>
                <a:cubicBezTo>
                  <a:pt x="427411" y="303130"/>
                  <a:pt x="448757" y="281427"/>
                  <a:pt x="448757" y="255849"/>
                </a:cubicBezTo>
                <a:cubicBezTo>
                  <a:pt x="448757" y="229108"/>
                  <a:pt x="427799" y="207405"/>
                  <a:pt x="402184" y="207405"/>
                </a:cubicBezTo>
                <a:close/>
                <a:moveTo>
                  <a:pt x="518909" y="195585"/>
                </a:moveTo>
                <a:cubicBezTo>
                  <a:pt x="501056" y="211087"/>
                  <a:pt x="484076" y="224554"/>
                  <a:pt x="471462" y="234146"/>
                </a:cubicBezTo>
                <a:cubicBezTo>
                  <a:pt x="473500" y="240928"/>
                  <a:pt x="474664" y="248292"/>
                  <a:pt x="474664" y="255946"/>
                </a:cubicBezTo>
                <a:cubicBezTo>
                  <a:pt x="474664" y="296251"/>
                  <a:pt x="442159" y="329096"/>
                  <a:pt x="402184" y="329096"/>
                </a:cubicBezTo>
                <a:cubicBezTo>
                  <a:pt x="381905" y="329096"/>
                  <a:pt x="363372" y="320570"/>
                  <a:pt x="350176" y="306715"/>
                </a:cubicBezTo>
                <a:cubicBezTo>
                  <a:pt x="284876" y="345179"/>
                  <a:pt x="221128" y="375796"/>
                  <a:pt x="166598" y="395464"/>
                </a:cubicBezTo>
                <a:cubicBezTo>
                  <a:pt x="191243" y="419492"/>
                  <a:pt x="221322" y="437029"/>
                  <a:pt x="254991" y="446718"/>
                </a:cubicBezTo>
                <a:cubicBezTo>
                  <a:pt x="256543" y="430440"/>
                  <a:pt x="263141" y="415229"/>
                  <a:pt x="273912" y="403215"/>
                </a:cubicBezTo>
                <a:cubicBezTo>
                  <a:pt x="287107" y="388488"/>
                  <a:pt x="304961" y="379962"/>
                  <a:pt x="324367" y="379284"/>
                </a:cubicBezTo>
                <a:cubicBezTo>
                  <a:pt x="343966" y="378702"/>
                  <a:pt x="362596" y="385678"/>
                  <a:pt x="376859" y="398952"/>
                </a:cubicBezTo>
                <a:cubicBezTo>
                  <a:pt x="387726" y="409028"/>
                  <a:pt x="395101" y="422108"/>
                  <a:pt x="398497" y="436544"/>
                </a:cubicBezTo>
                <a:cubicBezTo>
                  <a:pt x="405192" y="433541"/>
                  <a:pt x="411692" y="430247"/>
                  <a:pt x="418096" y="426468"/>
                </a:cubicBezTo>
                <a:cubicBezTo>
                  <a:pt x="499018" y="378702"/>
                  <a:pt x="537248" y="284140"/>
                  <a:pt x="518909" y="195585"/>
                </a:cubicBezTo>
                <a:close/>
                <a:moveTo>
                  <a:pt x="207990" y="132402"/>
                </a:moveTo>
                <a:cubicBezTo>
                  <a:pt x="198579" y="132402"/>
                  <a:pt x="190623" y="140061"/>
                  <a:pt x="190623" y="149077"/>
                </a:cubicBezTo>
                <a:cubicBezTo>
                  <a:pt x="190623" y="159063"/>
                  <a:pt x="198288" y="166819"/>
                  <a:pt x="207990" y="166819"/>
                </a:cubicBezTo>
                <a:cubicBezTo>
                  <a:pt x="216820" y="166819"/>
                  <a:pt x="224291" y="158675"/>
                  <a:pt x="224291" y="149077"/>
                </a:cubicBezTo>
                <a:cubicBezTo>
                  <a:pt x="224194" y="140352"/>
                  <a:pt x="216529" y="132402"/>
                  <a:pt x="207990" y="132402"/>
                </a:cubicBezTo>
                <a:close/>
                <a:moveTo>
                  <a:pt x="207990" y="106614"/>
                </a:moveTo>
                <a:cubicBezTo>
                  <a:pt x="230792" y="106614"/>
                  <a:pt x="250197" y="126101"/>
                  <a:pt x="250197" y="149077"/>
                </a:cubicBezTo>
                <a:cubicBezTo>
                  <a:pt x="250003" y="173024"/>
                  <a:pt x="231180" y="192704"/>
                  <a:pt x="207990" y="192704"/>
                </a:cubicBezTo>
                <a:cubicBezTo>
                  <a:pt x="184219" y="192704"/>
                  <a:pt x="164813" y="173121"/>
                  <a:pt x="164813" y="149077"/>
                </a:cubicBezTo>
                <a:cubicBezTo>
                  <a:pt x="164813" y="125713"/>
                  <a:pt x="184219" y="106614"/>
                  <a:pt x="207990" y="106614"/>
                </a:cubicBezTo>
                <a:close/>
                <a:moveTo>
                  <a:pt x="547690" y="56587"/>
                </a:moveTo>
                <a:cubicBezTo>
                  <a:pt x="531402" y="57544"/>
                  <a:pt x="509206" y="61686"/>
                  <a:pt x="480486" y="70600"/>
                </a:cubicBezTo>
                <a:cubicBezTo>
                  <a:pt x="494846" y="85133"/>
                  <a:pt x="507363" y="101701"/>
                  <a:pt x="517842" y="119915"/>
                </a:cubicBezTo>
                <a:cubicBezTo>
                  <a:pt x="523082" y="129314"/>
                  <a:pt x="527739" y="138905"/>
                  <a:pt x="531717" y="148691"/>
                </a:cubicBezTo>
                <a:cubicBezTo>
                  <a:pt x="568879" y="111874"/>
                  <a:pt x="583433" y="85520"/>
                  <a:pt x="583433" y="71762"/>
                </a:cubicBezTo>
                <a:lnTo>
                  <a:pt x="583433" y="71375"/>
                </a:lnTo>
                <a:cubicBezTo>
                  <a:pt x="583627" y="65561"/>
                  <a:pt x="581493" y="63236"/>
                  <a:pt x="579455" y="61686"/>
                </a:cubicBezTo>
                <a:cubicBezTo>
                  <a:pt x="574361" y="57859"/>
                  <a:pt x="563979" y="55630"/>
                  <a:pt x="547690" y="56587"/>
                </a:cubicBezTo>
                <a:close/>
                <a:moveTo>
                  <a:pt x="269448" y="30391"/>
                </a:moveTo>
                <a:cubicBezTo>
                  <a:pt x="247617" y="34945"/>
                  <a:pt x="226562" y="43084"/>
                  <a:pt x="206574" y="54516"/>
                </a:cubicBezTo>
                <a:cubicBezTo>
                  <a:pt x="105470" y="113230"/>
                  <a:pt x="70733" y="244416"/>
                  <a:pt x="129727" y="347117"/>
                </a:cubicBezTo>
                <a:cubicBezTo>
                  <a:pt x="135160" y="356806"/>
                  <a:pt x="141273" y="366010"/>
                  <a:pt x="147968" y="374536"/>
                </a:cubicBezTo>
                <a:cubicBezTo>
                  <a:pt x="154760" y="372211"/>
                  <a:pt x="161552" y="369789"/>
                  <a:pt x="168538" y="367076"/>
                </a:cubicBezTo>
                <a:cubicBezTo>
                  <a:pt x="220449" y="347408"/>
                  <a:pt x="278278" y="319020"/>
                  <a:pt x="336010" y="285012"/>
                </a:cubicBezTo>
                <a:cubicBezTo>
                  <a:pt x="332129" y="276098"/>
                  <a:pt x="329897" y="266119"/>
                  <a:pt x="329897" y="255849"/>
                </a:cubicBezTo>
                <a:cubicBezTo>
                  <a:pt x="329897" y="214865"/>
                  <a:pt x="362402" y="181536"/>
                  <a:pt x="402378" y="181536"/>
                </a:cubicBezTo>
                <a:cubicBezTo>
                  <a:pt x="425665" y="181536"/>
                  <a:pt x="446429" y="192872"/>
                  <a:pt x="459625" y="210505"/>
                </a:cubicBezTo>
                <a:cubicBezTo>
                  <a:pt x="479613" y="195197"/>
                  <a:pt x="496787" y="181052"/>
                  <a:pt x="511438" y="167875"/>
                </a:cubicBezTo>
                <a:cubicBezTo>
                  <a:pt x="507169" y="155861"/>
                  <a:pt x="501832" y="144041"/>
                  <a:pt x="495331" y="132608"/>
                </a:cubicBezTo>
                <a:cubicBezTo>
                  <a:pt x="475537" y="98116"/>
                  <a:pt x="447205" y="70309"/>
                  <a:pt x="413342" y="51803"/>
                </a:cubicBezTo>
                <a:cubicBezTo>
                  <a:pt x="408199" y="71472"/>
                  <a:pt x="392675" y="88136"/>
                  <a:pt x="370746" y="96275"/>
                </a:cubicBezTo>
                <a:cubicBezTo>
                  <a:pt x="370649" y="96372"/>
                  <a:pt x="370649" y="96372"/>
                  <a:pt x="370552" y="96372"/>
                </a:cubicBezTo>
                <a:cubicBezTo>
                  <a:pt x="361043" y="99763"/>
                  <a:pt x="351535" y="101410"/>
                  <a:pt x="342026" y="101410"/>
                </a:cubicBezTo>
                <a:cubicBezTo>
                  <a:pt x="324075" y="101410"/>
                  <a:pt x="306901" y="95500"/>
                  <a:pt x="292929" y="83970"/>
                </a:cubicBezTo>
                <a:cubicBezTo>
                  <a:pt x="276046" y="70309"/>
                  <a:pt x="267702" y="50447"/>
                  <a:pt x="269448" y="30391"/>
                </a:cubicBezTo>
                <a:close/>
                <a:moveTo>
                  <a:pt x="311947" y="26031"/>
                </a:moveTo>
                <a:cubicBezTo>
                  <a:pt x="306707" y="26031"/>
                  <a:pt x="301565" y="26128"/>
                  <a:pt x="296228" y="26516"/>
                </a:cubicBezTo>
                <a:cubicBezTo>
                  <a:pt x="292541" y="40177"/>
                  <a:pt x="297295" y="54323"/>
                  <a:pt x="309230" y="64011"/>
                </a:cubicBezTo>
                <a:cubicBezTo>
                  <a:pt x="323396" y="75735"/>
                  <a:pt x="342996" y="78738"/>
                  <a:pt x="361723" y="72150"/>
                </a:cubicBezTo>
                <a:cubicBezTo>
                  <a:pt x="377247" y="66337"/>
                  <a:pt x="387726" y="54129"/>
                  <a:pt x="388988" y="40564"/>
                </a:cubicBezTo>
                <a:cubicBezTo>
                  <a:pt x="381808" y="37755"/>
                  <a:pt x="374239" y="35333"/>
                  <a:pt x="366671" y="33201"/>
                </a:cubicBezTo>
                <a:cubicBezTo>
                  <a:pt x="348527" y="28453"/>
                  <a:pt x="330188" y="26031"/>
                  <a:pt x="311947" y="26031"/>
                </a:cubicBezTo>
                <a:close/>
                <a:moveTo>
                  <a:pt x="327250" y="510"/>
                </a:moveTo>
                <a:cubicBezTo>
                  <a:pt x="342675" y="1531"/>
                  <a:pt x="358108" y="4086"/>
                  <a:pt x="373366" y="8204"/>
                </a:cubicBezTo>
                <a:cubicBezTo>
                  <a:pt x="404803" y="16730"/>
                  <a:pt x="433621" y="31263"/>
                  <a:pt x="458654" y="50931"/>
                </a:cubicBezTo>
                <a:cubicBezTo>
                  <a:pt x="459625" y="50253"/>
                  <a:pt x="460692" y="49672"/>
                  <a:pt x="461953" y="49284"/>
                </a:cubicBezTo>
                <a:cubicBezTo>
                  <a:pt x="528127" y="27291"/>
                  <a:pt x="572760" y="24481"/>
                  <a:pt x="594883" y="40855"/>
                </a:cubicBezTo>
                <a:cubicBezTo>
                  <a:pt x="604683" y="48219"/>
                  <a:pt x="609728" y="58973"/>
                  <a:pt x="609340" y="71956"/>
                </a:cubicBezTo>
                <a:cubicBezTo>
                  <a:pt x="609243" y="102476"/>
                  <a:pt x="576447" y="141715"/>
                  <a:pt x="540935" y="175626"/>
                </a:cubicBezTo>
                <a:cubicBezTo>
                  <a:pt x="552287" y="216706"/>
                  <a:pt x="552675" y="260209"/>
                  <a:pt x="541711" y="302355"/>
                </a:cubicBezTo>
                <a:cubicBezTo>
                  <a:pt x="525410" y="364363"/>
                  <a:pt x="486211" y="416392"/>
                  <a:pt x="431195" y="448849"/>
                </a:cubicBezTo>
                <a:cubicBezTo>
                  <a:pt x="394615" y="469971"/>
                  <a:pt x="354057" y="480822"/>
                  <a:pt x="313111" y="480822"/>
                </a:cubicBezTo>
                <a:cubicBezTo>
                  <a:pt x="292541" y="480822"/>
                  <a:pt x="271777" y="478109"/>
                  <a:pt x="251401" y="472587"/>
                </a:cubicBezTo>
                <a:cubicBezTo>
                  <a:pt x="207738" y="460669"/>
                  <a:pt x="169315" y="437223"/>
                  <a:pt x="139333" y="404475"/>
                </a:cubicBezTo>
                <a:cubicBezTo>
                  <a:pt x="106440" y="414745"/>
                  <a:pt x="77913" y="420170"/>
                  <a:pt x="55791" y="420170"/>
                </a:cubicBezTo>
                <a:cubicBezTo>
                  <a:pt x="52686" y="420170"/>
                  <a:pt x="49581" y="419977"/>
                  <a:pt x="46573" y="419783"/>
                </a:cubicBezTo>
                <a:lnTo>
                  <a:pt x="46282" y="419783"/>
                </a:lnTo>
                <a:cubicBezTo>
                  <a:pt x="16688" y="416779"/>
                  <a:pt x="5821" y="402827"/>
                  <a:pt x="2037" y="391589"/>
                </a:cubicBezTo>
                <a:cubicBezTo>
                  <a:pt x="-10189" y="355256"/>
                  <a:pt x="34930" y="302549"/>
                  <a:pt x="76167" y="263697"/>
                </a:cubicBezTo>
                <a:cubicBezTo>
                  <a:pt x="67143" y="172622"/>
                  <a:pt x="110224" y="80385"/>
                  <a:pt x="193669" y="32038"/>
                </a:cubicBezTo>
                <a:cubicBezTo>
                  <a:pt x="234785" y="8204"/>
                  <a:pt x="280976" y="-2551"/>
                  <a:pt x="327250" y="510"/>
                </a:cubicBezTo>
                <a:close/>
              </a:path>
            </a:pathLst>
          </a:custGeom>
          <a:solidFill>
            <a:schemeClr val="accent1"/>
          </a:solidFill>
          <a:ln>
            <a:noFill/>
          </a:ln>
        </p:spPr>
        <p:txBody>
          <a:bodyPr/>
          <a:lstStyle/>
          <a:p>
            <a:endParaRPr lang="zh-CN" altLang="en-US"/>
          </a:p>
        </p:txBody>
      </p:sp>
      <p:sp>
        <p:nvSpPr>
          <p:cNvPr id="95" name="send-email_95359">
            <a:extLst>
              <a:ext uri="{FF2B5EF4-FFF2-40B4-BE49-F238E27FC236}">
                <a16:creationId xmlns:a16="http://schemas.microsoft.com/office/drawing/2014/main" id="{EA9E8654-1767-4267-97F6-5DD442AAEAFD}"/>
              </a:ext>
            </a:extLst>
          </p:cNvPr>
          <p:cNvSpPr>
            <a:spLocks noChangeAspect="1"/>
          </p:cNvSpPr>
          <p:nvPr/>
        </p:nvSpPr>
        <p:spPr bwMode="auto">
          <a:xfrm>
            <a:off x="2420818" y="5896222"/>
            <a:ext cx="495048" cy="504542"/>
          </a:xfrm>
          <a:custGeom>
            <a:avLst/>
            <a:gdLst>
              <a:gd name="T0" fmla="*/ 921 w 4323"/>
              <a:gd name="T1" fmla="*/ 2707 h 4412"/>
              <a:gd name="T2" fmla="*/ 264 w 4323"/>
              <a:gd name="T3" fmla="*/ 3363 h 4412"/>
              <a:gd name="T4" fmla="*/ 161 w 4323"/>
              <a:gd name="T5" fmla="*/ 3406 h 4412"/>
              <a:gd name="T6" fmla="*/ 57 w 4323"/>
              <a:gd name="T7" fmla="*/ 3363 h 4412"/>
              <a:gd name="T8" fmla="*/ 57 w 4323"/>
              <a:gd name="T9" fmla="*/ 3156 h 4412"/>
              <a:gd name="T10" fmla="*/ 714 w 4323"/>
              <a:gd name="T11" fmla="*/ 2499 h 4412"/>
              <a:gd name="T12" fmla="*/ 921 w 4323"/>
              <a:gd name="T13" fmla="*/ 2499 h 4412"/>
              <a:gd name="T14" fmla="*/ 921 w 4323"/>
              <a:gd name="T15" fmla="*/ 2707 h 4412"/>
              <a:gd name="T16" fmla="*/ 1260 w 4323"/>
              <a:gd name="T17" fmla="*/ 3965 h 4412"/>
              <a:gd name="T18" fmla="*/ 1063 w 4323"/>
              <a:gd name="T19" fmla="*/ 4162 h 4412"/>
              <a:gd name="T20" fmla="*/ 1063 w 4323"/>
              <a:gd name="T21" fmla="*/ 4369 h 4412"/>
              <a:gd name="T22" fmla="*/ 1167 w 4323"/>
              <a:gd name="T23" fmla="*/ 4412 h 4412"/>
              <a:gd name="T24" fmla="*/ 1270 w 4323"/>
              <a:gd name="T25" fmla="*/ 4369 h 4412"/>
              <a:gd name="T26" fmla="*/ 1468 w 4323"/>
              <a:gd name="T27" fmla="*/ 4172 h 4412"/>
              <a:gd name="T28" fmla="*/ 1468 w 4323"/>
              <a:gd name="T29" fmla="*/ 3965 h 4412"/>
              <a:gd name="T30" fmla="*/ 1260 w 4323"/>
              <a:gd name="T31" fmla="*/ 3965 h 4412"/>
              <a:gd name="T32" fmla="*/ 4152 w 4323"/>
              <a:gd name="T33" fmla="*/ 662 h 4412"/>
              <a:gd name="T34" fmla="*/ 4108 w 4323"/>
              <a:gd name="T35" fmla="*/ 772 h 4412"/>
              <a:gd name="T36" fmla="*/ 3152 w 4323"/>
              <a:gd name="T37" fmla="*/ 3223 h 4412"/>
              <a:gd name="T38" fmla="*/ 2751 w 4323"/>
              <a:gd name="T39" fmla="*/ 3788 h 4412"/>
              <a:gd name="T40" fmla="*/ 2700 w 4323"/>
              <a:gd name="T41" fmla="*/ 3794 h 4412"/>
              <a:gd name="T42" fmla="*/ 2347 w 4323"/>
              <a:gd name="T43" fmla="*/ 3564 h 4412"/>
              <a:gd name="T44" fmla="*/ 2337 w 4323"/>
              <a:gd name="T45" fmla="*/ 3554 h 4412"/>
              <a:gd name="T46" fmla="*/ 792 w 4323"/>
              <a:gd name="T47" fmla="*/ 3655 h 4412"/>
              <a:gd name="T48" fmla="*/ 648 w 4323"/>
              <a:gd name="T49" fmla="*/ 3569 h 4412"/>
              <a:gd name="T50" fmla="*/ 678 w 4323"/>
              <a:gd name="T51" fmla="*/ 3405 h 4412"/>
              <a:gd name="T52" fmla="*/ 1433 w 4323"/>
              <a:gd name="T53" fmla="*/ 2650 h 4412"/>
              <a:gd name="T54" fmla="*/ 786 w 4323"/>
              <a:gd name="T55" fmla="*/ 2003 h 4412"/>
              <a:gd name="T56" fmla="*/ 524 w 4323"/>
              <a:gd name="T57" fmla="*/ 1515 h 4412"/>
              <a:gd name="T58" fmla="*/ 993 w 4323"/>
              <a:gd name="T59" fmla="*/ 1180 h 4412"/>
              <a:gd name="T60" fmla="*/ 1103 w 4323"/>
              <a:gd name="T61" fmla="*/ 1138 h 4412"/>
              <a:gd name="T62" fmla="*/ 3554 w 4323"/>
              <a:gd name="T63" fmla="*/ 181 h 4412"/>
              <a:gd name="T64" fmla="*/ 4206 w 4323"/>
              <a:gd name="T65" fmla="*/ 115 h 4412"/>
              <a:gd name="T66" fmla="*/ 4152 w 4323"/>
              <a:gd name="T67" fmla="*/ 662 h 4412"/>
              <a:gd name="T68" fmla="*/ 3955 w 4323"/>
              <a:gd name="T69" fmla="*/ 355 h 4412"/>
              <a:gd name="T70" fmla="*/ 3661 w 4323"/>
              <a:gd name="T71" fmla="*/ 454 h 4412"/>
              <a:gd name="T72" fmla="*/ 1209 w 4323"/>
              <a:gd name="T73" fmla="*/ 1411 h 4412"/>
              <a:gd name="T74" fmla="*/ 1097 w 4323"/>
              <a:gd name="T75" fmla="*/ 1454 h 4412"/>
              <a:gd name="T76" fmla="*/ 816 w 4323"/>
              <a:gd name="T77" fmla="*/ 1579 h 4412"/>
              <a:gd name="T78" fmla="*/ 994 w 4323"/>
              <a:gd name="T79" fmla="*/ 1795 h 4412"/>
              <a:gd name="T80" fmla="*/ 1641 w 4323"/>
              <a:gd name="T81" fmla="*/ 2443 h 4412"/>
              <a:gd name="T82" fmla="*/ 2965 w 4323"/>
              <a:gd name="T83" fmla="*/ 1119 h 4412"/>
              <a:gd name="T84" fmla="*/ 3172 w 4323"/>
              <a:gd name="T85" fmla="*/ 1119 h 4412"/>
              <a:gd name="T86" fmla="*/ 3172 w 4323"/>
              <a:gd name="T87" fmla="*/ 1326 h 4412"/>
              <a:gd name="T88" fmla="*/ 1745 w 4323"/>
              <a:gd name="T89" fmla="*/ 2753 h 4412"/>
              <a:gd name="T90" fmla="*/ 1745 w 4323"/>
              <a:gd name="T91" fmla="*/ 2754 h 4412"/>
              <a:gd name="T92" fmla="*/ 1744 w 4323"/>
              <a:gd name="T93" fmla="*/ 2754 h 4412"/>
              <a:gd name="T94" fmla="*/ 1161 w 4323"/>
              <a:gd name="T95" fmla="*/ 3337 h 4412"/>
              <a:gd name="T96" fmla="*/ 2062 w 4323"/>
              <a:gd name="T97" fmla="*/ 3278 h 4412"/>
              <a:gd name="T98" fmla="*/ 1888 w 4323"/>
              <a:gd name="T99" fmla="*/ 3104 h 4412"/>
              <a:gd name="T100" fmla="*/ 1888 w 4323"/>
              <a:gd name="T101" fmla="*/ 2897 h 4412"/>
              <a:gd name="T102" fmla="*/ 1992 w 4323"/>
              <a:gd name="T103" fmla="*/ 2854 h 4412"/>
              <a:gd name="T104" fmla="*/ 2095 w 4323"/>
              <a:gd name="T105" fmla="*/ 2897 h 4412"/>
              <a:gd name="T106" fmla="*/ 2488 w 4323"/>
              <a:gd name="T107" fmla="*/ 3290 h 4412"/>
              <a:gd name="T108" fmla="*/ 2557 w 4323"/>
              <a:gd name="T109" fmla="*/ 3359 h 4412"/>
              <a:gd name="T110" fmla="*/ 2696 w 4323"/>
              <a:gd name="T111" fmla="*/ 3491 h 4412"/>
              <a:gd name="T112" fmla="*/ 2878 w 4323"/>
              <a:gd name="T113" fmla="*/ 3117 h 4412"/>
              <a:gd name="T114" fmla="*/ 3835 w 4323"/>
              <a:gd name="T115" fmla="*/ 665 h 4412"/>
              <a:gd name="T116" fmla="*/ 3879 w 4323"/>
              <a:gd name="T117" fmla="*/ 553 h 4412"/>
              <a:gd name="T118" fmla="*/ 3955 w 4323"/>
              <a:gd name="T119" fmla="*/ 355 h 4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23" h="4412">
                <a:moveTo>
                  <a:pt x="921" y="2707"/>
                </a:moveTo>
                <a:lnTo>
                  <a:pt x="264" y="3363"/>
                </a:lnTo>
                <a:cubicBezTo>
                  <a:pt x="236" y="3392"/>
                  <a:pt x="198" y="3406"/>
                  <a:pt x="161" y="3406"/>
                </a:cubicBezTo>
                <a:cubicBezTo>
                  <a:pt x="123" y="3406"/>
                  <a:pt x="86" y="3392"/>
                  <a:pt x="57" y="3363"/>
                </a:cubicBezTo>
                <a:cubicBezTo>
                  <a:pt x="0" y="3306"/>
                  <a:pt x="0" y="3213"/>
                  <a:pt x="57" y="3156"/>
                </a:cubicBezTo>
                <a:lnTo>
                  <a:pt x="714" y="2499"/>
                </a:lnTo>
                <a:cubicBezTo>
                  <a:pt x="771" y="2442"/>
                  <a:pt x="864" y="2442"/>
                  <a:pt x="921" y="2499"/>
                </a:cubicBezTo>
                <a:cubicBezTo>
                  <a:pt x="978" y="2556"/>
                  <a:pt x="978" y="2649"/>
                  <a:pt x="921" y="2707"/>
                </a:cubicBezTo>
                <a:close/>
                <a:moveTo>
                  <a:pt x="1260" y="3965"/>
                </a:moveTo>
                <a:lnTo>
                  <a:pt x="1063" y="4162"/>
                </a:lnTo>
                <a:cubicBezTo>
                  <a:pt x="1006" y="4219"/>
                  <a:pt x="1006" y="4312"/>
                  <a:pt x="1063" y="4369"/>
                </a:cubicBezTo>
                <a:cubicBezTo>
                  <a:pt x="1092" y="4398"/>
                  <a:pt x="1129" y="4412"/>
                  <a:pt x="1167" y="4412"/>
                </a:cubicBezTo>
                <a:cubicBezTo>
                  <a:pt x="1204" y="4412"/>
                  <a:pt x="1242" y="4398"/>
                  <a:pt x="1270" y="4369"/>
                </a:cubicBezTo>
                <a:lnTo>
                  <a:pt x="1468" y="4172"/>
                </a:lnTo>
                <a:cubicBezTo>
                  <a:pt x="1525" y="4115"/>
                  <a:pt x="1525" y="4022"/>
                  <a:pt x="1468" y="3965"/>
                </a:cubicBezTo>
                <a:cubicBezTo>
                  <a:pt x="1410" y="3908"/>
                  <a:pt x="1318" y="3908"/>
                  <a:pt x="1260" y="3965"/>
                </a:cubicBezTo>
                <a:close/>
                <a:moveTo>
                  <a:pt x="4152" y="662"/>
                </a:moveTo>
                <a:cubicBezTo>
                  <a:pt x="4138" y="697"/>
                  <a:pt x="4123" y="733"/>
                  <a:pt x="4108" y="772"/>
                </a:cubicBezTo>
                <a:lnTo>
                  <a:pt x="3152" y="3223"/>
                </a:lnTo>
                <a:cubicBezTo>
                  <a:pt x="3016" y="3572"/>
                  <a:pt x="2916" y="3755"/>
                  <a:pt x="2751" y="3788"/>
                </a:cubicBezTo>
                <a:cubicBezTo>
                  <a:pt x="2734" y="3792"/>
                  <a:pt x="2716" y="3794"/>
                  <a:pt x="2700" y="3794"/>
                </a:cubicBezTo>
                <a:cubicBezTo>
                  <a:pt x="2571" y="3794"/>
                  <a:pt x="2470" y="3691"/>
                  <a:pt x="2347" y="3564"/>
                </a:cubicBezTo>
                <a:cubicBezTo>
                  <a:pt x="2343" y="3561"/>
                  <a:pt x="2340" y="3557"/>
                  <a:pt x="2337" y="3554"/>
                </a:cubicBezTo>
                <a:lnTo>
                  <a:pt x="792" y="3655"/>
                </a:lnTo>
                <a:cubicBezTo>
                  <a:pt x="731" y="3659"/>
                  <a:pt x="674" y="3625"/>
                  <a:pt x="648" y="3569"/>
                </a:cubicBezTo>
                <a:cubicBezTo>
                  <a:pt x="623" y="3514"/>
                  <a:pt x="635" y="3448"/>
                  <a:pt x="678" y="3405"/>
                </a:cubicBezTo>
                <a:lnTo>
                  <a:pt x="1433" y="2650"/>
                </a:lnTo>
                <a:lnTo>
                  <a:pt x="786" y="2003"/>
                </a:lnTo>
                <a:cubicBezTo>
                  <a:pt x="600" y="1816"/>
                  <a:pt x="491" y="1670"/>
                  <a:pt x="524" y="1515"/>
                </a:cubicBezTo>
                <a:cubicBezTo>
                  <a:pt x="560" y="1345"/>
                  <a:pt x="732" y="1280"/>
                  <a:pt x="993" y="1180"/>
                </a:cubicBezTo>
                <a:cubicBezTo>
                  <a:pt x="1028" y="1167"/>
                  <a:pt x="1064" y="1153"/>
                  <a:pt x="1103" y="1138"/>
                </a:cubicBezTo>
                <a:lnTo>
                  <a:pt x="3554" y="181"/>
                </a:lnTo>
                <a:cubicBezTo>
                  <a:pt x="3905" y="44"/>
                  <a:pt x="4091" y="0"/>
                  <a:pt x="4206" y="115"/>
                </a:cubicBezTo>
                <a:cubicBezTo>
                  <a:pt x="4323" y="233"/>
                  <a:pt x="4255" y="404"/>
                  <a:pt x="4152" y="662"/>
                </a:cubicBezTo>
                <a:close/>
                <a:moveTo>
                  <a:pt x="3955" y="355"/>
                </a:moveTo>
                <a:cubicBezTo>
                  <a:pt x="3900" y="368"/>
                  <a:pt x="3809" y="397"/>
                  <a:pt x="3661" y="454"/>
                </a:cubicBezTo>
                <a:lnTo>
                  <a:pt x="1209" y="1411"/>
                </a:lnTo>
                <a:cubicBezTo>
                  <a:pt x="1170" y="1427"/>
                  <a:pt x="1133" y="1441"/>
                  <a:pt x="1097" y="1454"/>
                </a:cubicBezTo>
                <a:cubicBezTo>
                  <a:pt x="990" y="1495"/>
                  <a:pt x="858" y="1546"/>
                  <a:pt x="816" y="1579"/>
                </a:cubicBezTo>
                <a:cubicBezTo>
                  <a:pt x="826" y="1604"/>
                  <a:pt x="863" y="1665"/>
                  <a:pt x="994" y="1795"/>
                </a:cubicBezTo>
                <a:lnTo>
                  <a:pt x="1641" y="2443"/>
                </a:lnTo>
                <a:lnTo>
                  <a:pt x="2965" y="1119"/>
                </a:lnTo>
                <a:cubicBezTo>
                  <a:pt x="3022" y="1062"/>
                  <a:pt x="3115" y="1062"/>
                  <a:pt x="3172" y="1119"/>
                </a:cubicBezTo>
                <a:cubicBezTo>
                  <a:pt x="3229" y="1176"/>
                  <a:pt x="3229" y="1269"/>
                  <a:pt x="3172" y="1326"/>
                </a:cubicBezTo>
                <a:lnTo>
                  <a:pt x="1745" y="2753"/>
                </a:lnTo>
                <a:cubicBezTo>
                  <a:pt x="1745" y="2753"/>
                  <a:pt x="1745" y="2753"/>
                  <a:pt x="1745" y="2754"/>
                </a:cubicBezTo>
                <a:cubicBezTo>
                  <a:pt x="1744" y="2754"/>
                  <a:pt x="1744" y="2754"/>
                  <a:pt x="1744" y="2754"/>
                </a:cubicBezTo>
                <a:lnTo>
                  <a:pt x="1161" y="3337"/>
                </a:lnTo>
                <a:lnTo>
                  <a:pt x="2062" y="3278"/>
                </a:lnTo>
                <a:lnTo>
                  <a:pt x="1888" y="3104"/>
                </a:lnTo>
                <a:cubicBezTo>
                  <a:pt x="1831" y="3047"/>
                  <a:pt x="1831" y="2954"/>
                  <a:pt x="1888" y="2897"/>
                </a:cubicBezTo>
                <a:cubicBezTo>
                  <a:pt x="1916" y="2868"/>
                  <a:pt x="1954" y="2854"/>
                  <a:pt x="1992" y="2854"/>
                </a:cubicBezTo>
                <a:cubicBezTo>
                  <a:pt x="2029" y="2854"/>
                  <a:pt x="2067" y="2868"/>
                  <a:pt x="2095" y="2897"/>
                </a:cubicBezTo>
                <a:lnTo>
                  <a:pt x="2488" y="3290"/>
                </a:lnTo>
                <a:cubicBezTo>
                  <a:pt x="2513" y="3314"/>
                  <a:pt x="2535" y="3337"/>
                  <a:pt x="2557" y="3359"/>
                </a:cubicBezTo>
                <a:cubicBezTo>
                  <a:pt x="2604" y="3408"/>
                  <a:pt x="2662" y="3467"/>
                  <a:pt x="2696" y="3491"/>
                </a:cubicBezTo>
                <a:cubicBezTo>
                  <a:pt x="2723" y="3461"/>
                  <a:pt x="2779" y="3372"/>
                  <a:pt x="2878" y="3117"/>
                </a:cubicBezTo>
                <a:lnTo>
                  <a:pt x="3835" y="665"/>
                </a:lnTo>
                <a:cubicBezTo>
                  <a:pt x="3850" y="626"/>
                  <a:pt x="3865" y="589"/>
                  <a:pt x="3879" y="553"/>
                </a:cubicBezTo>
                <a:cubicBezTo>
                  <a:pt x="3906" y="488"/>
                  <a:pt x="3936" y="412"/>
                  <a:pt x="3955" y="355"/>
                </a:cubicBezTo>
                <a:close/>
              </a:path>
            </a:pathLst>
          </a:custGeom>
          <a:solidFill>
            <a:schemeClr val="accent1"/>
          </a:solidFill>
          <a:ln>
            <a:noFill/>
          </a:ln>
        </p:spPr>
        <p:txBody>
          <a:bodyPr/>
          <a:lstStyle/>
          <a:p>
            <a:endParaRPr lang="zh-CN" altLang="en-US"/>
          </a:p>
        </p:txBody>
      </p:sp>
      <p:sp>
        <p:nvSpPr>
          <p:cNvPr id="96" name="school-material_384609">
            <a:extLst>
              <a:ext uri="{FF2B5EF4-FFF2-40B4-BE49-F238E27FC236}">
                <a16:creationId xmlns:a16="http://schemas.microsoft.com/office/drawing/2014/main" id="{298F1B4E-D6A9-4B02-BC3F-6196799AA9E3}"/>
              </a:ext>
            </a:extLst>
          </p:cNvPr>
          <p:cNvSpPr>
            <a:spLocks noChangeAspect="1"/>
          </p:cNvSpPr>
          <p:nvPr/>
        </p:nvSpPr>
        <p:spPr bwMode="auto">
          <a:xfrm>
            <a:off x="3272255" y="5896595"/>
            <a:ext cx="504542" cy="503796"/>
          </a:xfrm>
          <a:custGeom>
            <a:avLst/>
            <a:gdLst>
              <a:gd name="T0" fmla="*/ 6312 w 6924"/>
              <a:gd name="T1" fmla="*/ 5064 h 6924"/>
              <a:gd name="T2" fmla="*/ 6791 w 6924"/>
              <a:gd name="T3" fmla="*/ 1548 h 6924"/>
              <a:gd name="T4" fmla="*/ 5648 w 6924"/>
              <a:gd name="T5" fmla="*/ 140 h 6924"/>
              <a:gd name="T6" fmla="*/ 3386 w 6924"/>
              <a:gd name="T7" fmla="*/ 2137 h 6924"/>
              <a:gd name="T8" fmla="*/ 344 w 6924"/>
              <a:gd name="T9" fmla="*/ 341 h 6924"/>
              <a:gd name="T10" fmla="*/ 2139 w 6924"/>
              <a:gd name="T11" fmla="*/ 3384 h 6924"/>
              <a:gd name="T12" fmla="*/ 140 w 6924"/>
              <a:gd name="T13" fmla="*/ 5648 h 6924"/>
              <a:gd name="T14" fmla="*/ 1547 w 6924"/>
              <a:gd name="T15" fmla="*/ 6791 h 6924"/>
              <a:gd name="T16" fmla="*/ 5066 w 6924"/>
              <a:gd name="T17" fmla="*/ 6311 h 6924"/>
              <a:gd name="T18" fmla="*/ 6611 w 6924"/>
              <a:gd name="T19" fmla="*/ 6848 h 6924"/>
              <a:gd name="T20" fmla="*/ 6848 w 6924"/>
              <a:gd name="T21" fmla="*/ 6611 h 6924"/>
              <a:gd name="T22" fmla="*/ 3767 w 6924"/>
              <a:gd name="T23" fmla="*/ 2288 h 6924"/>
              <a:gd name="T24" fmla="*/ 4431 w 6924"/>
              <a:gd name="T25" fmla="*/ 2687 h 6924"/>
              <a:gd name="T26" fmla="*/ 4032 w 6924"/>
              <a:gd name="T27" fmla="*/ 2023 h 6924"/>
              <a:gd name="T28" fmla="*/ 4522 w 6924"/>
              <a:gd name="T29" fmla="*/ 1880 h 6924"/>
              <a:gd name="T30" fmla="*/ 4787 w 6924"/>
              <a:gd name="T31" fmla="*/ 1615 h 6924"/>
              <a:gd name="T32" fmla="*/ 4930 w 6924"/>
              <a:gd name="T33" fmla="*/ 1125 h 6924"/>
              <a:gd name="T34" fmla="*/ 5587 w 6924"/>
              <a:gd name="T35" fmla="*/ 1517 h 6924"/>
              <a:gd name="T36" fmla="*/ 5195 w 6924"/>
              <a:gd name="T37" fmla="*/ 859 h 6924"/>
              <a:gd name="T38" fmla="*/ 6392 w 6924"/>
              <a:gd name="T39" fmla="*/ 1415 h 6924"/>
              <a:gd name="T40" fmla="*/ 3651 w 6924"/>
              <a:gd name="T41" fmla="*/ 2403 h 6924"/>
              <a:gd name="T42" fmla="*/ 610 w 6924"/>
              <a:gd name="T43" fmla="*/ 1323 h 6924"/>
              <a:gd name="T44" fmla="*/ 1324 w 6924"/>
              <a:gd name="T45" fmla="*/ 608 h 6924"/>
              <a:gd name="T46" fmla="*/ 816 w 6924"/>
              <a:gd name="T47" fmla="*/ 1529 h 6924"/>
              <a:gd name="T48" fmla="*/ 1415 w 6924"/>
              <a:gd name="T49" fmla="*/ 6392 h 6924"/>
              <a:gd name="T50" fmla="*/ 859 w 6924"/>
              <a:gd name="T51" fmla="*/ 5196 h 6924"/>
              <a:gd name="T52" fmla="*/ 1300 w 6924"/>
              <a:gd name="T53" fmla="*/ 5372 h 6924"/>
              <a:gd name="T54" fmla="*/ 1126 w 6924"/>
              <a:gd name="T55" fmla="*/ 4929 h 6924"/>
              <a:gd name="T56" fmla="*/ 1836 w 6924"/>
              <a:gd name="T57" fmla="*/ 5008 h 6924"/>
              <a:gd name="T58" fmla="*/ 2102 w 6924"/>
              <a:gd name="T59" fmla="*/ 4743 h 6924"/>
              <a:gd name="T60" fmla="*/ 2023 w 6924"/>
              <a:gd name="T61" fmla="*/ 4032 h 6924"/>
              <a:gd name="T62" fmla="*/ 2464 w 6924"/>
              <a:gd name="T63" fmla="*/ 4208 h 6924"/>
              <a:gd name="T64" fmla="*/ 2288 w 6924"/>
              <a:gd name="T65" fmla="*/ 3767 h 6924"/>
              <a:gd name="T66" fmla="*/ 3283 w 6924"/>
              <a:gd name="T67" fmla="*/ 4525 h 6924"/>
              <a:gd name="T68" fmla="*/ 1082 w 6924"/>
              <a:gd name="T69" fmla="*/ 1795 h 6924"/>
              <a:gd name="T70" fmla="*/ 5912 w 6924"/>
              <a:gd name="T71" fmla="*/ 5196 h 6924"/>
              <a:gd name="T72" fmla="*/ 1082 w 6924"/>
              <a:gd name="T73" fmla="*/ 1795 h 6924"/>
              <a:gd name="T74" fmla="*/ 6098 w 6924"/>
              <a:gd name="T75" fmla="*/ 5544 h 6924"/>
              <a:gd name="T76" fmla="*/ 5547 w 6924"/>
              <a:gd name="T77" fmla="*/ 6095 h 6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24" h="6924">
                <a:moveTo>
                  <a:pt x="6358" y="5137"/>
                </a:moveTo>
                <a:cubicBezTo>
                  <a:pt x="6348" y="5109"/>
                  <a:pt x="6332" y="5084"/>
                  <a:pt x="6312" y="5064"/>
                </a:cubicBezTo>
                <a:lnTo>
                  <a:pt x="4794" y="3545"/>
                </a:lnTo>
                <a:lnTo>
                  <a:pt x="6791" y="1548"/>
                </a:lnTo>
                <a:cubicBezTo>
                  <a:pt x="6924" y="1415"/>
                  <a:pt x="6826" y="1317"/>
                  <a:pt x="6791" y="1283"/>
                </a:cubicBezTo>
                <a:lnTo>
                  <a:pt x="5648" y="140"/>
                </a:lnTo>
                <a:cubicBezTo>
                  <a:pt x="5575" y="67"/>
                  <a:pt x="5456" y="67"/>
                  <a:pt x="5383" y="140"/>
                </a:cubicBezTo>
                <a:lnTo>
                  <a:pt x="3386" y="2137"/>
                </a:lnTo>
                <a:lnTo>
                  <a:pt x="1590" y="341"/>
                </a:lnTo>
                <a:cubicBezTo>
                  <a:pt x="1250" y="1"/>
                  <a:pt x="686" y="0"/>
                  <a:pt x="344" y="341"/>
                </a:cubicBezTo>
                <a:cubicBezTo>
                  <a:pt x="0" y="685"/>
                  <a:pt x="0" y="1244"/>
                  <a:pt x="344" y="1588"/>
                </a:cubicBezTo>
                <a:lnTo>
                  <a:pt x="2139" y="3384"/>
                </a:lnTo>
                <a:lnTo>
                  <a:pt x="140" y="5383"/>
                </a:lnTo>
                <a:cubicBezTo>
                  <a:pt x="67" y="5456"/>
                  <a:pt x="67" y="5575"/>
                  <a:pt x="140" y="5648"/>
                </a:cubicBezTo>
                <a:lnTo>
                  <a:pt x="1282" y="6791"/>
                </a:lnTo>
                <a:cubicBezTo>
                  <a:pt x="1316" y="6825"/>
                  <a:pt x="1415" y="6924"/>
                  <a:pt x="1547" y="6791"/>
                </a:cubicBezTo>
                <a:lnTo>
                  <a:pt x="3547" y="4792"/>
                </a:lnTo>
                <a:lnTo>
                  <a:pt x="5066" y="6311"/>
                </a:lnTo>
                <a:cubicBezTo>
                  <a:pt x="5086" y="6331"/>
                  <a:pt x="5111" y="6347"/>
                  <a:pt x="5139" y="6356"/>
                </a:cubicBezTo>
                <a:lnTo>
                  <a:pt x="6611" y="6848"/>
                </a:lnTo>
                <a:cubicBezTo>
                  <a:pt x="6691" y="6875"/>
                  <a:pt x="6754" y="6852"/>
                  <a:pt x="6803" y="6803"/>
                </a:cubicBezTo>
                <a:cubicBezTo>
                  <a:pt x="6854" y="6752"/>
                  <a:pt x="6871" y="6677"/>
                  <a:pt x="6848" y="6611"/>
                </a:cubicBezTo>
                <a:lnTo>
                  <a:pt x="6358" y="5137"/>
                </a:lnTo>
                <a:close/>
                <a:moveTo>
                  <a:pt x="3767" y="2288"/>
                </a:moveTo>
                <a:lnTo>
                  <a:pt x="4166" y="2687"/>
                </a:lnTo>
                <a:cubicBezTo>
                  <a:pt x="4239" y="2760"/>
                  <a:pt x="4358" y="2760"/>
                  <a:pt x="4431" y="2687"/>
                </a:cubicBezTo>
                <a:cubicBezTo>
                  <a:pt x="4498" y="2620"/>
                  <a:pt x="4504" y="2495"/>
                  <a:pt x="4431" y="2421"/>
                </a:cubicBezTo>
                <a:lnTo>
                  <a:pt x="4032" y="2023"/>
                </a:lnTo>
                <a:lnTo>
                  <a:pt x="4348" y="1707"/>
                </a:lnTo>
                <a:lnTo>
                  <a:pt x="4522" y="1880"/>
                </a:lnTo>
                <a:cubicBezTo>
                  <a:pt x="4595" y="1953"/>
                  <a:pt x="4714" y="1953"/>
                  <a:pt x="4787" y="1880"/>
                </a:cubicBezTo>
                <a:cubicBezTo>
                  <a:pt x="4856" y="1811"/>
                  <a:pt x="4870" y="1697"/>
                  <a:pt x="4787" y="1615"/>
                </a:cubicBezTo>
                <a:lnTo>
                  <a:pt x="4614" y="1441"/>
                </a:lnTo>
                <a:lnTo>
                  <a:pt x="4930" y="1125"/>
                </a:lnTo>
                <a:lnTo>
                  <a:pt x="5322" y="1517"/>
                </a:lnTo>
                <a:cubicBezTo>
                  <a:pt x="5395" y="1591"/>
                  <a:pt x="5514" y="1591"/>
                  <a:pt x="5587" y="1517"/>
                </a:cubicBezTo>
                <a:cubicBezTo>
                  <a:pt x="5662" y="1443"/>
                  <a:pt x="5660" y="1325"/>
                  <a:pt x="5587" y="1252"/>
                </a:cubicBezTo>
                <a:lnTo>
                  <a:pt x="5195" y="859"/>
                </a:lnTo>
                <a:lnTo>
                  <a:pt x="5515" y="539"/>
                </a:lnTo>
                <a:lnTo>
                  <a:pt x="6392" y="1415"/>
                </a:lnTo>
                <a:lnTo>
                  <a:pt x="4528" y="3280"/>
                </a:lnTo>
                <a:lnTo>
                  <a:pt x="3651" y="2403"/>
                </a:lnTo>
                <a:lnTo>
                  <a:pt x="3767" y="2288"/>
                </a:lnTo>
                <a:close/>
                <a:moveTo>
                  <a:pt x="610" y="1323"/>
                </a:moveTo>
                <a:cubicBezTo>
                  <a:pt x="412" y="1125"/>
                  <a:pt x="412" y="805"/>
                  <a:pt x="610" y="608"/>
                </a:cubicBezTo>
                <a:cubicBezTo>
                  <a:pt x="798" y="420"/>
                  <a:pt x="1127" y="412"/>
                  <a:pt x="1324" y="608"/>
                </a:cubicBezTo>
                <a:lnTo>
                  <a:pt x="1531" y="815"/>
                </a:lnTo>
                <a:lnTo>
                  <a:pt x="816" y="1529"/>
                </a:lnTo>
                <a:lnTo>
                  <a:pt x="610" y="1323"/>
                </a:lnTo>
                <a:close/>
                <a:moveTo>
                  <a:pt x="1415" y="6392"/>
                </a:moveTo>
                <a:lnTo>
                  <a:pt x="539" y="5516"/>
                </a:lnTo>
                <a:lnTo>
                  <a:pt x="859" y="5196"/>
                </a:lnTo>
                <a:lnTo>
                  <a:pt x="1035" y="5372"/>
                </a:lnTo>
                <a:cubicBezTo>
                  <a:pt x="1108" y="5445"/>
                  <a:pt x="1227" y="5447"/>
                  <a:pt x="1300" y="5372"/>
                </a:cubicBezTo>
                <a:cubicBezTo>
                  <a:pt x="1374" y="5299"/>
                  <a:pt x="1374" y="5180"/>
                  <a:pt x="1300" y="5107"/>
                </a:cubicBezTo>
                <a:lnTo>
                  <a:pt x="1126" y="4929"/>
                </a:lnTo>
                <a:lnTo>
                  <a:pt x="1442" y="4613"/>
                </a:lnTo>
                <a:lnTo>
                  <a:pt x="1836" y="5008"/>
                </a:lnTo>
                <a:cubicBezTo>
                  <a:pt x="1919" y="5091"/>
                  <a:pt x="2032" y="5077"/>
                  <a:pt x="2102" y="5008"/>
                </a:cubicBezTo>
                <a:cubicBezTo>
                  <a:pt x="2175" y="4935"/>
                  <a:pt x="2175" y="4816"/>
                  <a:pt x="2102" y="4743"/>
                </a:cubicBezTo>
                <a:lnTo>
                  <a:pt x="1707" y="4348"/>
                </a:lnTo>
                <a:lnTo>
                  <a:pt x="2023" y="4032"/>
                </a:lnTo>
                <a:lnTo>
                  <a:pt x="2199" y="4208"/>
                </a:lnTo>
                <a:cubicBezTo>
                  <a:pt x="2272" y="4281"/>
                  <a:pt x="2398" y="4275"/>
                  <a:pt x="2464" y="4208"/>
                </a:cubicBezTo>
                <a:cubicBezTo>
                  <a:pt x="2538" y="4135"/>
                  <a:pt x="2538" y="4016"/>
                  <a:pt x="2464" y="3943"/>
                </a:cubicBezTo>
                <a:lnTo>
                  <a:pt x="2288" y="3767"/>
                </a:lnTo>
                <a:lnTo>
                  <a:pt x="2406" y="3649"/>
                </a:lnTo>
                <a:lnTo>
                  <a:pt x="3283" y="4525"/>
                </a:lnTo>
                <a:lnTo>
                  <a:pt x="1415" y="6392"/>
                </a:lnTo>
                <a:close/>
                <a:moveTo>
                  <a:pt x="1082" y="1795"/>
                </a:moveTo>
                <a:lnTo>
                  <a:pt x="1796" y="1080"/>
                </a:lnTo>
                <a:lnTo>
                  <a:pt x="5912" y="5196"/>
                </a:lnTo>
                <a:lnTo>
                  <a:pt x="5198" y="5911"/>
                </a:lnTo>
                <a:lnTo>
                  <a:pt x="1082" y="1795"/>
                </a:lnTo>
                <a:close/>
                <a:moveTo>
                  <a:pt x="5547" y="6095"/>
                </a:moveTo>
                <a:lnTo>
                  <a:pt x="6098" y="5544"/>
                </a:lnTo>
                <a:lnTo>
                  <a:pt x="6374" y="6369"/>
                </a:lnTo>
                <a:lnTo>
                  <a:pt x="5547" y="6095"/>
                </a:lnTo>
                <a:close/>
              </a:path>
            </a:pathLst>
          </a:custGeom>
          <a:solidFill>
            <a:schemeClr val="accent1"/>
          </a:solidFill>
          <a:ln>
            <a:noFill/>
          </a:ln>
        </p:spPr>
        <p:txBody>
          <a:bodyPr/>
          <a:lstStyle/>
          <a:p>
            <a:endParaRPr lang="zh-CN" altLang="en-US"/>
          </a:p>
        </p:txBody>
      </p:sp>
      <p:sp>
        <p:nvSpPr>
          <p:cNvPr id="97" name="speech_384626">
            <a:extLst>
              <a:ext uri="{FF2B5EF4-FFF2-40B4-BE49-F238E27FC236}">
                <a16:creationId xmlns:a16="http://schemas.microsoft.com/office/drawing/2014/main" id="{AF52AD29-2BF7-46AC-829A-815B3BEF7B89}"/>
              </a:ext>
            </a:extLst>
          </p:cNvPr>
          <p:cNvSpPr>
            <a:spLocks noChangeAspect="1"/>
          </p:cNvSpPr>
          <p:nvPr/>
        </p:nvSpPr>
        <p:spPr bwMode="auto">
          <a:xfrm>
            <a:off x="10259246" y="5843651"/>
            <a:ext cx="416819" cy="609685"/>
          </a:xfrm>
          <a:custGeom>
            <a:avLst/>
            <a:gdLst>
              <a:gd name="connsiteX0" fmla="*/ 56556 w 414360"/>
              <a:gd name="connsiteY0" fmla="*/ 353577 h 606087"/>
              <a:gd name="connsiteX1" fmla="*/ 98234 w 414360"/>
              <a:gd name="connsiteY1" fmla="*/ 572443 h 606087"/>
              <a:gd name="connsiteX2" fmla="*/ 316036 w 414360"/>
              <a:gd name="connsiteY2" fmla="*/ 572443 h 606087"/>
              <a:gd name="connsiteX3" fmla="*/ 357624 w 414360"/>
              <a:gd name="connsiteY3" fmla="*/ 353577 h 606087"/>
              <a:gd name="connsiteX4" fmla="*/ 151923 w 414360"/>
              <a:gd name="connsiteY4" fmla="*/ 221506 h 606087"/>
              <a:gd name="connsiteX5" fmla="*/ 80308 w 414360"/>
              <a:gd name="connsiteY5" fmla="*/ 319754 h 606087"/>
              <a:gd name="connsiteX6" fmla="*/ 334052 w 414360"/>
              <a:gd name="connsiteY6" fmla="*/ 319754 h 606087"/>
              <a:gd name="connsiteX7" fmla="*/ 262616 w 414360"/>
              <a:gd name="connsiteY7" fmla="*/ 221506 h 606087"/>
              <a:gd name="connsiteX8" fmla="*/ 221835 w 414360"/>
              <a:gd name="connsiteY8" fmla="*/ 291120 h 606087"/>
              <a:gd name="connsiteX9" fmla="*/ 207225 w 414360"/>
              <a:gd name="connsiteY9" fmla="*/ 299532 h 606087"/>
              <a:gd name="connsiteX10" fmla="*/ 192705 w 414360"/>
              <a:gd name="connsiteY10" fmla="*/ 291120 h 606087"/>
              <a:gd name="connsiteX11" fmla="*/ 153447 w 414360"/>
              <a:gd name="connsiteY11" fmla="*/ 184461 h 606087"/>
              <a:gd name="connsiteX12" fmla="*/ 173703 w 414360"/>
              <a:gd name="connsiteY12" fmla="*/ 191888 h 606087"/>
              <a:gd name="connsiteX13" fmla="*/ 207135 w 414360"/>
              <a:gd name="connsiteY13" fmla="*/ 249244 h 606087"/>
              <a:gd name="connsiteX14" fmla="*/ 240747 w 414360"/>
              <a:gd name="connsiteY14" fmla="*/ 191888 h 606087"/>
              <a:gd name="connsiteX15" fmla="*/ 260913 w 414360"/>
              <a:gd name="connsiteY15" fmla="*/ 184461 h 606087"/>
              <a:gd name="connsiteX16" fmla="*/ 367842 w 414360"/>
              <a:gd name="connsiteY16" fmla="*/ 319754 h 606087"/>
              <a:gd name="connsiteX17" fmla="*/ 397420 w 414360"/>
              <a:gd name="connsiteY17" fmla="*/ 319754 h 606087"/>
              <a:gd name="connsiteX18" fmla="*/ 414360 w 414360"/>
              <a:gd name="connsiteY18" fmla="*/ 336576 h 606087"/>
              <a:gd name="connsiteX19" fmla="*/ 397510 w 414360"/>
              <a:gd name="connsiteY19" fmla="*/ 353398 h 606087"/>
              <a:gd name="connsiteX20" fmla="*/ 392132 w 414360"/>
              <a:gd name="connsiteY20" fmla="*/ 353398 h 606087"/>
              <a:gd name="connsiteX21" fmla="*/ 346600 w 414360"/>
              <a:gd name="connsiteY21" fmla="*/ 592397 h 606087"/>
              <a:gd name="connsiteX22" fmla="*/ 330018 w 414360"/>
              <a:gd name="connsiteY22" fmla="*/ 606087 h 606087"/>
              <a:gd name="connsiteX23" fmla="*/ 84431 w 414360"/>
              <a:gd name="connsiteY23" fmla="*/ 606087 h 606087"/>
              <a:gd name="connsiteX24" fmla="*/ 67760 w 414360"/>
              <a:gd name="connsiteY24" fmla="*/ 592397 h 606087"/>
              <a:gd name="connsiteX25" fmla="*/ 22228 w 414360"/>
              <a:gd name="connsiteY25" fmla="*/ 353398 h 606087"/>
              <a:gd name="connsiteX26" fmla="*/ 16850 w 414360"/>
              <a:gd name="connsiteY26" fmla="*/ 353398 h 606087"/>
              <a:gd name="connsiteX27" fmla="*/ 0 w 414360"/>
              <a:gd name="connsiteY27" fmla="*/ 336576 h 606087"/>
              <a:gd name="connsiteX28" fmla="*/ 16850 w 414360"/>
              <a:gd name="connsiteY28" fmla="*/ 319754 h 606087"/>
              <a:gd name="connsiteX29" fmla="*/ 46518 w 414360"/>
              <a:gd name="connsiteY29" fmla="*/ 319754 h 606087"/>
              <a:gd name="connsiteX30" fmla="*/ 153447 w 414360"/>
              <a:gd name="connsiteY30" fmla="*/ 184461 h 606087"/>
              <a:gd name="connsiteX31" fmla="*/ 207145 w 414360"/>
              <a:gd name="connsiteY31" fmla="*/ 33652 h 606087"/>
              <a:gd name="connsiteX32" fmla="*/ 162613 w 414360"/>
              <a:gd name="connsiteY32" fmla="*/ 78133 h 606087"/>
              <a:gd name="connsiteX33" fmla="*/ 207145 w 414360"/>
              <a:gd name="connsiteY33" fmla="*/ 122703 h 606087"/>
              <a:gd name="connsiteX34" fmla="*/ 251676 w 414360"/>
              <a:gd name="connsiteY34" fmla="*/ 78133 h 606087"/>
              <a:gd name="connsiteX35" fmla="*/ 207145 w 414360"/>
              <a:gd name="connsiteY35" fmla="*/ 33652 h 606087"/>
              <a:gd name="connsiteX36" fmla="*/ 207145 w 414360"/>
              <a:gd name="connsiteY36" fmla="*/ 0 h 606087"/>
              <a:gd name="connsiteX37" fmla="*/ 285366 w 414360"/>
              <a:gd name="connsiteY37" fmla="*/ 78311 h 606087"/>
              <a:gd name="connsiteX38" fmla="*/ 207145 w 414360"/>
              <a:gd name="connsiteY38" fmla="*/ 156444 h 606087"/>
              <a:gd name="connsiteX39" fmla="*/ 128923 w 414360"/>
              <a:gd name="connsiteY39" fmla="*/ 78133 h 606087"/>
              <a:gd name="connsiteX40" fmla="*/ 207145 w 414360"/>
              <a:gd name="connsiteY40"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4360" h="606087">
                <a:moveTo>
                  <a:pt x="56556" y="353577"/>
                </a:moveTo>
                <a:lnTo>
                  <a:pt x="98234" y="572443"/>
                </a:lnTo>
                <a:lnTo>
                  <a:pt x="316036" y="572443"/>
                </a:lnTo>
                <a:lnTo>
                  <a:pt x="357624" y="353577"/>
                </a:lnTo>
                <a:close/>
                <a:moveTo>
                  <a:pt x="151923" y="221506"/>
                </a:moveTo>
                <a:cubicBezTo>
                  <a:pt x="112934" y="240117"/>
                  <a:pt x="85955" y="277341"/>
                  <a:pt x="80308" y="319754"/>
                </a:cubicBezTo>
                <a:lnTo>
                  <a:pt x="334052" y="319754"/>
                </a:lnTo>
                <a:cubicBezTo>
                  <a:pt x="328405" y="277162"/>
                  <a:pt x="301426" y="240117"/>
                  <a:pt x="262616" y="221506"/>
                </a:cubicBezTo>
                <a:lnTo>
                  <a:pt x="221835" y="291120"/>
                </a:lnTo>
                <a:cubicBezTo>
                  <a:pt x="218877" y="296310"/>
                  <a:pt x="213230" y="299532"/>
                  <a:pt x="207225" y="299532"/>
                </a:cubicBezTo>
                <a:cubicBezTo>
                  <a:pt x="201309" y="299532"/>
                  <a:pt x="195663" y="296310"/>
                  <a:pt x="192705" y="291120"/>
                </a:cubicBezTo>
                <a:close/>
                <a:moveTo>
                  <a:pt x="153447" y="184461"/>
                </a:moveTo>
                <a:cubicBezTo>
                  <a:pt x="161155" y="181777"/>
                  <a:pt x="169580" y="184998"/>
                  <a:pt x="173703" y="191888"/>
                </a:cubicBezTo>
                <a:lnTo>
                  <a:pt x="207135" y="249244"/>
                </a:lnTo>
                <a:lnTo>
                  <a:pt x="240747" y="191888"/>
                </a:lnTo>
                <a:cubicBezTo>
                  <a:pt x="244780" y="184998"/>
                  <a:pt x="253295" y="181777"/>
                  <a:pt x="260913" y="184461"/>
                </a:cubicBezTo>
                <a:cubicBezTo>
                  <a:pt x="320069" y="205221"/>
                  <a:pt x="361389" y="258461"/>
                  <a:pt x="367842" y="319754"/>
                </a:cubicBezTo>
                <a:lnTo>
                  <a:pt x="397420" y="319754"/>
                </a:lnTo>
                <a:cubicBezTo>
                  <a:pt x="406742" y="319754"/>
                  <a:pt x="414271" y="327449"/>
                  <a:pt x="414360" y="336576"/>
                </a:cubicBezTo>
                <a:cubicBezTo>
                  <a:pt x="414360" y="345882"/>
                  <a:pt x="406831" y="353398"/>
                  <a:pt x="397510" y="353398"/>
                </a:cubicBezTo>
                <a:lnTo>
                  <a:pt x="392132" y="353398"/>
                </a:lnTo>
                <a:lnTo>
                  <a:pt x="346600" y="592397"/>
                </a:lnTo>
                <a:cubicBezTo>
                  <a:pt x="345076" y="600360"/>
                  <a:pt x="338085" y="606087"/>
                  <a:pt x="330018" y="606087"/>
                </a:cubicBezTo>
                <a:lnTo>
                  <a:pt x="84431" y="606087"/>
                </a:lnTo>
                <a:cubicBezTo>
                  <a:pt x="76275" y="606087"/>
                  <a:pt x="69373" y="600360"/>
                  <a:pt x="67760" y="592397"/>
                </a:cubicBezTo>
                <a:lnTo>
                  <a:pt x="22228" y="353398"/>
                </a:lnTo>
                <a:lnTo>
                  <a:pt x="16850" y="353398"/>
                </a:lnTo>
                <a:cubicBezTo>
                  <a:pt x="7529" y="353398"/>
                  <a:pt x="0" y="345882"/>
                  <a:pt x="0" y="336576"/>
                </a:cubicBezTo>
                <a:cubicBezTo>
                  <a:pt x="0" y="327270"/>
                  <a:pt x="7529" y="319754"/>
                  <a:pt x="16850" y="319754"/>
                </a:cubicBezTo>
                <a:lnTo>
                  <a:pt x="46518" y="319754"/>
                </a:lnTo>
                <a:cubicBezTo>
                  <a:pt x="52971" y="258461"/>
                  <a:pt x="94201" y="205399"/>
                  <a:pt x="153447" y="184461"/>
                </a:cubicBezTo>
                <a:close/>
                <a:moveTo>
                  <a:pt x="207145" y="33652"/>
                </a:moveTo>
                <a:cubicBezTo>
                  <a:pt x="182505" y="33652"/>
                  <a:pt x="162613" y="53610"/>
                  <a:pt x="162613" y="78133"/>
                </a:cubicBezTo>
                <a:cubicBezTo>
                  <a:pt x="162613" y="102745"/>
                  <a:pt x="182505" y="122703"/>
                  <a:pt x="207145" y="122703"/>
                </a:cubicBezTo>
                <a:cubicBezTo>
                  <a:pt x="231785" y="122703"/>
                  <a:pt x="251676" y="102745"/>
                  <a:pt x="251676" y="78133"/>
                </a:cubicBezTo>
                <a:cubicBezTo>
                  <a:pt x="251676" y="53610"/>
                  <a:pt x="231785" y="33652"/>
                  <a:pt x="207145" y="33652"/>
                </a:cubicBezTo>
                <a:close/>
                <a:moveTo>
                  <a:pt x="207145" y="0"/>
                </a:moveTo>
                <a:cubicBezTo>
                  <a:pt x="250243" y="0"/>
                  <a:pt x="285366" y="35173"/>
                  <a:pt x="285366" y="78311"/>
                </a:cubicBezTo>
                <a:cubicBezTo>
                  <a:pt x="285366" y="121360"/>
                  <a:pt x="250243" y="156444"/>
                  <a:pt x="207145" y="156444"/>
                </a:cubicBezTo>
                <a:cubicBezTo>
                  <a:pt x="164047" y="156444"/>
                  <a:pt x="128923" y="121271"/>
                  <a:pt x="128923" y="78133"/>
                </a:cubicBezTo>
                <a:cubicBezTo>
                  <a:pt x="128923" y="35084"/>
                  <a:pt x="164047" y="0"/>
                  <a:pt x="207145" y="0"/>
                </a:cubicBezTo>
                <a:close/>
              </a:path>
            </a:pathLst>
          </a:custGeom>
          <a:solidFill>
            <a:schemeClr val="accent1"/>
          </a:solidFill>
          <a:ln>
            <a:noFill/>
          </a:ln>
        </p:spPr>
        <p:txBody>
          <a:bodyPr/>
          <a:lstStyle/>
          <a:p>
            <a:endParaRPr lang="zh-CN" altLang="en-US"/>
          </a:p>
        </p:txBody>
      </p:sp>
      <p:sp>
        <p:nvSpPr>
          <p:cNvPr id="98" name="saturn_175280">
            <a:extLst>
              <a:ext uri="{FF2B5EF4-FFF2-40B4-BE49-F238E27FC236}">
                <a16:creationId xmlns:a16="http://schemas.microsoft.com/office/drawing/2014/main" id="{B7AE13F9-E899-4D48-A434-D3E3459DA990}"/>
              </a:ext>
            </a:extLst>
          </p:cNvPr>
          <p:cNvSpPr>
            <a:spLocks noChangeAspect="1"/>
          </p:cNvSpPr>
          <p:nvPr/>
        </p:nvSpPr>
        <p:spPr bwMode="auto">
          <a:xfrm>
            <a:off x="10162813" y="1644791"/>
            <a:ext cx="609685" cy="458989"/>
          </a:xfrm>
          <a:custGeom>
            <a:avLst/>
            <a:gdLst>
              <a:gd name="connsiteX0" fmla="*/ 84224 w 606549"/>
              <a:gd name="connsiteY0" fmla="*/ 265106 h 456629"/>
              <a:gd name="connsiteX1" fmla="*/ 24937 w 606549"/>
              <a:gd name="connsiteY1" fmla="*/ 347654 h 456629"/>
              <a:gd name="connsiteX2" fmla="*/ 121910 w 606549"/>
              <a:gd name="connsiteY2" fmla="*/ 364369 h 456629"/>
              <a:gd name="connsiteX3" fmla="*/ 126024 w 606549"/>
              <a:gd name="connsiteY3" fmla="*/ 363809 h 456629"/>
              <a:gd name="connsiteX4" fmla="*/ 84224 w 606549"/>
              <a:gd name="connsiteY4" fmla="*/ 265106 h 456629"/>
              <a:gd name="connsiteX5" fmla="*/ 487003 w 606549"/>
              <a:gd name="connsiteY5" fmla="*/ 229042 h 456629"/>
              <a:gd name="connsiteX6" fmla="*/ 494445 w 606549"/>
              <a:gd name="connsiteY6" fmla="*/ 234179 h 456629"/>
              <a:gd name="connsiteX7" fmla="*/ 490800 w 606549"/>
              <a:gd name="connsiteY7" fmla="*/ 250525 h 456629"/>
              <a:gd name="connsiteX8" fmla="*/ 457808 w 606549"/>
              <a:gd name="connsiteY8" fmla="*/ 270513 h 456629"/>
              <a:gd name="connsiteX9" fmla="*/ 451920 w 606549"/>
              <a:gd name="connsiteY9" fmla="*/ 272101 h 456629"/>
              <a:gd name="connsiteX10" fmla="*/ 441639 w 606549"/>
              <a:gd name="connsiteY10" fmla="*/ 266123 h 456629"/>
              <a:gd name="connsiteX11" fmla="*/ 446032 w 606549"/>
              <a:gd name="connsiteY11" fmla="*/ 249964 h 456629"/>
              <a:gd name="connsiteX12" fmla="*/ 478089 w 606549"/>
              <a:gd name="connsiteY12" fmla="*/ 230629 h 456629"/>
              <a:gd name="connsiteX13" fmla="*/ 487003 w 606549"/>
              <a:gd name="connsiteY13" fmla="*/ 229042 h 456629"/>
              <a:gd name="connsiteX14" fmla="*/ 229965 w 606549"/>
              <a:gd name="connsiteY14" fmla="*/ 74879 h 456629"/>
              <a:gd name="connsiteX15" fmla="*/ 237228 w 606549"/>
              <a:gd name="connsiteY15" fmla="*/ 80390 h 456629"/>
              <a:gd name="connsiteX16" fmla="*/ 232924 w 606549"/>
              <a:gd name="connsiteY16" fmla="*/ 96549 h 456629"/>
              <a:gd name="connsiteX17" fmla="*/ 157129 w 606549"/>
              <a:gd name="connsiteY17" fmla="*/ 228343 h 456629"/>
              <a:gd name="connsiteX18" fmla="*/ 145246 w 606549"/>
              <a:gd name="connsiteY18" fmla="*/ 240205 h 456629"/>
              <a:gd name="connsiteX19" fmla="*/ 133455 w 606549"/>
              <a:gd name="connsiteY19" fmla="*/ 228343 h 456629"/>
              <a:gd name="connsiteX20" fmla="*/ 157597 w 606549"/>
              <a:gd name="connsiteY20" fmla="*/ 139328 h 456629"/>
              <a:gd name="connsiteX21" fmla="*/ 220946 w 606549"/>
              <a:gd name="connsiteY21" fmla="*/ 76093 h 456629"/>
              <a:gd name="connsiteX22" fmla="*/ 229965 w 606549"/>
              <a:gd name="connsiteY22" fmla="*/ 74879 h 456629"/>
              <a:gd name="connsiteX23" fmla="*/ 309943 w 606549"/>
              <a:gd name="connsiteY23" fmla="*/ 52077 h 456629"/>
              <a:gd name="connsiteX24" fmla="*/ 321723 w 606549"/>
              <a:gd name="connsiteY24" fmla="*/ 63944 h 456629"/>
              <a:gd name="connsiteX25" fmla="*/ 309943 w 606549"/>
              <a:gd name="connsiteY25" fmla="*/ 75812 h 456629"/>
              <a:gd name="connsiteX26" fmla="*/ 277593 w 606549"/>
              <a:gd name="connsiteY26" fmla="*/ 79176 h 456629"/>
              <a:gd name="connsiteX27" fmla="*/ 275069 w 606549"/>
              <a:gd name="connsiteY27" fmla="*/ 79456 h 456629"/>
              <a:gd name="connsiteX28" fmla="*/ 263569 w 606549"/>
              <a:gd name="connsiteY28" fmla="*/ 70112 h 456629"/>
              <a:gd name="connsiteX29" fmla="*/ 272638 w 606549"/>
              <a:gd name="connsiteY29" fmla="*/ 56095 h 456629"/>
              <a:gd name="connsiteX30" fmla="*/ 309943 w 606549"/>
              <a:gd name="connsiteY30" fmla="*/ 52077 h 456629"/>
              <a:gd name="connsiteX31" fmla="*/ 309965 w 606549"/>
              <a:gd name="connsiteY31" fmla="*/ 23625 h 456629"/>
              <a:gd name="connsiteX32" fmla="*/ 104984 w 606549"/>
              <a:gd name="connsiteY32" fmla="*/ 228315 h 456629"/>
              <a:gd name="connsiteX33" fmla="*/ 152957 w 606549"/>
              <a:gd name="connsiteY33" fmla="*/ 359794 h 456629"/>
              <a:gd name="connsiteX34" fmla="*/ 333343 w 606549"/>
              <a:gd name="connsiteY34" fmla="*/ 304886 h 456629"/>
              <a:gd name="connsiteX35" fmla="*/ 400953 w 606549"/>
              <a:gd name="connsiteY35" fmla="*/ 274071 h 456629"/>
              <a:gd name="connsiteX36" fmla="*/ 416850 w 606549"/>
              <a:gd name="connsiteY36" fmla="*/ 279394 h 456629"/>
              <a:gd name="connsiteX37" fmla="*/ 411614 w 606549"/>
              <a:gd name="connsiteY37" fmla="*/ 295268 h 456629"/>
              <a:gd name="connsiteX38" fmla="*/ 342414 w 606549"/>
              <a:gd name="connsiteY38" fmla="*/ 326737 h 456629"/>
              <a:gd name="connsiteX39" fmla="*/ 172594 w 606549"/>
              <a:gd name="connsiteY39" fmla="*/ 380151 h 456629"/>
              <a:gd name="connsiteX40" fmla="*/ 309965 w 606549"/>
              <a:gd name="connsiteY40" fmla="*/ 433004 h 456629"/>
              <a:gd name="connsiteX41" fmla="*/ 514946 w 606549"/>
              <a:gd name="connsiteY41" fmla="*/ 228315 h 456629"/>
              <a:gd name="connsiteX42" fmla="*/ 309965 w 606549"/>
              <a:gd name="connsiteY42" fmla="*/ 23625 h 456629"/>
              <a:gd name="connsiteX43" fmla="*/ 309965 w 606549"/>
              <a:gd name="connsiteY43" fmla="*/ 0 h 456629"/>
              <a:gd name="connsiteX44" fmla="*/ 481000 w 606549"/>
              <a:gd name="connsiteY44" fmla="*/ 77039 h 456629"/>
              <a:gd name="connsiteX45" fmla="*/ 603502 w 606549"/>
              <a:gd name="connsiteY45" fmla="*/ 108041 h 456629"/>
              <a:gd name="connsiteX46" fmla="*/ 566191 w 606549"/>
              <a:gd name="connsiteY46" fmla="*/ 192737 h 456629"/>
              <a:gd name="connsiteX47" fmla="*/ 557868 w 606549"/>
              <a:gd name="connsiteY47" fmla="*/ 196098 h 456629"/>
              <a:gd name="connsiteX48" fmla="*/ 549452 w 606549"/>
              <a:gd name="connsiteY48" fmla="*/ 192550 h 456629"/>
              <a:gd name="connsiteX49" fmla="*/ 549639 w 606549"/>
              <a:gd name="connsiteY49" fmla="*/ 175835 h 456629"/>
              <a:gd name="connsiteX50" fmla="*/ 581620 w 606549"/>
              <a:gd name="connsiteY50" fmla="*/ 117099 h 456629"/>
              <a:gd name="connsiteX51" fmla="*/ 498300 w 606549"/>
              <a:gd name="connsiteY51" fmla="*/ 99076 h 456629"/>
              <a:gd name="connsiteX52" fmla="*/ 538604 w 606549"/>
              <a:gd name="connsiteY52" fmla="*/ 228315 h 456629"/>
              <a:gd name="connsiteX53" fmla="*/ 309965 w 606549"/>
              <a:gd name="connsiteY53" fmla="*/ 456629 h 456629"/>
              <a:gd name="connsiteX54" fmla="*/ 143979 w 606549"/>
              <a:gd name="connsiteY54" fmla="*/ 385287 h 456629"/>
              <a:gd name="connsiteX55" fmla="*/ 124528 w 606549"/>
              <a:gd name="connsiteY55" fmla="*/ 387808 h 456629"/>
              <a:gd name="connsiteX56" fmla="*/ 85533 w 606549"/>
              <a:gd name="connsiteY56" fmla="*/ 390236 h 456629"/>
              <a:gd name="connsiteX57" fmla="*/ 3055 w 606549"/>
              <a:gd name="connsiteY57" fmla="*/ 356712 h 456629"/>
              <a:gd name="connsiteX58" fmla="*/ 17362 w 606549"/>
              <a:gd name="connsiteY58" fmla="*/ 297883 h 456629"/>
              <a:gd name="connsiteX59" fmla="*/ 81512 w 606549"/>
              <a:gd name="connsiteY59" fmla="*/ 237559 h 456629"/>
              <a:gd name="connsiteX60" fmla="*/ 81232 w 606549"/>
              <a:gd name="connsiteY60" fmla="*/ 228315 h 456629"/>
              <a:gd name="connsiteX61" fmla="*/ 309965 w 606549"/>
              <a:gd name="connsiteY61" fmla="*/ 0 h 45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6549" h="456629">
                <a:moveTo>
                  <a:pt x="84224" y="265106"/>
                </a:moveTo>
                <a:cubicBezTo>
                  <a:pt x="32418" y="305820"/>
                  <a:pt x="19513" y="334675"/>
                  <a:pt x="24937" y="347654"/>
                </a:cubicBezTo>
                <a:cubicBezTo>
                  <a:pt x="30173" y="360354"/>
                  <a:pt x="58414" y="371466"/>
                  <a:pt x="121910" y="364369"/>
                </a:cubicBezTo>
                <a:cubicBezTo>
                  <a:pt x="123219" y="364183"/>
                  <a:pt x="124622" y="363996"/>
                  <a:pt x="126024" y="363809"/>
                </a:cubicBezTo>
                <a:cubicBezTo>
                  <a:pt x="104890" y="335235"/>
                  <a:pt x="90209" y="301618"/>
                  <a:pt x="84224" y="265106"/>
                </a:cubicBezTo>
                <a:close/>
                <a:moveTo>
                  <a:pt x="487003" y="229042"/>
                </a:moveTo>
                <a:cubicBezTo>
                  <a:pt x="489959" y="229695"/>
                  <a:pt x="492669" y="231470"/>
                  <a:pt x="494445" y="234179"/>
                </a:cubicBezTo>
                <a:cubicBezTo>
                  <a:pt x="497996" y="239690"/>
                  <a:pt x="496314" y="247069"/>
                  <a:pt x="490800" y="250525"/>
                </a:cubicBezTo>
                <a:cubicBezTo>
                  <a:pt x="480332" y="257250"/>
                  <a:pt x="469304" y="263975"/>
                  <a:pt x="457808" y="270513"/>
                </a:cubicBezTo>
                <a:cubicBezTo>
                  <a:pt x="455939" y="271634"/>
                  <a:pt x="453976" y="272101"/>
                  <a:pt x="451920" y="272101"/>
                </a:cubicBezTo>
                <a:cubicBezTo>
                  <a:pt x="447808" y="272101"/>
                  <a:pt x="443882" y="269953"/>
                  <a:pt x="441639" y="266123"/>
                </a:cubicBezTo>
                <a:cubicBezTo>
                  <a:pt x="438368" y="260519"/>
                  <a:pt x="440331" y="253233"/>
                  <a:pt x="446032" y="249964"/>
                </a:cubicBezTo>
                <a:cubicBezTo>
                  <a:pt x="457154" y="243613"/>
                  <a:pt x="467902" y="237168"/>
                  <a:pt x="478089" y="230629"/>
                </a:cubicBezTo>
                <a:cubicBezTo>
                  <a:pt x="480846" y="228855"/>
                  <a:pt x="484047" y="228388"/>
                  <a:pt x="487003" y="229042"/>
                </a:cubicBezTo>
                <a:close/>
                <a:moveTo>
                  <a:pt x="229965" y="74879"/>
                </a:moveTo>
                <a:cubicBezTo>
                  <a:pt x="232901" y="75650"/>
                  <a:pt x="235544" y="77541"/>
                  <a:pt x="237228" y="80390"/>
                </a:cubicBezTo>
                <a:cubicBezTo>
                  <a:pt x="240503" y="85994"/>
                  <a:pt x="238632" y="93280"/>
                  <a:pt x="232924" y="96549"/>
                </a:cubicBezTo>
                <a:cubicBezTo>
                  <a:pt x="186137" y="123823"/>
                  <a:pt x="157129" y="174355"/>
                  <a:pt x="157129" y="228343"/>
                </a:cubicBezTo>
                <a:cubicBezTo>
                  <a:pt x="157129" y="234881"/>
                  <a:pt x="151796" y="240205"/>
                  <a:pt x="145246" y="240205"/>
                </a:cubicBezTo>
                <a:cubicBezTo>
                  <a:pt x="138695" y="240205"/>
                  <a:pt x="133455" y="234881"/>
                  <a:pt x="133455" y="228343"/>
                </a:cubicBezTo>
                <a:cubicBezTo>
                  <a:pt x="133455" y="197052"/>
                  <a:pt x="141783" y="166229"/>
                  <a:pt x="157597" y="139328"/>
                </a:cubicBezTo>
                <a:cubicBezTo>
                  <a:pt x="172850" y="113268"/>
                  <a:pt x="194839" y="91412"/>
                  <a:pt x="220946" y="76093"/>
                </a:cubicBezTo>
                <a:cubicBezTo>
                  <a:pt x="223800" y="74459"/>
                  <a:pt x="227029" y="74108"/>
                  <a:pt x="229965" y="74879"/>
                </a:cubicBezTo>
                <a:close/>
                <a:moveTo>
                  <a:pt x="309943" y="52077"/>
                </a:moveTo>
                <a:cubicBezTo>
                  <a:pt x="316487" y="52077"/>
                  <a:pt x="321723" y="57403"/>
                  <a:pt x="321723" y="63944"/>
                </a:cubicBezTo>
                <a:cubicBezTo>
                  <a:pt x="321723" y="70485"/>
                  <a:pt x="316487" y="75812"/>
                  <a:pt x="309943" y="75812"/>
                </a:cubicBezTo>
                <a:cubicBezTo>
                  <a:pt x="299004" y="75812"/>
                  <a:pt x="288158" y="76933"/>
                  <a:pt x="277593" y="79176"/>
                </a:cubicBezTo>
                <a:cubicBezTo>
                  <a:pt x="276752" y="79363"/>
                  <a:pt x="275910" y="79456"/>
                  <a:pt x="275069" y="79456"/>
                </a:cubicBezTo>
                <a:cubicBezTo>
                  <a:pt x="269646" y="79456"/>
                  <a:pt x="264784" y="75625"/>
                  <a:pt x="263569" y="70112"/>
                </a:cubicBezTo>
                <a:cubicBezTo>
                  <a:pt x="262166" y="63757"/>
                  <a:pt x="266280" y="57403"/>
                  <a:pt x="272638" y="56095"/>
                </a:cubicBezTo>
                <a:cubicBezTo>
                  <a:pt x="284792" y="53385"/>
                  <a:pt x="297321" y="52077"/>
                  <a:pt x="309943" y="52077"/>
                </a:cubicBezTo>
                <a:close/>
                <a:moveTo>
                  <a:pt x="309965" y="23625"/>
                </a:moveTo>
                <a:cubicBezTo>
                  <a:pt x="196908" y="23625"/>
                  <a:pt x="104984" y="115511"/>
                  <a:pt x="104984" y="228315"/>
                </a:cubicBezTo>
                <a:cubicBezTo>
                  <a:pt x="104984" y="278366"/>
                  <a:pt x="123032" y="324216"/>
                  <a:pt x="152957" y="359794"/>
                </a:cubicBezTo>
                <a:cubicBezTo>
                  <a:pt x="206914" y="350269"/>
                  <a:pt x="269754" y="331220"/>
                  <a:pt x="333343" y="304886"/>
                </a:cubicBezTo>
                <a:cubicBezTo>
                  <a:pt x="356534" y="295268"/>
                  <a:pt x="379352" y="284903"/>
                  <a:pt x="400953" y="274071"/>
                </a:cubicBezTo>
                <a:cubicBezTo>
                  <a:pt x="406844" y="271176"/>
                  <a:pt x="413951" y="273511"/>
                  <a:pt x="416850" y="279394"/>
                </a:cubicBezTo>
                <a:cubicBezTo>
                  <a:pt x="419843" y="285183"/>
                  <a:pt x="417411" y="292280"/>
                  <a:pt x="411614" y="295268"/>
                </a:cubicBezTo>
                <a:cubicBezTo>
                  <a:pt x="389451" y="306287"/>
                  <a:pt x="366166" y="316932"/>
                  <a:pt x="342414" y="326737"/>
                </a:cubicBezTo>
                <a:cubicBezTo>
                  <a:pt x="283314" y="351203"/>
                  <a:pt x="224588" y="369599"/>
                  <a:pt x="172594" y="380151"/>
                </a:cubicBezTo>
                <a:cubicBezTo>
                  <a:pt x="208971" y="413021"/>
                  <a:pt x="257130" y="433004"/>
                  <a:pt x="309965" y="433004"/>
                </a:cubicBezTo>
                <a:cubicBezTo>
                  <a:pt x="422929" y="433004"/>
                  <a:pt x="514946" y="341211"/>
                  <a:pt x="514946" y="228315"/>
                </a:cubicBezTo>
                <a:cubicBezTo>
                  <a:pt x="514946" y="115511"/>
                  <a:pt x="422929" y="23625"/>
                  <a:pt x="309965" y="23625"/>
                </a:cubicBezTo>
                <a:close/>
                <a:moveTo>
                  <a:pt x="309965" y="0"/>
                </a:moveTo>
                <a:cubicBezTo>
                  <a:pt x="377949" y="0"/>
                  <a:pt x="439106" y="29788"/>
                  <a:pt x="481000" y="77039"/>
                </a:cubicBezTo>
                <a:cubicBezTo>
                  <a:pt x="549452" y="69195"/>
                  <a:pt x="591813" y="79840"/>
                  <a:pt x="603502" y="108041"/>
                </a:cubicBezTo>
                <a:cubicBezTo>
                  <a:pt x="612947" y="130919"/>
                  <a:pt x="600416" y="159400"/>
                  <a:pt x="566191" y="192737"/>
                </a:cubicBezTo>
                <a:cubicBezTo>
                  <a:pt x="563853" y="194978"/>
                  <a:pt x="560860" y="196098"/>
                  <a:pt x="557868" y="196098"/>
                </a:cubicBezTo>
                <a:cubicBezTo>
                  <a:pt x="554782" y="196098"/>
                  <a:pt x="551790" y="194884"/>
                  <a:pt x="549452" y="192550"/>
                </a:cubicBezTo>
                <a:cubicBezTo>
                  <a:pt x="544870" y="187881"/>
                  <a:pt x="544963" y="180317"/>
                  <a:pt x="549639" y="175835"/>
                </a:cubicBezTo>
                <a:cubicBezTo>
                  <a:pt x="575168" y="150996"/>
                  <a:pt x="586764" y="129612"/>
                  <a:pt x="581620" y="117099"/>
                </a:cubicBezTo>
                <a:cubicBezTo>
                  <a:pt x="576664" y="105146"/>
                  <a:pt x="552070" y="94968"/>
                  <a:pt x="498300" y="99076"/>
                </a:cubicBezTo>
                <a:cubicBezTo>
                  <a:pt x="523736" y="135868"/>
                  <a:pt x="538604" y="180411"/>
                  <a:pt x="538604" y="228315"/>
                </a:cubicBezTo>
                <a:cubicBezTo>
                  <a:pt x="538604" y="354284"/>
                  <a:pt x="436021" y="456629"/>
                  <a:pt x="309965" y="456629"/>
                </a:cubicBezTo>
                <a:cubicBezTo>
                  <a:pt x="244693" y="456629"/>
                  <a:pt x="185686" y="429175"/>
                  <a:pt x="143979" y="385287"/>
                </a:cubicBezTo>
                <a:cubicBezTo>
                  <a:pt x="137340" y="386220"/>
                  <a:pt x="130887" y="387154"/>
                  <a:pt x="124528" y="387808"/>
                </a:cubicBezTo>
                <a:cubicBezTo>
                  <a:pt x="110408" y="389395"/>
                  <a:pt x="97316" y="390236"/>
                  <a:pt x="85533" y="390236"/>
                </a:cubicBezTo>
                <a:cubicBezTo>
                  <a:pt x="40460" y="390236"/>
                  <a:pt x="12219" y="378843"/>
                  <a:pt x="3055" y="356712"/>
                </a:cubicBezTo>
                <a:cubicBezTo>
                  <a:pt x="-3865" y="340091"/>
                  <a:pt x="997" y="320294"/>
                  <a:pt x="17362" y="297883"/>
                </a:cubicBezTo>
                <a:cubicBezTo>
                  <a:pt x="31109" y="279020"/>
                  <a:pt x="52710" y="258757"/>
                  <a:pt x="81512" y="237559"/>
                </a:cubicBezTo>
                <a:cubicBezTo>
                  <a:pt x="81325" y="234478"/>
                  <a:pt x="81232" y="231396"/>
                  <a:pt x="81232" y="228315"/>
                </a:cubicBezTo>
                <a:cubicBezTo>
                  <a:pt x="81232" y="102438"/>
                  <a:pt x="183816" y="0"/>
                  <a:pt x="309965" y="0"/>
                </a:cubicBezTo>
                <a:close/>
              </a:path>
            </a:pathLst>
          </a:custGeom>
          <a:solidFill>
            <a:schemeClr val="accent1"/>
          </a:solidFill>
          <a:ln>
            <a:noFill/>
          </a:ln>
        </p:spPr>
        <p:txBody>
          <a:bodyPr/>
          <a:lstStyle/>
          <a:p>
            <a:endParaRPr lang="zh-CN" altLang="en-US"/>
          </a:p>
        </p:txBody>
      </p:sp>
      <p:sp>
        <p:nvSpPr>
          <p:cNvPr id="99" name="small-notes_18272">
            <a:extLst>
              <a:ext uri="{FF2B5EF4-FFF2-40B4-BE49-F238E27FC236}">
                <a16:creationId xmlns:a16="http://schemas.microsoft.com/office/drawing/2014/main" id="{F272A93C-422A-48B8-8B10-B1D054D3CF50}"/>
              </a:ext>
            </a:extLst>
          </p:cNvPr>
          <p:cNvSpPr>
            <a:spLocks noChangeAspect="1"/>
          </p:cNvSpPr>
          <p:nvPr/>
        </p:nvSpPr>
        <p:spPr bwMode="auto">
          <a:xfrm>
            <a:off x="11080446" y="1569443"/>
            <a:ext cx="411701" cy="609685"/>
          </a:xfrm>
          <a:custGeom>
            <a:avLst/>
            <a:gdLst>
              <a:gd name="connsiteX0" fmla="*/ 63428 w 408080"/>
              <a:gd name="connsiteY0" fmla="*/ 391850 h 604322"/>
              <a:gd name="connsiteX1" fmla="*/ 268482 w 408080"/>
              <a:gd name="connsiteY1" fmla="*/ 391850 h 604322"/>
              <a:gd name="connsiteX2" fmla="*/ 280498 w 408080"/>
              <a:gd name="connsiteY2" fmla="*/ 403937 h 604322"/>
              <a:gd name="connsiteX3" fmla="*/ 268482 w 408080"/>
              <a:gd name="connsiteY3" fmla="*/ 415913 h 604322"/>
              <a:gd name="connsiteX4" fmla="*/ 63428 w 408080"/>
              <a:gd name="connsiteY4" fmla="*/ 415913 h 604322"/>
              <a:gd name="connsiteX5" fmla="*/ 51301 w 408080"/>
              <a:gd name="connsiteY5" fmla="*/ 403937 h 604322"/>
              <a:gd name="connsiteX6" fmla="*/ 63428 w 408080"/>
              <a:gd name="connsiteY6" fmla="*/ 391850 h 604322"/>
              <a:gd name="connsiteX7" fmla="*/ 63428 w 408080"/>
              <a:gd name="connsiteY7" fmla="*/ 309147 h 604322"/>
              <a:gd name="connsiteX8" fmla="*/ 268482 w 408080"/>
              <a:gd name="connsiteY8" fmla="*/ 309147 h 604322"/>
              <a:gd name="connsiteX9" fmla="*/ 280498 w 408080"/>
              <a:gd name="connsiteY9" fmla="*/ 321158 h 604322"/>
              <a:gd name="connsiteX10" fmla="*/ 268482 w 408080"/>
              <a:gd name="connsiteY10" fmla="*/ 333280 h 604322"/>
              <a:gd name="connsiteX11" fmla="*/ 63428 w 408080"/>
              <a:gd name="connsiteY11" fmla="*/ 333280 h 604322"/>
              <a:gd name="connsiteX12" fmla="*/ 51301 w 408080"/>
              <a:gd name="connsiteY12" fmla="*/ 321158 h 604322"/>
              <a:gd name="connsiteX13" fmla="*/ 63428 w 408080"/>
              <a:gd name="connsiteY13" fmla="*/ 309147 h 604322"/>
              <a:gd name="connsiteX14" fmla="*/ 63428 w 408080"/>
              <a:gd name="connsiteY14" fmla="*/ 226374 h 604322"/>
              <a:gd name="connsiteX15" fmla="*/ 268482 w 408080"/>
              <a:gd name="connsiteY15" fmla="*/ 226374 h 604322"/>
              <a:gd name="connsiteX16" fmla="*/ 280498 w 408080"/>
              <a:gd name="connsiteY16" fmla="*/ 238496 h 604322"/>
              <a:gd name="connsiteX17" fmla="*/ 268482 w 408080"/>
              <a:gd name="connsiteY17" fmla="*/ 250507 h 604322"/>
              <a:gd name="connsiteX18" fmla="*/ 63428 w 408080"/>
              <a:gd name="connsiteY18" fmla="*/ 250507 h 604322"/>
              <a:gd name="connsiteX19" fmla="*/ 51301 w 408080"/>
              <a:gd name="connsiteY19" fmla="*/ 238496 h 604322"/>
              <a:gd name="connsiteX20" fmla="*/ 63428 w 408080"/>
              <a:gd name="connsiteY20" fmla="*/ 226374 h 604322"/>
              <a:gd name="connsiteX21" fmla="*/ 63428 w 408080"/>
              <a:gd name="connsiteY21" fmla="*/ 143742 h 604322"/>
              <a:gd name="connsiteX22" fmla="*/ 268482 w 408080"/>
              <a:gd name="connsiteY22" fmla="*/ 143742 h 604322"/>
              <a:gd name="connsiteX23" fmla="*/ 280498 w 408080"/>
              <a:gd name="connsiteY23" fmla="*/ 155753 h 604322"/>
              <a:gd name="connsiteX24" fmla="*/ 268482 w 408080"/>
              <a:gd name="connsiteY24" fmla="*/ 167875 h 604322"/>
              <a:gd name="connsiteX25" fmla="*/ 63428 w 408080"/>
              <a:gd name="connsiteY25" fmla="*/ 167875 h 604322"/>
              <a:gd name="connsiteX26" fmla="*/ 51301 w 408080"/>
              <a:gd name="connsiteY26" fmla="*/ 155753 h 604322"/>
              <a:gd name="connsiteX27" fmla="*/ 63428 w 408080"/>
              <a:gd name="connsiteY27" fmla="*/ 143742 h 604322"/>
              <a:gd name="connsiteX28" fmla="*/ 359131 w 408080"/>
              <a:gd name="connsiteY28" fmla="*/ 102461 h 604322"/>
              <a:gd name="connsiteX29" fmla="*/ 395954 w 408080"/>
              <a:gd name="connsiteY29" fmla="*/ 102461 h 604322"/>
              <a:gd name="connsiteX30" fmla="*/ 408080 w 408080"/>
              <a:gd name="connsiteY30" fmla="*/ 114458 h 604322"/>
              <a:gd name="connsiteX31" fmla="*/ 408080 w 408080"/>
              <a:gd name="connsiteY31" fmla="*/ 592214 h 604322"/>
              <a:gd name="connsiteX32" fmla="*/ 395954 w 408080"/>
              <a:gd name="connsiteY32" fmla="*/ 604322 h 604322"/>
              <a:gd name="connsiteX33" fmla="*/ 72560 w 408080"/>
              <a:gd name="connsiteY33" fmla="*/ 604322 h 604322"/>
              <a:gd name="connsiteX34" fmla="*/ 60545 w 408080"/>
              <a:gd name="connsiteY34" fmla="*/ 592214 h 604322"/>
              <a:gd name="connsiteX35" fmla="*/ 60545 w 408080"/>
              <a:gd name="connsiteY35" fmla="*/ 567332 h 604322"/>
              <a:gd name="connsiteX36" fmla="*/ 72560 w 408080"/>
              <a:gd name="connsiteY36" fmla="*/ 555336 h 604322"/>
              <a:gd name="connsiteX37" fmla="*/ 84686 w 408080"/>
              <a:gd name="connsiteY37" fmla="*/ 567332 h 604322"/>
              <a:gd name="connsiteX38" fmla="*/ 84686 w 408080"/>
              <a:gd name="connsiteY38" fmla="*/ 580218 h 604322"/>
              <a:gd name="connsiteX39" fmla="*/ 383939 w 408080"/>
              <a:gd name="connsiteY39" fmla="*/ 580218 h 604322"/>
              <a:gd name="connsiteX40" fmla="*/ 383939 w 408080"/>
              <a:gd name="connsiteY40" fmla="*/ 126455 h 604322"/>
              <a:gd name="connsiteX41" fmla="*/ 359131 w 408080"/>
              <a:gd name="connsiteY41" fmla="*/ 126455 h 604322"/>
              <a:gd name="connsiteX42" fmla="*/ 347117 w 408080"/>
              <a:gd name="connsiteY42" fmla="*/ 114458 h 604322"/>
              <a:gd name="connsiteX43" fmla="*/ 359131 w 408080"/>
              <a:gd name="connsiteY43" fmla="*/ 102461 h 604322"/>
              <a:gd name="connsiteX44" fmla="*/ 92114 w 408080"/>
              <a:gd name="connsiteY44" fmla="*/ 24108 h 604322"/>
              <a:gd name="connsiteX45" fmla="*/ 84660 w 408080"/>
              <a:gd name="connsiteY45" fmla="*/ 34329 h 604322"/>
              <a:gd name="connsiteX46" fmla="*/ 84660 w 408080"/>
              <a:gd name="connsiteY46" fmla="*/ 56660 h 604322"/>
              <a:gd name="connsiteX47" fmla="*/ 72534 w 408080"/>
              <a:gd name="connsiteY47" fmla="*/ 68770 h 604322"/>
              <a:gd name="connsiteX48" fmla="*/ 24141 w 408080"/>
              <a:gd name="connsiteY48" fmla="*/ 68770 h 604322"/>
              <a:gd name="connsiteX49" fmla="*/ 24141 w 408080"/>
              <a:gd name="connsiteY49" fmla="*/ 517270 h 604322"/>
              <a:gd name="connsiteX50" fmla="*/ 318172 w 408080"/>
              <a:gd name="connsiteY50" fmla="*/ 517270 h 604322"/>
              <a:gd name="connsiteX51" fmla="*/ 318172 w 408080"/>
              <a:gd name="connsiteY51" fmla="*/ 68770 h 604322"/>
              <a:gd name="connsiteX52" fmla="*/ 259210 w 408080"/>
              <a:gd name="connsiteY52" fmla="*/ 68770 h 604322"/>
              <a:gd name="connsiteX53" fmla="*/ 247195 w 408080"/>
              <a:gd name="connsiteY53" fmla="*/ 56660 h 604322"/>
              <a:gd name="connsiteX54" fmla="*/ 247195 w 408080"/>
              <a:gd name="connsiteY54" fmla="*/ 34329 h 604322"/>
              <a:gd name="connsiteX55" fmla="*/ 239741 w 408080"/>
              <a:gd name="connsiteY55" fmla="*/ 24108 h 604322"/>
              <a:gd name="connsiteX56" fmla="*/ 232177 w 408080"/>
              <a:gd name="connsiteY56" fmla="*/ 34329 h 604322"/>
              <a:gd name="connsiteX57" fmla="*/ 232177 w 408080"/>
              <a:gd name="connsiteY57" fmla="*/ 56660 h 604322"/>
              <a:gd name="connsiteX58" fmla="*/ 220162 w 408080"/>
              <a:gd name="connsiteY58" fmla="*/ 68770 h 604322"/>
              <a:gd name="connsiteX59" fmla="*/ 185452 w 408080"/>
              <a:gd name="connsiteY59" fmla="*/ 68770 h 604322"/>
              <a:gd name="connsiteX60" fmla="*/ 173437 w 408080"/>
              <a:gd name="connsiteY60" fmla="*/ 56660 h 604322"/>
              <a:gd name="connsiteX61" fmla="*/ 173437 w 408080"/>
              <a:gd name="connsiteY61" fmla="*/ 34329 h 604322"/>
              <a:gd name="connsiteX62" fmla="*/ 165872 w 408080"/>
              <a:gd name="connsiteY62" fmla="*/ 24108 h 604322"/>
              <a:gd name="connsiteX63" fmla="*/ 158418 w 408080"/>
              <a:gd name="connsiteY63" fmla="*/ 34329 h 604322"/>
              <a:gd name="connsiteX64" fmla="*/ 158418 w 408080"/>
              <a:gd name="connsiteY64" fmla="*/ 56660 h 604322"/>
              <a:gd name="connsiteX65" fmla="*/ 146404 w 408080"/>
              <a:gd name="connsiteY65" fmla="*/ 68770 h 604322"/>
              <a:gd name="connsiteX66" fmla="*/ 111694 w 408080"/>
              <a:gd name="connsiteY66" fmla="*/ 68770 h 604322"/>
              <a:gd name="connsiteX67" fmla="*/ 99568 w 408080"/>
              <a:gd name="connsiteY67" fmla="*/ 56660 h 604322"/>
              <a:gd name="connsiteX68" fmla="*/ 99568 w 408080"/>
              <a:gd name="connsiteY68" fmla="*/ 34329 h 604322"/>
              <a:gd name="connsiteX69" fmla="*/ 92114 w 408080"/>
              <a:gd name="connsiteY69" fmla="*/ 24108 h 604322"/>
              <a:gd name="connsiteX70" fmla="*/ 92114 w 408080"/>
              <a:gd name="connsiteY70" fmla="*/ 0 h 604322"/>
              <a:gd name="connsiteX71" fmla="*/ 123709 w 408080"/>
              <a:gd name="connsiteY71" fmla="*/ 34329 h 604322"/>
              <a:gd name="connsiteX72" fmla="*/ 123709 w 408080"/>
              <a:gd name="connsiteY72" fmla="*/ 44661 h 604322"/>
              <a:gd name="connsiteX73" fmla="*/ 134277 w 408080"/>
              <a:gd name="connsiteY73" fmla="*/ 44661 h 604322"/>
              <a:gd name="connsiteX74" fmla="*/ 134277 w 408080"/>
              <a:gd name="connsiteY74" fmla="*/ 34329 h 604322"/>
              <a:gd name="connsiteX75" fmla="*/ 165872 w 408080"/>
              <a:gd name="connsiteY75" fmla="*/ 0 h 604322"/>
              <a:gd name="connsiteX76" fmla="*/ 197467 w 408080"/>
              <a:gd name="connsiteY76" fmla="*/ 34329 h 604322"/>
              <a:gd name="connsiteX77" fmla="*/ 197467 w 408080"/>
              <a:gd name="connsiteY77" fmla="*/ 44661 h 604322"/>
              <a:gd name="connsiteX78" fmla="*/ 208036 w 408080"/>
              <a:gd name="connsiteY78" fmla="*/ 44661 h 604322"/>
              <a:gd name="connsiteX79" fmla="*/ 208036 w 408080"/>
              <a:gd name="connsiteY79" fmla="*/ 34329 h 604322"/>
              <a:gd name="connsiteX80" fmla="*/ 239630 w 408080"/>
              <a:gd name="connsiteY80" fmla="*/ 0 h 604322"/>
              <a:gd name="connsiteX81" fmla="*/ 271225 w 408080"/>
              <a:gd name="connsiteY81" fmla="*/ 34329 h 604322"/>
              <a:gd name="connsiteX82" fmla="*/ 271225 w 408080"/>
              <a:gd name="connsiteY82" fmla="*/ 44661 h 604322"/>
              <a:gd name="connsiteX83" fmla="*/ 330187 w 408080"/>
              <a:gd name="connsiteY83" fmla="*/ 44661 h 604322"/>
              <a:gd name="connsiteX84" fmla="*/ 342313 w 408080"/>
              <a:gd name="connsiteY84" fmla="*/ 56660 h 604322"/>
              <a:gd name="connsiteX85" fmla="*/ 342313 w 408080"/>
              <a:gd name="connsiteY85" fmla="*/ 529269 h 604322"/>
              <a:gd name="connsiteX86" fmla="*/ 330187 w 408080"/>
              <a:gd name="connsiteY86" fmla="*/ 541378 h 604322"/>
              <a:gd name="connsiteX87" fmla="*/ 12126 w 408080"/>
              <a:gd name="connsiteY87" fmla="*/ 541378 h 604322"/>
              <a:gd name="connsiteX88" fmla="*/ 0 w 408080"/>
              <a:gd name="connsiteY88" fmla="*/ 529269 h 604322"/>
              <a:gd name="connsiteX89" fmla="*/ 0 w 408080"/>
              <a:gd name="connsiteY89" fmla="*/ 56660 h 604322"/>
              <a:gd name="connsiteX90" fmla="*/ 12126 w 408080"/>
              <a:gd name="connsiteY90" fmla="*/ 44661 h 604322"/>
              <a:gd name="connsiteX91" fmla="*/ 60519 w 408080"/>
              <a:gd name="connsiteY91" fmla="*/ 44661 h 604322"/>
              <a:gd name="connsiteX92" fmla="*/ 60519 w 408080"/>
              <a:gd name="connsiteY92" fmla="*/ 34329 h 604322"/>
              <a:gd name="connsiteX93" fmla="*/ 92114 w 408080"/>
              <a:gd name="connsiteY93" fmla="*/ 0 h 60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08080" h="604322">
                <a:moveTo>
                  <a:pt x="63428" y="391850"/>
                </a:moveTo>
                <a:lnTo>
                  <a:pt x="268482" y="391850"/>
                </a:lnTo>
                <a:cubicBezTo>
                  <a:pt x="275157" y="391850"/>
                  <a:pt x="280498" y="397284"/>
                  <a:pt x="280498" y="403937"/>
                </a:cubicBezTo>
                <a:cubicBezTo>
                  <a:pt x="280498" y="410591"/>
                  <a:pt x="275157" y="415913"/>
                  <a:pt x="268482" y="415913"/>
                </a:cubicBezTo>
                <a:lnTo>
                  <a:pt x="63428" y="415913"/>
                </a:lnTo>
                <a:cubicBezTo>
                  <a:pt x="56753" y="415913"/>
                  <a:pt x="51301" y="410591"/>
                  <a:pt x="51301" y="403937"/>
                </a:cubicBezTo>
                <a:cubicBezTo>
                  <a:pt x="51301" y="397284"/>
                  <a:pt x="56753" y="391850"/>
                  <a:pt x="63428" y="391850"/>
                </a:cubicBezTo>
                <a:close/>
                <a:moveTo>
                  <a:pt x="63428" y="309147"/>
                </a:moveTo>
                <a:lnTo>
                  <a:pt x="268482" y="309147"/>
                </a:lnTo>
                <a:cubicBezTo>
                  <a:pt x="275157" y="309147"/>
                  <a:pt x="280498" y="314485"/>
                  <a:pt x="280498" y="321158"/>
                </a:cubicBezTo>
                <a:cubicBezTo>
                  <a:pt x="280498" y="327831"/>
                  <a:pt x="275157" y="333280"/>
                  <a:pt x="268482" y="333280"/>
                </a:cubicBezTo>
                <a:lnTo>
                  <a:pt x="63428" y="333280"/>
                </a:lnTo>
                <a:cubicBezTo>
                  <a:pt x="56753" y="333280"/>
                  <a:pt x="51301" y="327831"/>
                  <a:pt x="51301" y="321158"/>
                </a:cubicBezTo>
                <a:cubicBezTo>
                  <a:pt x="51301" y="314485"/>
                  <a:pt x="56753" y="309147"/>
                  <a:pt x="63428" y="309147"/>
                </a:cubicBezTo>
                <a:close/>
                <a:moveTo>
                  <a:pt x="63428" y="226374"/>
                </a:moveTo>
                <a:lnTo>
                  <a:pt x="268482" y="226374"/>
                </a:lnTo>
                <a:cubicBezTo>
                  <a:pt x="275157" y="226374"/>
                  <a:pt x="280498" y="231824"/>
                  <a:pt x="280498" y="238496"/>
                </a:cubicBezTo>
                <a:cubicBezTo>
                  <a:pt x="280498" y="245169"/>
                  <a:pt x="275157" y="250507"/>
                  <a:pt x="268482" y="250507"/>
                </a:cubicBezTo>
                <a:lnTo>
                  <a:pt x="63428" y="250507"/>
                </a:lnTo>
                <a:cubicBezTo>
                  <a:pt x="56753" y="250507"/>
                  <a:pt x="51301" y="245169"/>
                  <a:pt x="51301" y="238496"/>
                </a:cubicBezTo>
                <a:cubicBezTo>
                  <a:pt x="51301" y="231824"/>
                  <a:pt x="56753" y="226374"/>
                  <a:pt x="63428" y="226374"/>
                </a:cubicBezTo>
                <a:close/>
                <a:moveTo>
                  <a:pt x="63428" y="143742"/>
                </a:moveTo>
                <a:lnTo>
                  <a:pt x="268482" y="143742"/>
                </a:lnTo>
                <a:cubicBezTo>
                  <a:pt x="275157" y="143742"/>
                  <a:pt x="280498" y="149192"/>
                  <a:pt x="280498" y="155753"/>
                </a:cubicBezTo>
                <a:cubicBezTo>
                  <a:pt x="280498" y="162426"/>
                  <a:pt x="275157" y="167875"/>
                  <a:pt x="268482" y="167875"/>
                </a:cubicBezTo>
                <a:lnTo>
                  <a:pt x="63428" y="167875"/>
                </a:lnTo>
                <a:cubicBezTo>
                  <a:pt x="56753" y="167875"/>
                  <a:pt x="51301" y="162426"/>
                  <a:pt x="51301" y="155753"/>
                </a:cubicBezTo>
                <a:cubicBezTo>
                  <a:pt x="51301" y="149192"/>
                  <a:pt x="56753" y="143742"/>
                  <a:pt x="63428" y="143742"/>
                </a:cubicBezTo>
                <a:close/>
                <a:moveTo>
                  <a:pt x="359131" y="102461"/>
                </a:moveTo>
                <a:lnTo>
                  <a:pt x="395954" y="102461"/>
                </a:lnTo>
                <a:cubicBezTo>
                  <a:pt x="402629" y="102461"/>
                  <a:pt x="408080" y="107793"/>
                  <a:pt x="408080" y="114458"/>
                </a:cubicBezTo>
                <a:lnTo>
                  <a:pt x="408080" y="592214"/>
                </a:lnTo>
                <a:cubicBezTo>
                  <a:pt x="408080" y="598879"/>
                  <a:pt x="402629" y="604322"/>
                  <a:pt x="395954" y="604322"/>
                </a:cubicBezTo>
                <a:lnTo>
                  <a:pt x="72560" y="604322"/>
                </a:lnTo>
                <a:cubicBezTo>
                  <a:pt x="65885" y="604322"/>
                  <a:pt x="60545" y="598879"/>
                  <a:pt x="60545" y="592214"/>
                </a:cubicBezTo>
                <a:lnTo>
                  <a:pt x="60545" y="567332"/>
                </a:lnTo>
                <a:cubicBezTo>
                  <a:pt x="60545" y="560668"/>
                  <a:pt x="65885" y="555336"/>
                  <a:pt x="72560" y="555336"/>
                </a:cubicBezTo>
                <a:cubicBezTo>
                  <a:pt x="79234" y="555336"/>
                  <a:pt x="84686" y="560668"/>
                  <a:pt x="84686" y="567332"/>
                </a:cubicBezTo>
                <a:lnTo>
                  <a:pt x="84686" y="580218"/>
                </a:lnTo>
                <a:lnTo>
                  <a:pt x="383939" y="580218"/>
                </a:lnTo>
                <a:lnTo>
                  <a:pt x="383939" y="126455"/>
                </a:lnTo>
                <a:lnTo>
                  <a:pt x="359131" y="126455"/>
                </a:lnTo>
                <a:cubicBezTo>
                  <a:pt x="352457" y="126455"/>
                  <a:pt x="347117" y="121123"/>
                  <a:pt x="347117" y="114458"/>
                </a:cubicBezTo>
                <a:cubicBezTo>
                  <a:pt x="347117" y="107793"/>
                  <a:pt x="352457" y="102461"/>
                  <a:pt x="359131" y="102461"/>
                </a:cubicBezTo>
                <a:close/>
                <a:moveTo>
                  <a:pt x="92114" y="24108"/>
                </a:moveTo>
                <a:cubicBezTo>
                  <a:pt x="88109" y="24108"/>
                  <a:pt x="84660" y="28774"/>
                  <a:pt x="84660" y="34329"/>
                </a:cubicBezTo>
                <a:lnTo>
                  <a:pt x="84660" y="56660"/>
                </a:lnTo>
                <a:cubicBezTo>
                  <a:pt x="84660" y="63326"/>
                  <a:pt x="79209" y="68770"/>
                  <a:pt x="72534" y="68770"/>
                </a:cubicBezTo>
                <a:lnTo>
                  <a:pt x="24141" y="68770"/>
                </a:lnTo>
                <a:lnTo>
                  <a:pt x="24141" y="517270"/>
                </a:lnTo>
                <a:lnTo>
                  <a:pt x="318172" y="517270"/>
                </a:lnTo>
                <a:lnTo>
                  <a:pt x="318172" y="68770"/>
                </a:lnTo>
                <a:lnTo>
                  <a:pt x="259210" y="68770"/>
                </a:lnTo>
                <a:cubicBezTo>
                  <a:pt x="252535" y="68770"/>
                  <a:pt x="247195" y="63326"/>
                  <a:pt x="247195" y="56660"/>
                </a:cubicBezTo>
                <a:lnTo>
                  <a:pt x="247195" y="34329"/>
                </a:lnTo>
                <a:cubicBezTo>
                  <a:pt x="247195" y="28774"/>
                  <a:pt x="243746" y="24108"/>
                  <a:pt x="239741" y="24108"/>
                </a:cubicBezTo>
                <a:cubicBezTo>
                  <a:pt x="235625" y="24108"/>
                  <a:pt x="232177" y="28774"/>
                  <a:pt x="232177" y="34329"/>
                </a:cubicBezTo>
                <a:lnTo>
                  <a:pt x="232177" y="56660"/>
                </a:lnTo>
                <a:cubicBezTo>
                  <a:pt x="232177" y="63326"/>
                  <a:pt x="226837" y="68770"/>
                  <a:pt x="220162" y="68770"/>
                </a:cubicBezTo>
                <a:lnTo>
                  <a:pt x="185452" y="68770"/>
                </a:lnTo>
                <a:cubicBezTo>
                  <a:pt x="178777" y="68770"/>
                  <a:pt x="173437" y="63326"/>
                  <a:pt x="173437" y="56660"/>
                </a:cubicBezTo>
                <a:lnTo>
                  <a:pt x="173437" y="34329"/>
                </a:lnTo>
                <a:cubicBezTo>
                  <a:pt x="173437" y="28774"/>
                  <a:pt x="169988" y="24108"/>
                  <a:pt x="165872" y="24108"/>
                </a:cubicBezTo>
                <a:cubicBezTo>
                  <a:pt x="161867" y="24108"/>
                  <a:pt x="158418" y="28774"/>
                  <a:pt x="158418" y="34329"/>
                </a:cubicBezTo>
                <a:lnTo>
                  <a:pt x="158418" y="56660"/>
                </a:lnTo>
                <a:cubicBezTo>
                  <a:pt x="158418" y="63326"/>
                  <a:pt x="152967" y="68770"/>
                  <a:pt x="146404" y="68770"/>
                </a:cubicBezTo>
                <a:lnTo>
                  <a:pt x="111694" y="68770"/>
                </a:lnTo>
                <a:cubicBezTo>
                  <a:pt x="105019" y="68770"/>
                  <a:pt x="99568" y="63326"/>
                  <a:pt x="99568" y="56660"/>
                </a:cubicBezTo>
                <a:lnTo>
                  <a:pt x="99568" y="34329"/>
                </a:lnTo>
                <a:cubicBezTo>
                  <a:pt x="99568" y="28774"/>
                  <a:pt x="96230" y="24108"/>
                  <a:pt x="92114" y="24108"/>
                </a:cubicBezTo>
                <a:close/>
                <a:moveTo>
                  <a:pt x="92114" y="0"/>
                </a:moveTo>
                <a:cubicBezTo>
                  <a:pt x="109580" y="0"/>
                  <a:pt x="123709" y="15443"/>
                  <a:pt x="123709" y="34329"/>
                </a:cubicBezTo>
                <a:lnTo>
                  <a:pt x="123709" y="44661"/>
                </a:lnTo>
                <a:lnTo>
                  <a:pt x="134277" y="44661"/>
                </a:lnTo>
                <a:lnTo>
                  <a:pt x="134277" y="34329"/>
                </a:lnTo>
                <a:cubicBezTo>
                  <a:pt x="134277" y="15443"/>
                  <a:pt x="148406" y="0"/>
                  <a:pt x="165872" y="0"/>
                </a:cubicBezTo>
                <a:cubicBezTo>
                  <a:pt x="183338" y="0"/>
                  <a:pt x="197467" y="15443"/>
                  <a:pt x="197467" y="34329"/>
                </a:cubicBezTo>
                <a:lnTo>
                  <a:pt x="197467" y="44661"/>
                </a:lnTo>
                <a:lnTo>
                  <a:pt x="208036" y="44661"/>
                </a:lnTo>
                <a:lnTo>
                  <a:pt x="208036" y="34329"/>
                </a:lnTo>
                <a:cubicBezTo>
                  <a:pt x="208036" y="15443"/>
                  <a:pt x="222275" y="0"/>
                  <a:pt x="239630" y="0"/>
                </a:cubicBezTo>
                <a:cubicBezTo>
                  <a:pt x="257096" y="0"/>
                  <a:pt x="271225" y="15443"/>
                  <a:pt x="271225" y="34329"/>
                </a:cubicBezTo>
                <a:lnTo>
                  <a:pt x="271225" y="44661"/>
                </a:lnTo>
                <a:lnTo>
                  <a:pt x="330187" y="44661"/>
                </a:lnTo>
                <a:cubicBezTo>
                  <a:pt x="336862" y="44661"/>
                  <a:pt x="342313" y="49994"/>
                  <a:pt x="342313" y="56660"/>
                </a:cubicBezTo>
                <a:lnTo>
                  <a:pt x="342313" y="529269"/>
                </a:lnTo>
                <a:cubicBezTo>
                  <a:pt x="342313" y="535934"/>
                  <a:pt x="336862" y="541378"/>
                  <a:pt x="330187" y="541378"/>
                </a:cubicBezTo>
                <a:lnTo>
                  <a:pt x="12126" y="541378"/>
                </a:lnTo>
                <a:cubicBezTo>
                  <a:pt x="5451" y="541378"/>
                  <a:pt x="0" y="535934"/>
                  <a:pt x="0" y="529269"/>
                </a:cubicBezTo>
                <a:lnTo>
                  <a:pt x="0" y="56660"/>
                </a:lnTo>
                <a:cubicBezTo>
                  <a:pt x="0" y="49994"/>
                  <a:pt x="5451" y="44661"/>
                  <a:pt x="12126" y="44661"/>
                </a:cubicBezTo>
                <a:lnTo>
                  <a:pt x="60519" y="44661"/>
                </a:lnTo>
                <a:lnTo>
                  <a:pt x="60519" y="34329"/>
                </a:lnTo>
                <a:cubicBezTo>
                  <a:pt x="60519" y="15443"/>
                  <a:pt x="74648" y="0"/>
                  <a:pt x="92114" y="0"/>
                </a:cubicBezTo>
                <a:close/>
              </a:path>
            </a:pathLst>
          </a:custGeom>
          <a:solidFill>
            <a:schemeClr val="accent1"/>
          </a:solidFill>
          <a:ln>
            <a:noFill/>
          </a:ln>
        </p:spPr>
        <p:txBody>
          <a:bodyPr/>
          <a:lstStyle/>
          <a:p>
            <a:endParaRPr lang="zh-CN" altLang="en-US"/>
          </a:p>
        </p:txBody>
      </p:sp>
      <p:sp>
        <p:nvSpPr>
          <p:cNvPr id="100" name="test-tubes_223529">
            <a:extLst>
              <a:ext uri="{FF2B5EF4-FFF2-40B4-BE49-F238E27FC236}">
                <a16:creationId xmlns:a16="http://schemas.microsoft.com/office/drawing/2014/main" id="{855CA4D3-706A-414E-83E9-46D1EAD50FDC}"/>
              </a:ext>
            </a:extLst>
          </p:cNvPr>
          <p:cNvSpPr>
            <a:spLocks noChangeAspect="1"/>
          </p:cNvSpPr>
          <p:nvPr/>
        </p:nvSpPr>
        <p:spPr bwMode="auto">
          <a:xfrm>
            <a:off x="8469917" y="1576543"/>
            <a:ext cx="609685" cy="595484"/>
          </a:xfrm>
          <a:custGeom>
            <a:avLst/>
            <a:gdLst>
              <a:gd name="connsiteX0" fmla="*/ 68611 w 606744"/>
              <a:gd name="connsiteY0" fmla="*/ 386796 h 592612"/>
              <a:gd name="connsiteX1" fmla="*/ 46894 w 606744"/>
              <a:gd name="connsiteY1" fmla="*/ 408390 h 592612"/>
              <a:gd name="connsiteX2" fmla="*/ 43957 w 606744"/>
              <a:gd name="connsiteY2" fmla="*/ 411590 h 592612"/>
              <a:gd name="connsiteX3" fmla="*/ 21974 w 606744"/>
              <a:gd name="connsiteY3" fmla="*/ 469087 h 592612"/>
              <a:gd name="connsiteX4" fmla="*/ 43957 w 606744"/>
              <a:gd name="connsiteY4" fmla="*/ 526673 h 592612"/>
              <a:gd name="connsiteX5" fmla="*/ 46716 w 606744"/>
              <a:gd name="connsiteY5" fmla="*/ 529605 h 592612"/>
              <a:gd name="connsiteX6" fmla="*/ 46894 w 606744"/>
              <a:gd name="connsiteY6" fmla="*/ 529783 h 592612"/>
              <a:gd name="connsiteX7" fmla="*/ 62114 w 606744"/>
              <a:gd name="connsiteY7" fmla="*/ 544890 h 592612"/>
              <a:gd name="connsiteX8" fmla="*/ 65318 w 606744"/>
              <a:gd name="connsiteY8" fmla="*/ 548001 h 592612"/>
              <a:gd name="connsiteX9" fmla="*/ 65407 w 606744"/>
              <a:gd name="connsiteY9" fmla="*/ 548090 h 592612"/>
              <a:gd name="connsiteX10" fmla="*/ 185827 w 606744"/>
              <a:gd name="connsiteY10" fmla="*/ 544890 h 592612"/>
              <a:gd name="connsiteX11" fmla="*/ 344696 w 606744"/>
              <a:gd name="connsiteY11" fmla="*/ 386796 h 592612"/>
              <a:gd name="connsiteX12" fmla="*/ 563381 w 606744"/>
              <a:gd name="connsiteY12" fmla="*/ 326098 h 592612"/>
              <a:gd name="connsiteX13" fmla="*/ 548163 w 606744"/>
              <a:gd name="connsiteY13" fmla="*/ 341292 h 592612"/>
              <a:gd name="connsiteX14" fmla="*/ 548163 w 606744"/>
              <a:gd name="connsiteY14" fmla="*/ 371591 h 592612"/>
              <a:gd name="connsiteX15" fmla="*/ 578600 w 606744"/>
              <a:gd name="connsiteY15" fmla="*/ 371591 h 592612"/>
              <a:gd name="connsiteX16" fmla="*/ 578600 w 606744"/>
              <a:gd name="connsiteY16" fmla="*/ 341292 h 592612"/>
              <a:gd name="connsiteX17" fmla="*/ 555817 w 606744"/>
              <a:gd name="connsiteY17" fmla="*/ 302285 h 592612"/>
              <a:gd name="connsiteX18" fmla="*/ 570946 w 606744"/>
              <a:gd name="connsiteY18" fmla="*/ 302285 h 592612"/>
              <a:gd name="connsiteX19" fmla="*/ 593729 w 606744"/>
              <a:gd name="connsiteY19" fmla="*/ 325032 h 592612"/>
              <a:gd name="connsiteX20" fmla="*/ 593729 w 606744"/>
              <a:gd name="connsiteY20" fmla="*/ 386785 h 592612"/>
              <a:gd name="connsiteX21" fmla="*/ 563381 w 606744"/>
              <a:gd name="connsiteY21" fmla="*/ 399757 h 592612"/>
              <a:gd name="connsiteX22" fmla="*/ 533034 w 606744"/>
              <a:gd name="connsiteY22" fmla="*/ 386785 h 592612"/>
              <a:gd name="connsiteX23" fmla="*/ 533034 w 606744"/>
              <a:gd name="connsiteY23" fmla="*/ 325032 h 592612"/>
              <a:gd name="connsiteX24" fmla="*/ 224777 w 606744"/>
              <a:gd name="connsiteY24" fmla="*/ 263261 h 592612"/>
              <a:gd name="connsiteX25" fmla="*/ 239999 w 606744"/>
              <a:gd name="connsiteY25" fmla="*/ 263261 h 592612"/>
              <a:gd name="connsiteX26" fmla="*/ 285578 w 606744"/>
              <a:gd name="connsiteY26" fmla="*/ 308753 h 592612"/>
              <a:gd name="connsiteX27" fmla="*/ 285578 w 606744"/>
              <a:gd name="connsiteY27" fmla="*/ 323947 h 592612"/>
              <a:gd name="connsiteX28" fmla="*/ 278011 w 606744"/>
              <a:gd name="connsiteY28" fmla="*/ 327145 h 592612"/>
              <a:gd name="connsiteX29" fmla="*/ 270355 w 606744"/>
              <a:gd name="connsiteY29" fmla="*/ 323947 h 592612"/>
              <a:gd name="connsiteX30" fmla="*/ 224777 w 606744"/>
              <a:gd name="connsiteY30" fmla="*/ 278455 h 592612"/>
              <a:gd name="connsiteX31" fmla="*/ 224777 w 606744"/>
              <a:gd name="connsiteY31" fmla="*/ 263261 h 592612"/>
              <a:gd name="connsiteX32" fmla="*/ 255278 w 606744"/>
              <a:gd name="connsiteY32" fmla="*/ 231837 h 592612"/>
              <a:gd name="connsiteX33" fmla="*/ 270411 w 606744"/>
              <a:gd name="connsiteY33" fmla="*/ 231837 h 592612"/>
              <a:gd name="connsiteX34" fmla="*/ 293199 w 606744"/>
              <a:gd name="connsiteY34" fmla="*/ 254559 h 592612"/>
              <a:gd name="connsiteX35" fmla="*/ 293199 w 606744"/>
              <a:gd name="connsiteY35" fmla="*/ 269737 h 592612"/>
              <a:gd name="connsiteX36" fmla="*/ 285633 w 606744"/>
              <a:gd name="connsiteY36" fmla="*/ 273021 h 592612"/>
              <a:gd name="connsiteX37" fmla="*/ 278066 w 606744"/>
              <a:gd name="connsiteY37" fmla="*/ 269737 h 592612"/>
              <a:gd name="connsiteX38" fmla="*/ 255278 w 606744"/>
              <a:gd name="connsiteY38" fmla="*/ 247015 h 592612"/>
              <a:gd name="connsiteX39" fmla="*/ 255278 w 606744"/>
              <a:gd name="connsiteY39" fmla="*/ 231837 h 592612"/>
              <a:gd name="connsiteX40" fmla="*/ 285622 w 606744"/>
              <a:gd name="connsiteY40" fmla="*/ 201516 h 592612"/>
              <a:gd name="connsiteX41" fmla="*/ 300840 w 606744"/>
              <a:gd name="connsiteY41" fmla="*/ 201516 h 592612"/>
              <a:gd name="connsiteX42" fmla="*/ 346407 w 606744"/>
              <a:gd name="connsiteY42" fmla="*/ 247008 h 592612"/>
              <a:gd name="connsiteX43" fmla="*/ 346407 w 606744"/>
              <a:gd name="connsiteY43" fmla="*/ 262201 h 592612"/>
              <a:gd name="connsiteX44" fmla="*/ 338753 w 606744"/>
              <a:gd name="connsiteY44" fmla="*/ 265400 h 592612"/>
              <a:gd name="connsiteX45" fmla="*/ 331188 w 606744"/>
              <a:gd name="connsiteY45" fmla="*/ 262201 h 592612"/>
              <a:gd name="connsiteX46" fmla="*/ 285622 w 606744"/>
              <a:gd name="connsiteY46" fmla="*/ 216710 h 592612"/>
              <a:gd name="connsiteX47" fmla="*/ 285622 w 606744"/>
              <a:gd name="connsiteY47" fmla="*/ 201516 h 592612"/>
              <a:gd name="connsiteX48" fmla="*/ 315946 w 606744"/>
              <a:gd name="connsiteY48" fmla="*/ 171176 h 592612"/>
              <a:gd name="connsiteX49" fmla="*/ 331168 w 606744"/>
              <a:gd name="connsiteY49" fmla="*/ 171176 h 592612"/>
              <a:gd name="connsiteX50" fmla="*/ 353956 w 606744"/>
              <a:gd name="connsiteY50" fmla="*/ 193933 h 592612"/>
              <a:gd name="connsiteX51" fmla="*/ 353956 w 606744"/>
              <a:gd name="connsiteY51" fmla="*/ 209046 h 592612"/>
              <a:gd name="connsiteX52" fmla="*/ 346390 w 606744"/>
              <a:gd name="connsiteY52" fmla="*/ 212335 h 592612"/>
              <a:gd name="connsiteX53" fmla="*/ 338734 w 606744"/>
              <a:gd name="connsiteY53" fmla="*/ 209046 h 592612"/>
              <a:gd name="connsiteX54" fmla="*/ 315946 w 606744"/>
              <a:gd name="connsiteY54" fmla="*/ 186288 h 592612"/>
              <a:gd name="connsiteX55" fmla="*/ 315946 w 606744"/>
              <a:gd name="connsiteY55" fmla="*/ 171176 h 592612"/>
              <a:gd name="connsiteX56" fmla="*/ 346379 w 606744"/>
              <a:gd name="connsiteY56" fmla="*/ 139770 h 592612"/>
              <a:gd name="connsiteX57" fmla="*/ 361512 w 606744"/>
              <a:gd name="connsiteY57" fmla="*/ 139770 h 592612"/>
              <a:gd name="connsiteX58" fmla="*/ 407091 w 606744"/>
              <a:gd name="connsiteY58" fmla="*/ 185244 h 592612"/>
              <a:gd name="connsiteX59" fmla="*/ 407091 w 606744"/>
              <a:gd name="connsiteY59" fmla="*/ 200432 h 592612"/>
              <a:gd name="connsiteX60" fmla="*/ 400592 w 606744"/>
              <a:gd name="connsiteY60" fmla="*/ 204784 h 592612"/>
              <a:gd name="connsiteX61" fmla="*/ 393026 w 606744"/>
              <a:gd name="connsiteY61" fmla="*/ 201498 h 592612"/>
              <a:gd name="connsiteX62" fmla="*/ 346379 w 606744"/>
              <a:gd name="connsiteY62" fmla="*/ 154957 h 592612"/>
              <a:gd name="connsiteX63" fmla="*/ 346379 w 606744"/>
              <a:gd name="connsiteY63" fmla="*/ 139770 h 592612"/>
              <a:gd name="connsiteX64" fmla="*/ 369171 w 606744"/>
              <a:gd name="connsiteY64" fmla="*/ 86690 h 592612"/>
              <a:gd name="connsiteX65" fmla="*/ 90327 w 606744"/>
              <a:gd name="connsiteY65" fmla="*/ 365112 h 592612"/>
              <a:gd name="connsiteX66" fmla="*/ 366501 w 606744"/>
              <a:gd name="connsiteY66" fmla="*/ 365112 h 592612"/>
              <a:gd name="connsiteX67" fmla="*/ 507570 w 606744"/>
              <a:gd name="connsiteY67" fmla="*/ 224790 h 592612"/>
              <a:gd name="connsiteX68" fmla="*/ 438593 w 606744"/>
              <a:gd name="connsiteY68" fmla="*/ 155474 h 592612"/>
              <a:gd name="connsiteX69" fmla="*/ 393024 w 606744"/>
              <a:gd name="connsiteY69" fmla="*/ 22795 h 592612"/>
              <a:gd name="connsiteX70" fmla="*/ 384302 w 606744"/>
              <a:gd name="connsiteY70" fmla="*/ 25994 h 592612"/>
              <a:gd name="connsiteX71" fmla="*/ 370239 w 606744"/>
              <a:gd name="connsiteY71" fmla="*/ 40124 h 592612"/>
              <a:gd name="connsiteX72" fmla="*/ 370239 w 606744"/>
              <a:gd name="connsiteY72" fmla="*/ 56387 h 592612"/>
              <a:gd name="connsiteX73" fmla="*/ 377092 w 606744"/>
              <a:gd name="connsiteY73" fmla="*/ 63141 h 592612"/>
              <a:gd name="connsiteX74" fmla="*/ 381097 w 606744"/>
              <a:gd name="connsiteY74" fmla="*/ 66073 h 592612"/>
              <a:gd name="connsiteX75" fmla="*/ 527596 w 606744"/>
              <a:gd name="connsiteY75" fmla="*/ 213415 h 592612"/>
              <a:gd name="connsiteX76" fmla="*/ 537297 w 606744"/>
              <a:gd name="connsiteY76" fmla="*/ 223191 h 592612"/>
              <a:gd name="connsiteX77" fmla="*/ 553584 w 606744"/>
              <a:gd name="connsiteY77" fmla="*/ 223191 h 592612"/>
              <a:gd name="connsiteX78" fmla="*/ 567736 w 606744"/>
              <a:gd name="connsiteY78" fmla="*/ 209061 h 592612"/>
              <a:gd name="connsiteX79" fmla="*/ 570940 w 606744"/>
              <a:gd name="connsiteY79" fmla="*/ 200441 h 592612"/>
              <a:gd name="connsiteX80" fmla="*/ 567736 w 606744"/>
              <a:gd name="connsiteY80" fmla="*/ 191732 h 592612"/>
              <a:gd name="connsiteX81" fmla="*/ 400589 w 606744"/>
              <a:gd name="connsiteY81" fmla="*/ 25994 h 592612"/>
              <a:gd name="connsiteX82" fmla="*/ 393024 w 606744"/>
              <a:gd name="connsiteY82" fmla="*/ 22795 h 592612"/>
              <a:gd name="connsiteX83" fmla="*/ 393024 w 606744"/>
              <a:gd name="connsiteY83" fmla="*/ 0 h 592612"/>
              <a:gd name="connsiteX84" fmla="*/ 416876 w 606744"/>
              <a:gd name="connsiteY84" fmla="*/ 9731 h 592612"/>
              <a:gd name="connsiteX85" fmla="*/ 584023 w 606744"/>
              <a:gd name="connsiteY85" fmla="*/ 176624 h 592612"/>
              <a:gd name="connsiteX86" fmla="*/ 593724 w 606744"/>
              <a:gd name="connsiteY86" fmla="*/ 200441 h 592612"/>
              <a:gd name="connsiteX87" fmla="*/ 584023 w 606744"/>
              <a:gd name="connsiteY87" fmla="*/ 224257 h 592612"/>
              <a:gd name="connsiteX88" fmla="*/ 569872 w 606744"/>
              <a:gd name="connsiteY88" fmla="*/ 238387 h 592612"/>
              <a:gd name="connsiteX89" fmla="*/ 546019 w 606744"/>
              <a:gd name="connsiteY89" fmla="*/ 249140 h 592612"/>
              <a:gd name="connsiteX90" fmla="*/ 522700 w 606744"/>
              <a:gd name="connsiteY90" fmla="*/ 239986 h 592612"/>
              <a:gd name="connsiteX91" fmla="*/ 200957 w 606744"/>
              <a:gd name="connsiteY91" fmla="*/ 561153 h 592612"/>
              <a:gd name="connsiteX92" fmla="*/ 123970 w 606744"/>
              <a:gd name="connsiteY92" fmla="*/ 592612 h 592612"/>
              <a:gd name="connsiteX93" fmla="*/ 46894 w 606744"/>
              <a:gd name="connsiteY93" fmla="*/ 560087 h 592612"/>
              <a:gd name="connsiteX94" fmla="*/ 31764 w 606744"/>
              <a:gd name="connsiteY94" fmla="*/ 544890 h 592612"/>
              <a:gd name="connsiteX95" fmla="*/ 27937 w 606744"/>
              <a:gd name="connsiteY95" fmla="*/ 540980 h 592612"/>
              <a:gd name="connsiteX96" fmla="*/ 26246 w 606744"/>
              <a:gd name="connsiteY96" fmla="*/ 538936 h 592612"/>
              <a:gd name="connsiteX97" fmla="*/ 24377 w 606744"/>
              <a:gd name="connsiteY97" fmla="*/ 536892 h 592612"/>
              <a:gd name="connsiteX98" fmla="*/ 21974 w 606744"/>
              <a:gd name="connsiteY98" fmla="*/ 533782 h 592612"/>
              <a:gd name="connsiteX99" fmla="*/ 21173 w 606744"/>
              <a:gd name="connsiteY99" fmla="*/ 532627 h 592612"/>
              <a:gd name="connsiteX100" fmla="*/ 31764 w 606744"/>
              <a:gd name="connsiteY100" fmla="*/ 393283 h 592612"/>
              <a:gd name="connsiteX101" fmla="*/ 56684 w 606744"/>
              <a:gd name="connsiteY101" fmla="*/ 368311 h 592612"/>
              <a:gd name="connsiteX102" fmla="*/ 354486 w 606744"/>
              <a:gd name="connsiteY102" fmla="*/ 70961 h 592612"/>
              <a:gd name="connsiteX103" fmla="*/ 355020 w 606744"/>
              <a:gd name="connsiteY103" fmla="*/ 23861 h 592612"/>
              <a:gd name="connsiteX104" fmla="*/ 369171 w 606744"/>
              <a:gd name="connsiteY104" fmla="*/ 9731 h 592612"/>
              <a:gd name="connsiteX105" fmla="*/ 393024 w 606744"/>
              <a:gd name="connsiteY105" fmla="*/ 0 h 59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06744" h="592612">
                <a:moveTo>
                  <a:pt x="68611" y="386796"/>
                </a:moveTo>
                <a:lnTo>
                  <a:pt x="46894" y="408390"/>
                </a:lnTo>
                <a:cubicBezTo>
                  <a:pt x="45915" y="409457"/>
                  <a:pt x="44936" y="410523"/>
                  <a:pt x="43957" y="411590"/>
                </a:cubicBezTo>
                <a:cubicBezTo>
                  <a:pt x="29628" y="427408"/>
                  <a:pt x="21974" y="447759"/>
                  <a:pt x="21974" y="469087"/>
                </a:cubicBezTo>
                <a:cubicBezTo>
                  <a:pt x="21974" y="490415"/>
                  <a:pt x="29628" y="510765"/>
                  <a:pt x="43957" y="526673"/>
                </a:cubicBezTo>
                <a:cubicBezTo>
                  <a:pt x="44847" y="527650"/>
                  <a:pt x="45737" y="528628"/>
                  <a:pt x="46716" y="529605"/>
                </a:cubicBezTo>
                <a:cubicBezTo>
                  <a:pt x="46805" y="529605"/>
                  <a:pt x="46894" y="529694"/>
                  <a:pt x="46894" y="529783"/>
                </a:cubicBezTo>
                <a:lnTo>
                  <a:pt x="62114" y="544890"/>
                </a:lnTo>
                <a:cubicBezTo>
                  <a:pt x="63182" y="545957"/>
                  <a:pt x="64250" y="547023"/>
                  <a:pt x="65318" y="548001"/>
                </a:cubicBezTo>
                <a:cubicBezTo>
                  <a:pt x="65318" y="548001"/>
                  <a:pt x="65407" y="548001"/>
                  <a:pt x="65407" y="548090"/>
                </a:cubicBezTo>
                <a:cubicBezTo>
                  <a:pt x="99316" y="578482"/>
                  <a:pt x="153252" y="577416"/>
                  <a:pt x="185827" y="544890"/>
                </a:cubicBezTo>
                <a:lnTo>
                  <a:pt x="344696" y="386796"/>
                </a:lnTo>
                <a:close/>
                <a:moveTo>
                  <a:pt x="563381" y="326098"/>
                </a:moveTo>
                <a:lnTo>
                  <a:pt x="548163" y="341292"/>
                </a:lnTo>
                <a:cubicBezTo>
                  <a:pt x="539530" y="349910"/>
                  <a:pt x="539530" y="362883"/>
                  <a:pt x="548163" y="371591"/>
                </a:cubicBezTo>
                <a:cubicBezTo>
                  <a:pt x="556885" y="380298"/>
                  <a:pt x="570946" y="380298"/>
                  <a:pt x="578600" y="371591"/>
                </a:cubicBezTo>
                <a:cubicBezTo>
                  <a:pt x="587232" y="362883"/>
                  <a:pt x="587232" y="349910"/>
                  <a:pt x="578600" y="341292"/>
                </a:cubicBezTo>
                <a:close/>
                <a:moveTo>
                  <a:pt x="555817" y="302285"/>
                </a:moveTo>
                <a:cubicBezTo>
                  <a:pt x="560088" y="297931"/>
                  <a:pt x="566585" y="297931"/>
                  <a:pt x="570946" y="302285"/>
                </a:cubicBezTo>
                <a:lnTo>
                  <a:pt x="593729" y="325032"/>
                </a:lnTo>
                <a:cubicBezTo>
                  <a:pt x="611083" y="342358"/>
                  <a:pt x="611083" y="369458"/>
                  <a:pt x="593729" y="386785"/>
                </a:cubicBezTo>
                <a:cubicBezTo>
                  <a:pt x="585096" y="396470"/>
                  <a:pt x="574239" y="399757"/>
                  <a:pt x="563381" y="399757"/>
                </a:cubicBezTo>
                <a:cubicBezTo>
                  <a:pt x="552524" y="399757"/>
                  <a:pt x="541666" y="395403"/>
                  <a:pt x="533034" y="386785"/>
                </a:cubicBezTo>
                <a:cubicBezTo>
                  <a:pt x="515679" y="369458"/>
                  <a:pt x="515679" y="342358"/>
                  <a:pt x="533034" y="325032"/>
                </a:cubicBezTo>
                <a:close/>
                <a:moveTo>
                  <a:pt x="224777" y="263261"/>
                </a:moveTo>
                <a:cubicBezTo>
                  <a:pt x="229139" y="258908"/>
                  <a:pt x="235637" y="258908"/>
                  <a:pt x="239999" y="263261"/>
                </a:cubicBezTo>
                <a:lnTo>
                  <a:pt x="285578" y="308753"/>
                </a:lnTo>
                <a:cubicBezTo>
                  <a:pt x="289940" y="313107"/>
                  <a:pt x="289940" y="319593"/>
                  <a:pt x="285578" y="323947"/>
                </a:cubicBezTo>
                <a:cubicBezTo>
                  <a:pt x="283441" y="326079"/>
                  <a:pt x="280147" y="327145"/>
                  <a:pt x="278011" y="327145"/>
                </a:cubicBezTo>
                <a:cubicBezTo>
                  <a:pt x="274717" y="327145"/>
                  <a:pt x="272581" y="326079"/>
                  <a:pt x="270355" y="323947"/>
                </a:cubicBezTo>
                <a:lnTo>
                  <a:pt x="224777" y="278455"/>
                </a:lnTo>
                <a:cubicBezTo>
                  <a:pt x="220504" y="274101"/>
                  <a:pt x="220504" y="267615"/>
                  <a:pt x="224777" y="263261"/>
                </a:cubicBezTo>
                <a:close/>
                <a:moveTo>
                  <a:pt x="255278" y="231837"/>
                </a:moveTo>
                <a:cubicBezTo>
                  <a:pt x="259640" y="227577"/>
                  <a:pt x="266138" y="227577"/>
                  <a:pt x="270411" y="231837"/>
                </a:cubicBezTo>
                <a:lnTo>
                  <a:pt x="293199" y="254559"/>
                </a:lnTo>
                <a:cubicBezTo>
                  <a:pt x="297561" y="258908"/>
                  <a:pt x="297561" y="265388"/>
                  <a:pt x="293199" y="269737"/>
                </a:cubicBezTo>
                <a:cubicBezTo>
                  <a:pt x="291063" y="271867"/>
                  <a:pt x="287858" y="273021"/>
                  <a:pt x="285633" y="273021"/>
                </a:cubicBezTo>
                <a:cubicBezTo>
                  <a:pt x="282428" y="273021"/>
                  <a:pt x="280203" y="271867"/>
                  <a:pt x="278066" y="269737"/>
                </a:cubicBezTo>
                <a:lnTo>
                  <a:pt x="255278" y="247015"/>
                </a:lnTo>
                <a:cubicBezTo>
                  <a:pt x="250917" y="242666"/>
                  <a:pt x="250917" y="236186"/>
                  <a:pt x="255278" y="231837"/>
                </a:cubicBezTo>
                <a:close/>
                <a:moveTo>
                  <a:pt x="285622" y="201516"/>
                </a:moveTo>
                <a:cubicBezTo>
                  <a:pt x="289982" y="197163"/>
                  <a:pt x="296479" y="197163"/>
                  <a:pt x="300840" y="201516"/>
                </a:cubicBezTo>
                <a:lnTo>
                  <a:pt x="346407" y="247008"/>
                </a:lnTo>
                <a:cubicBezTo>
                  <a:pt x="350768" y="251361"/>
                  <a:pt x="350768" y="257847"/>
                  <a:pt x="346407" y="262201"/>
                </a:cubicBezTo>
                <a:cubicBezTo>
                  <a:pt x="344182" y="264334"/>
                  <a:pt x="342046" y="265400"/>
                  <a:pt x="338753" y="265400"/>
                </a:cubicBezTo>
                <a:cubicBezTo>
                  <a:pt x="335549" y="265400"/>
                  <a:pt x="333413" y="264334"/>
                  <a:pt x="331188" y="262201"/>
                </a:cubicBezTo>
                <a:lnTo>
                  <a:pt x="285622" y="216710"/>
                </a:lnTo>
                <a:cubicBezTo>
                  <a:pt x="281261" y="212356"/>
                  <a:pt x="281261" y="205870"/>
                  <a:pt x="285622" y="201516"/>
                </a:cubicBezTo>
                <a:close/>
                <a:moveTo>
                  <a:pt x="315946" y="171176"/>
                </a:moveTo>
                <a:cubicBezTo>
                  <a:pt x="320308" y="166820"/>
                  <a:pt x="326806" y="166820"/>
                  <a:pt x="331168" y="171176"/>
                </a:cubicBezTo>
                <a:lnTo>
                  <a:pt x="353956" y="193933"/>
                </a:lnTo>
                <a:cubicBezTo>
                  <a:pt x="358318" y="198289"/>
                  <a:pt x="358318" y="204779"/>
                  <a:pt x="353956" y="209046"/>
                </a:cubicBezTo>
                <a:cubicBezTo>
                  <a:pt x="351820" y="211268"/>
                  <a:pt x="349594" y="212335"/>
                  <a:pt x="346390" y="212335"/>
                </a:cubicBezTo>
                <a:cubicBezTo>
                  <a:pt x="343096" y="212335"/>
                  <a:pt x="340960" y="211268"/>
                  <a:pt x="338734" y="209046"/>
                </a:cubicBezTo>
                <a:lnTo>
                  <a:pt x="315946" y="186288"/>
                </a:lnTo>
                <a:cubicBezTo>
                  <a:pt x="311674" y="182021"/>
                  <a:pt x="311674" y="175532"/>
                  <a:pt x="315946" y="171176"/>
                </a:cubicBezTo>
                <a:close/>
                <a:moveTo>
                  <a:pt x="346379" y="139770"/>
                </a:moveTo>
                <a:cubicBezTo>
                  <a:pt x="350741" y="135418"/>
                  <a:pt x="357239" y="135418"/>
                  <a:pt x="361512" y="139770"/>
                </a:cubicBezTo>
                <a:lnTo>
                  <a:pt x="407091" y="185244"/>
                </a:lnTo>
                <a:cubicBezTo>
                  <a:pt x="411453" y="189596"/>
                  <a:pt x="411453" y="196080"/>
                  <a:pt x="407091" y="200432"/>
                </a:cubicBezTo>
                <a:cubicBezTo>
                  <a:pt x="406023" y="203629"/>
                  <a:pt x="402818" y="204784"/>
                  <a:pt x="400592" y="204784"/>
                </a:cubicBezTo>
                <a:cubicBezTo>
                  <a:pt x="397388" y="204784"/>
                  <a:pt x="395162" y="203629"/>
                  <a:pt x="393026" y="201498"/>
                </a:cubicBezTo>
                <a:lnTo>
                  <a:pt x="346379" y="154957"/>
                </a:lnTo>
                <a:cubicBezTo>
                  <a:pt x="342017" y="150605"/>
                  <a:pt x="342017" y="144122"/>
                  <a:pt x="346379" y="139770"/>
                </a:cubicBezTo>
                <a:close/>
                <a:moveTo>
                  <a:pt x="369171" y="86690"/>
                </a:moveTo>
                <a:lnTo>
                  <a:pt x="90327" y="365112"/>
                </a:lnTo>
                <a:lnTo>
                  <a:pt x="366501" y="365112"/>
                </a:lnTo>
                <a:lnTo>
                  <a:pt x="507570" y="224790"/>
                </a:lnTo>
                <a:lnTo>
                  <a:pt x="438593" y="155474"/>
                </a:lnTo>
                <a:close/>
                <a:moveTo>
                  <a:pt x="393024" y="22795"/>
                </a:moveTo>
                <a:cubicBezTo>
                  <a:pt x="389731" y="22795"/>
                  <a:pt x="386527" y="23861"/>
                  <a:pt x="384302" y="25994"/>
                </a:cubicBezTo>
                <a:lnTo>
                  <a:pt x="370239" y="40124"/>
                </a:lnTo>
                <a:cubicBezTo>
                  <a:pt x="365878" y="44390"/>
                  <a:pt x="365878" y="52032"/>
                  <a:pt x="370239" y="56387"/>
                </a:cubicBezTo>
                <a:lnTo>
                  <a:pt x="377092" y="63141"/>
                </a:lnTo>
                <a:cubicBezTo>
                  <a:pt x="378427" y="63852"/>
                  <a:pt x="379762" y="64740"/>
                  <a:pt x="381097" y="66073"/>
                </a:cubicBezTo>
                <a:lnTo>
                  <a:pt x="527596" y="213415"/>
                </a:lnTo>
                <a:lnTo>
                  <a:pt x="537297" y="223191"/>
                </a:lnTo>
                <a:cubicBezTo>
                  <a:pt x="541658" y="227545"/>
                  <a:pt x="549223" y="227545"/>
                  <a:pt x="553584" y="223191"/>
                </a:cubicBezTo>
                <a:lnTo>
                  <a:pt x="567736" y="209061"/>
                </a:lnTo>
                <a:cubicBezTo>
                  <a:pt x="569872" y="206928"/>
                  <a:pt x="570940" y="203640"/>
                  <a:pt x="570940" y="200441"/>
                </a:cubicBezTo>
                <a:cubicBezTo>
                  <a:pt x="570940" y="197152"/>
                  <a:pt x="569872" y="193953"/>
                  <a:pt x="567736" y="191732"/>
                </a:cubicBezTo>
                <a:lnTo>
                  <a:pt x="400589" y="25994"/>
                </a:lnTo>
                <a:cubicBezTo>
                  <a:pt x="398453" y="23861"/>
                  <a:pt x="395160" y="22795"/>
                  <a:pt x="393024" y="22795"/>
                </a:cubicBezTo>
                <a:close/>
                <a:moveTo>
                  <a:pt x="393024" y="0"/>
                </a:moveTo>
                <a:cubicBezTo>
                  <a:pt x="401702" y="0"/>
                  <a:pt x="410379" y="3244"/>
                  <a:pt x="416876" y="9731"/>
                </a:cubicBezTo>
                <a:lnTo>
                  <a:pt x="584023" y="176624"/>
                </a:lnTo>
                <a:cubicBezTo>
                  <a:pt x="590520" y="183111"/>
                  <a:pt x="593724" y="191732"/>
                  <a:pt x="593724" y="200441"/>
                </a:cubicBezTo>
                <a:cubicBezTo>
                  <a:pt x="593724" y="209061"/>
                  <a:pt x="590520" y="217770"/>
                  <a:pt x="584023" y="224257"/>
                </a:cubicBezTo>
                <a:lnTo>
                  <a:pt x="569872" y="238387"/>
                </a:lnTo>
                <a:cubicBezTo>
                  <a:pt x="563374" y="244874"/>
                  <a:pt x="554652" y="249140"/>
                  <a:pt x="546019" y="249140"/>
                </a:cubicBezTo>
                <a:cubicBezTo>
                  <a:pt x="537564" y="249140"/>
                  <a:pt x="529109" y="246118"/>
                  <a:pt x="522700" y="239986"/>
                </a:cubicBezTo>
                <a:lnTo>
                  <a:pt x="200957" y="561153"/>
                </a:lnTo>
                <a:cubicBezTo>
                  <a:pt x="180397" y="581770"/>
                  <a:pt x="153252" y="592612"/>
                  <a:pt x="123970" y="592612"/>
                </a:cubicBezTo>
                <a:cubicBezTo>
                  <a:pt x="94688" y="592612"/>
                  <a:pt x="67543" y="581770"/>
                  <a:pt x="46894" y="560087"/>
                </a:cubicBezTo>
                <a:lnTo>
                  <a:pt x="31764" y="544890"/>
                </a:lnTo>
                <a:cubicBezTo>
                  <a:pt x="30429" y="543646"/>
                  <a:pt x="29183" y="542313"/>
                  <a:pt x="27937" y="540980"/>
                </a:cubicBezTo>
                <a:cubicBezTo>
                  <a:pt x="27314" y="540269"/>
                  <a:pt x="26780" y="539647"/>
                  <a:pt x="26246" y="538936"/>
                </a:cubicBezTo>
                <a:cubicBezTo>
                  <a:pt x="25623" y="538225"/>
                  <a:pt x="25000" y="537603"/>
                  <a:pt x="24377" y="536892"/>
                </a:cubicBezTo>
                <a:cubicBezTo>
                  <a:pt x="23576" y="535826"/>
                  <a:pt x="22775" y="534760"/>
                  <a:pt x="21974" y="533782"/>
                </a:cubicBezTo>
                <a:cubicBezTo>
                  <a:pt x="21707" y="533427"/>
                  <a:pt x="21440" y="533071"/>
                  <a:pt x="21173" y="532627"/>
                </a:cubicBezTo>
                <a:cubicBezTo>
                  <a:pt x="-10245" y="490326"/>
                  <a:pt x="-6685" y="430607"/>
                  <a:pt x="31764" y="393283"/>
                </a:cubicBezTo>
                <a:lnTo>
                  <a:pt x="56684" y="368311"/>
                </a:lnTo>
                <a:lnTo>
                  <a:pt x="354486" y="70961"/>
                </a:lnTo>
                <a:cubicBezTo>
                  <a:pt x="342026" y="57897"/>
                  <a:pt x="342204" y="36658"/>
                  <a:pt x="355020" y="23861"/>
                </a:cubicBezTo>
                <a:lnTo>
                  <a:pt x="369171" y="9731"/>
                </a:lnTo>
                <a:cubicBezTo>
                  <a:pt x="375668" y="3244"/>
                  <a:pt x="384346" y="0"/>
                  <a:pt x="393024" y="0"/>
                </a:cubicBezTo>
                <a:close/>
              </a:path>
            </a:pathLst>
          </a:custGeom>
          <a:solidFill>
            <a:schemeClr val="accent1"/>
          </a:solidFill>
          <a:ln>
            <a:noFill/>
          </a:ln>
        </p:spPr>
        <p:txBody>
          <a:bodyPr/>
          <a:lstStyle/>
          <a:p>
            <a:endParaRPr lang="zh-CN" altLang="en-US"/>
          </a:p>
        </p:txBody>
      </p:sp>
      <p:sp>
        <p:nvSpPr>
          <p:cNvPr id="101" name="test-tube_223590">
            <a:extLst>
              <a:ext uri="{FF2B5EF4-FFF2-40B4-BE49-F238E27FC236}">
                <a16:creationId xmlns:a16="http://schemas.microsoft.com/office/drawing/2014/main" id="{A8E5A20C-48A8-4F8D-BF92-FA405678CDB7}"/>
              </a:ext>
            </a:extLst>
          </p:cNvPr>
          <p:cNvSpPr>
            <a:spLocks noChangeAspect="1"/>
          </p:cNvSpPr>
          <p:nvPr/>
        </p:nvSpPr>
        <p:spPr bwMode="auto">
          <a:xfrm>
            <a:off x="768314" y="2481930"/>
            <a:ext cx="392754" cy="507049"/>
          </a:xfrm>
          <a:custGeom>
            <a:avLst/>
            <a:gdLst>
              <a:gd name="connsiteX0" fmla="*/ 229439 w 469960"/>
              <a:gd name="connsiteY0" fmla="*/ 394865 h 606722"/>
              <a:gd name="connsiteX1" fmla="*/ 173194 w 469960"/>
              <a:gd name="connsiteY1" fmla="*/ 430758 h 606722"/>
              <a:gd name="connsiteX2" fmla="*/ 84093 w 469960"/>
              <a:gd name="connsiteY2" fmla="*/ 465151 h 606722"/>
              <a:gd name="connsiteX3" fmla="*/ 84093 w 469960"/>
              <a:gd name="connsiteY3" fmla="*/ 481325 h 606722"/>
              <a:gd name="connsiteX4" fmla="*/ 84093 w 469960"/>
              <a:gd name="connsiteY4" fmla="*/ 576328 h 606722"/>
              <a:gd name="connsiteX5" fmla="*/ 94241 w 469960"/>
              <a:gd name="connsiteY5" fmla="*/ 586460 h 606722"/>
              <a:gd name="connsiteX6" fmla="*/ 438539 w 469960"/>
              <a:gd name="connsiteY6" fmla="*/ 586460 h 606722"/>
              <a:gd name="connsiteX7" fmla="*/ 448686 w 469960"/>
              <a:gd name="connsiteY7" fmla="*/ 576328 h 606722"/>
              <a:gd name="connsiteX8" fmla="*/ 448686 w 469960"/>
              <a:gd name="connsiteY8" fmla="*/ 407474 h 606722"/>
              <a:gd name="connsiteX9" fmla="*/ 424386 w 469960"/>
              <a:gd name="connsiteY9" fmla="*/ 424715 h 606722"/>
              <a:gd name="connsiteX10" fmla="*/ 309917 w 469960"/>
              <a:gd name="connsiteY10" fmla="*/ 425692 h 606722"/>
              <a:gd name="connsiteX11" fmla="*/ 229439 w 469960"/>
              <a:gd name="connsiteY11" fmla="*/ 394865 h 606722"/>
              <a:gd name="connsiteX12" fmla="*/ 114512 w 469960"/>
              <a:gd name="connsiteY12" fmla="*/ 364047 h 606722"/>
              <a:gd name="connsiteX13" fmla="*/ 144876 w 469960"/>
              <a:gd name="connsiteY13" fmla="*/ 364047 h 606722"/>
              <a:gd name="connsiteX14" fmla="*/ 155027 w 469960"/>
              <a:gd name="connsiteY14" fmla="*/ 374173 h 606722"/>
              <a:gd name="connsiteX15" fmla="*/ 144876 w 469960"/>
              <a:gd name="connsiteY15" fmla="*/ 384299 h 606722"/>
              <a:gd name="connsiteX16" fmla="*/ 114512 w 469960"/>
              <a:gd name="connsiteY16" fmla="*/ 384299 h 606722"/>
              <a:gd name="connsiteX17" fmla="*/ 104361 w 469960"/>
              <a:gd name="connsiteY17" fmla="*/ 374173 h 606722"/>
              <a:gd name="connsiteX18" fmla="*/ 114512 w 469960"/>
              <a:gd name="connsiteY18" fmla="*/ 364047 h 606722"/>
              <a:gd name="connsiteX19" fmla="*/ 114509 w 469960"/>
              <a:gd name="connsiteY19" fmla="*/ 323613 h 606722"/>
              <a:gd name="connsiteX20" fmla="*/ 175222 w 469960"/>
              <a:gd name="connsiteY20" fmla="*/ 323613 h 606722"/>
              <a:gd name="connsiteX21" fmla="*/ 185370 w 469960"/>
              <a:gd name="connsiteY21" fmla="*/ 333749 h 606722"/>
              <a:gd name="connsiteX22" fmla="*/ 175222 w 469960"/>
              <a:gd name="connsiteY22" fmla="*/ 343795 h 606722"/>
              <a:gd name="connsiteX23" fmla="*/ 114509 w 469960"/>
              <a:gd name="connsiteY23" fmla="*/ 343795 h 606722"/>
              <a:gd name="connsiteX24" fmla="*/ 104361 w 469960"/>
              <a:gd name="connsiteY24" fmla="*/ 333749 h 606722"/>
              <a:gd name="connsiteX25" fmla="*/ 114509 w 469960"/>
              <a:gd name="connsiteY25" fmla="*/ 323613 h 606722"/>
              <a:gd name="connsiteX26" fmla="*/ 114512 w 469960"/>
              <a:gd name="connsiteY26" fmla="*/ 283179 h 606722"/>
              <a:gd name="connsiteX27" fmla="*/ 144876 w 469960"/>
              <a:gd name="connsiteY27" fmla="*/ 283179 h 606722"/>
              <a:gd name="connsiteX28" fmla="*/ 155027 w 469960"/>
              <a:gd name="connsiteY28" fmla="*/ 293279 h 606722"/>
              <a:gd name="connsiteX29" fmla="*/ 144876 w 469960"/>
              <a:gd name="connsiteY29" fmla="*/ 303290 h 606722"/>
              <a:gd name="connsiteX30" fmla="*/ 114512 w 469960"/>
              <a:gd name="connsiteY30" fmla="*/ 303290 h 606722"/>
              <a:gd name="connsiteX31" fmla="*/ 104361 w 469960"/>
              <a:gd name="connsiteY31" fmla="*/ 293279 h 606722"/>
              <a:gd name="connsiteX32" fmla="*/ 114512 w 469960"/>
              <a:gd name="connsiteY32" fmla="*/ 283179 h 606722"/>
              <a:gd name="connsiteX33" fmla="*/ 114571 w 469960"/>
              <a:gd name="connsiteY33" fmla="*/ 242745 h 606722"/>
              <a:gd name="connsiteX34" fmla="*/ 175231 w 469960"/>
              <a:gd name="connsiteY34" fmla="*/ 242745 h 606722"/>
              <a:gd name="connsiteX35" fmla="*/ 185370 w 469960"/>
              <a:gd name="connsiteY35" fmla="*/ 252756 h 606722"/>
              <a:gd name="connsiteX36" fmla="*/ 175231 w 469960"/>
              <a:gd name="connsiteY36" fmla="*/ 262856 h 606722"/>
              <a:gd name="connsiteX37" fmla="*/ 114571 w 469960"/>
              <a:gd name="connsiteY37" fmla="*/ 262856 h 606722"/>
              <a:gd name="connsiteX38" fmla="*/ 104432 w 469960"/>
              <a:gd name="connsiteY38" fmla="*/ 252756 h 606722"/>
              <a:gd name="connsiteX39" fmla="*/ 114571 w 469960"/>
              <a:gd name="connsiteY39" fmla="*/ 242745 h 606722"/>
              <a:gd name="connsiteX40" fmla="*/ 30419 w 469960"/>
              <a:gd name="connsiteY40" fmla="*/ 20263 h 606722"/>
              <a:gd name="connsiteX41" fmla="*/ 22319 w 469960"/>
              <a:gd name="connsiteY41" fmla="*/ 25240 h 606722"/>
              <a:gd name="connsiteX42" fmla="*/ 22319 w 469960"/>
              <a:gd name="connsiteY42" fmla="*/ 36437 h 606722"/>
              <a:gd name="connsiteX43" fmla="*/ 64867 w 469960"/>
              <a:gd name="connsiteY43" fmla="*/ 101135 h 606722"/>
              <a:gd name="connsiteX44" fmla="*/ 84093 w 469960"/>
              <a:gd name="connsiteY44" fmla="*/ 161745 h 606722"/>
              <a:gd name="connsiteX45" fmla="*/ 84093 w 469960"/>
              <a:gd name="connsiteY45" fmla="*/ 444799 h 606722"/>
              <a:gd name="connsiteX46" fmla="*/ 156994 w 469960"/>
              <a:gd name="connsiteY46" fmla="*/ 419649 h 606722"/>
              <a:gd name="connsiteX47" fmla="*/ 320064 w 469960"/>
              <a:gd name="connsiteY47" fmla="*/ 407474 h 606722"/>
              <a:gd name="connsiteX48" fmla="*/ 412280 w 469960"/>
              <a:gd name="connsiteY48" fmla="*/ 409518 h 606722"/>
              <a:gd name="connsiteX49" fmla="*/ 448686 w 469960"/>
              <a:gd name="connsiteY49" fmla="*/ 386589 h 606722"/>
              <a:gd name="connsiteX50" fmla="*/ 448686 w 469960"/>
              <a:gd name="connsiteY50" fmla="*/ 30305 h 606722"/>
              <a:gd name="connsiteX51" fmla="*/ 438539 w 469960"/>
              <a:gd name="connsiteY51" fmla="*/ 20263 h 606722"/>
              <a:gd name="connsiteX52" fmla="*/ 30419 w 469960"/>
              <a:gd name="connsiteY52" fmla="*/ 0 h 606722"/>
              <a:gd name="connsiteX53" fmla="*/ 438539 w 469960"/>
              <a:gd name="connsiteY53" fmla="*/ 0 h 606722"/>
              <a:gd name="connsiteX54" fmla="*/ 468981 w 469960"/>
              <a:gd name="connsiteY54" fmla="*/ 30305 h 606722"/>
              <a:gd name="connsiteX55" fmla="*/ 468981 w 469960"/>
              <a:gd name="connsiteY55" fmla="*/ 390410 h 606722"/>
              <a:gd name="connsiteX56" fmla="*/ 469960 w 469960"/>
              <a:gd name="connsiteY56" fmla="*/ 394321 h 606722"/>
              <a:gd name="connsiteX57" fmla="*/ 469960 w 469960"/>
              <a:gd name="connsiteY57" fmla="*/ 576328 h 606722"/>
              <a:gd name="connsiteX58" fmla="*/ 440141 w 469960"/>
              <a:gd name="connsiteY58" fmla="*/ 606633 h 606722"/>
              <a:gd name="connsiteX59" fmla="*/ 438539 w 469960"/>
              <a:gd name="connsiteY59" fmla="*/ 606722 h 606722"/>
              <a:gd name="connsiteX60" fmla="*/ 94241 w 469960"/>
              <a:gd name="connsiteY60" fmla="*/ 606722 h 606722"/>
              <a:gd name="connsiteX61" fmla="*/ 63888 w 469960"/>
              <a:gd name="connsiteY61" fmla="*/ 576328 h 606722"/>
              <a:gd name="connsiteX62" fmla="*/ 63888 w 469960"/>
              <a:gd name="connsiteY62" fmla="*/ 480259 h 606722"/>
              <a:gd name="connsiteX63" fmla="*/ 63888 w 469960"/>
              <a:gd name="connsiteY63" fmla="*/ 161745 h 606722"/>
              <a:gd name="connsiteX64" fmla="*/ 48667 w 469960"/>
              <a:gd name="connsiteY64" fmla="*/ 111267 h 606722"/>
              <a:gd name="connsiteX65" fmla="*/ 5140 w 469960"/>
              <a:gd name="connsiteY65" fmla="*/ 47546 h 606722"/>
              <a:gd name="connsiteX66" fmla="*/ 4072 w 469960"/>
              <a:gd name="connsiteY66" fmla="*/ 16175 h 606722"/>
              <a:gd name="connsiteX67" fmla="*/ 30419 w 469960"/>
              <a:gd name="connsiteY6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69960" h="606722">
                <a:moveTo>
                  <a:pt x="229439" y="394865"/>
                </a:moveTo>
                <a:cubicBezTo>
                  <a:pt x="207664" y="394365"/>
                  <a:pt x="189929" y="404985"/>
                  <a:pt x="173194" y="430758"/>
                </a:cubicBezTo>
                <a:cubicBezTo>
                  <a:pt x="153968" y="459108"/>
                  <a:pt x="118541" y="464084"/>
                  <a:pt x="84093" y="465151"/>
                </a:cubicBezTo>
                <a:lnTo>
                  <a:pt x="84093" y="481325"/>
                </a:lnTo>
                <a:lnTo>
                  <a:pt x="84093" y="576328"/>
                </a:lnTo>
                <a:cubicBezTo>
                  <a:pt x="84093" y="582460"/>
                  <a:pt x="88188" y="586460"/>
                  <a:pt x="94241" y="586460"/>
                </a:cubicBezTo>
                <a:lnTo>
                  <a:pt x="438539" y="586460"/>
                </a:lnTo>
                <a:cubicBezTo>
                  <a:pt x="444681" y="586460"/>
                  <a:pt x="448686" y="582460"/>
                  <a:pt x="448686" y="576328"/>
                </a:cubicBezTo>
                <a:lnTo>
                  <a:pt x="448686" y="407474"/>
                </a:lnTo>
                <a:cubicBezTo>
                  <a:pt x="440586" y="411562"/>
                  <a:pt x="432486" y="416627"/>
                  <a:pt x="424386" y="424715"/>
                </a:cubicBezTo>
                <a:cubicBezTo>
                  <a:pt x="384865" y="455997"/>
                  <a:pt x="359585" y="448976"/>
                  <a:pt x="309917" y="425692"/>
                </a:cubicBezTo>
                <a:cubicBezTo>
                  <a:pt x="277027" y="406985"/>
                  <a:pt x="251214" y="395365"/>
                  <a:pt x="229439" y="394865"/>
                </a:cubicBezTo>
                <a:close/>
                <a:moveTo>
                  <a:pt x="114512" y="364047"/>
                </a:moveTo>
                <a:lnTo>
                  <a:pt x="144876" y="364047"/>
                </a:lnTo>
                <a:cubicBezTo>
                  <a:pt x="150931" y="364047"/>
                  <a:pt x="155027" y="368133"/>
                  <a:pt x="155027" y="374173"/>
                </a:cubicBezTo>
                <a:cubicBezTo>
                  <a:pt x="155027" y="380213"/>
                  <a:pt x="150931" y="384299"/>
                  <a:pt x="144876" y="384299"/>
                </a:cubicBezTo>
                <a:lnTo>
                  <a:pt x="114512" y="384299"/>
                </a:lnTo>
                <a:cubicBezTo>
                  <a:pt x="108368" y="384299"/>
                  <a:pt x="104361" y="380213"/>
                  <a:pt x="104361" y="374173"/>
                </a:cubicBezTo>
                <a:cubicBezTo>
                  <a:pt x="104361" y="368133"/>
                  <a:pt x="108368" y="364047"/>
                  <a:pt x="114512" y="364047"/>
                </a:cubicBezTo>
                <a:close/>
                <a:moveTo>
                  <a:pt x="114509" y="323613"/>
                </a:moveTo>
                <a:lnTo>
                  <a:pt x="175222" y="323613"/>
                </a:lnTo>
                <a:cubicBezTo>
                  <a:pt x="181275" y="323613"/>
                  <a:pt x="185370" y="327614"/>
                  <a:pt x="185370" y="333749"/>
                </a:cubicBezTo>
                <a:cubicBezTo>
                  <a:pt x="185370" y="339794"/>
                  <a:pt x="181275" y="343795"/>
                  <a:pt x="175222" y="343795"/>
                </a:cubicBezTo>
                <a:lnTo>
                  <a:pt x="114509" y="343795"/>
                </a:lnTo>
                <a:cubicBezTo>
                  <a:pt x="108367" y="343795"/>
                  <a:pt x="104361" y="339794"/>
                  <a:pt x="104361" y="333749"/>
                </a:cubicBezTo>
                <a:cubicBezTo>
                  <a:pt x="104361" y="327614"/>
                  <a:pt x="108367" y="323613"/>
                  <a:pt x="114509" y="323613"/>
                </a:cubicBezTo>
                <a:close/>
                <a:moveTo>
                  <a:pt x="114512" y="283179"/>
                </a:moveTo>
                <a:lnTo>
                  <a:pt x="144876" y="283179"/>
                </a:lnTo>
                <a:cubicBezTo>
                  <a:pt x="150931" y="283179"/>
                  <a:pt x="155027" y="287166"/>
                  <a:pt x="155027" y="293279"/>
                </a:cubicBezTo>
                <a:cubicBezTo>
                  <a:pt x="155027" y="299303"/>
                  <a:pt x="150931" y="303290"/>
                  <a:pt x="144876" y="303290"/>
                </a:cubicBezTo>
                <a:lnTo>
                  <a:pt x="114512" y="303290"/>
                </a:lnTo>
                <a:cubicBezTo>
                  <a:pt x="108368" y="303290"/>
                  <a:pt x="104361" y="299303"/>
                  <a:pt x="104361" y="293279"/>
                </a:cubicBezTo>
                <a:cubicBezTo>
                  <a:pt x="104361" y="287166"/>
                  <a:pt x="108368" y="283179"/>
                  <a:pt x="114512" y="283179"/>
                </a:cubicBezTo>
                <a:close/>
                <a:moveTo>
                  <a:pt x="114571" y="242745"/>
                </a:moveTo>
                <a:lnTo>
                  <a:pt x="175231" y="242745"/>
                </a:lnTo>
                <a:cubicBezTo>
                  <a:pt x="181279" y="242745"/>
                  <a:pt x="185370" y="246732"/>
                  <a:pt x="185370" y="252756"/>
                </a:cubicBezTo>
                <a:cubicBezTo>
                  <a:pt x="185370" y="258869"/>
                  <a:pt x="181279" y="262856"/>
                  <a:pt x="175231" y="262856"/>
                </a:cubicBezTo>
                <a:lnTo>
                  <a:pt x="114571" y="262856"/>
                </a:lnTo>
                <a:cubicBezTo>
                  <a:pt x="108434" y="262856"/>
                  <a:pt x="104432" y="258869"/>
                  <a:pt x="104432" y="252756"/>
                </a:cubicBezTo>
                <a:cubicBezTo>
                  <a:pt x="104432" y="246732"/>
                  <a:pt x="108434" y="242745"/>
                  <a:pt x="114571" y="242745"/>
                </a:cubicBezTo>
                <a:close/>
                <a:moveTo>
                  <a:pt x="30419" y="20263"/>
                </a:moveTo>
                <a:cubicBezTo>
                  <a:pt x="25346" y="20263"/>
                  <a:pt x="22319" y="24262"/>
                  <a:pt x="22319" y="25240"/>
                </a:cubicBezTo>
                <a:cubicBezTo>
                  <a:pt x="21340" y="27284"/>
                  <a:pt x="19293" y="31372"/>
                  <a:pt x="22319" y="36437"/>
                </a:cubicBezTo>
                <a:lnTo>
                  <a:pt x="64867" y="101135"/>
                </a:lnTo>
                <a:cubicBezTo>
                  <a:pt x="78041" y="118287"/>
                  <a:pt x="84093" y="139528"/>
                  <a:pt x="84093" y="161745"/>
                </a:cubicBezTo>
                <a:lnTo>
                  <a:pt x="84093" y="444799"/>
                </a:lnTo>
                <a:cubicBezTo>
                  <a:pt x="112666" y="444266"/>
                  <a:pt x="142574" y="440445"/>
                  <a:pt x="156994" y="419649"/>
                </a:cubicBezTo>
                <a:cubicBezTo>
                  <a:pt x="203636" y="348819"/>
                  <a:pt x="262384" y="375125"/>
                  <a:pt x="320064" y="407474"/>
                </a:cubicBezTo>
                <a:cubicBezTo>
                  <a:pt x="366706" y="429780"/>
                  <a:pt x="382906" y="431735"/>
                  <a:pt x="412280" y="409518"/>
                </a:cubicBezTo>
                <a:cubicBezTo>
                  <a:pt x="423763" y="398853"/>
                  <a:pt x="435868" y="390855"/>
                  <a:pt x="448686" y="386589"/>
                </a:cubicBezTo>
                <a:lnTo>
                  <a:pt x="448686" y="30305"/>
                </a:lnTo>
                <a:cubicBezTo>
                  <a:pt x="448686" y="24262"/>
                  <a:pt x="444681" y="20263"/>
                  <a:pt x="438539" y="20263"/>
                </a:cubicBezTo>
                <a:close/>
                <a:moveTo>
                  <a:pt x="30419" y="0"/>
                </a:moveTo>
                <a:lnTo>
                  <a:pt x="438539" y="0"/>
                </a:lnTo>
                <a:cubicBezTo>
                  <a:pt x="455807" y="0"/>
                  <a:pt x="468981" y="13153"/>
                  <a:pt x="468981" y="30305"/>
                </a:cubicBezTo>
                <a:lnTo>
                  <a:pt x="468981" y="390410"/>
                </a:lnTo>
                <a:cubicBezTo>
                  <a:pt x="469604" y="391655"/>
                  <a:pt x="469960" y="392988"/>
                  <a:pt x="469960" y="394321"/>
                </a:cubicBezTo>
                <a:lnTo>
                  <a:pt x="469960" y="576328"/>
                </a:lnTo>
                <a:cubicBezTo>
                  <a:pt x="468981" y="593036"/>
                  <a:pt x="456608" y="605834"/>
                  <a:pt x="440141" y="606633"/>
                </a:cubicBezTo>
                <a:cubicBezTo>
                  <a:pt x="439607" y="606722"/>
                  <a:pt x="439073" y="606722"/>
                  <a:pt x="438539" y="606722"/>
                </a:cubicBezTo>
                <a:lnTo>
                  <a:pt x="94241" y="606722"/>
                </a:lnTo>
                <a:cubicBezTo>
                  <a:pt x="77062" y="606722"/>
                  <a:pt x="63888" y="593569"/>
                  <a:pt x="63888" y="576328"/>
                </a:cubicBezTo>
                <a:lnTo>
                  <a:pt x="63888" y="480259"/>
                </a:lnTo>
                <a:lnTo>
                  <a:pt x="63888" y="161745"/>
                </a:lnTo>
                <a:cubicBezTo>
                  <a:pt x="63888" y="143616"/>
                  <a:pt x="58814" y="126375"/>
                  <a:pt x="48667" y="111267"/>
                </a:cubicBezTo>
                <a:lnTo>
                  <a:pt x="5140" y="47546"/>
                </a:lnTo>
                <a:cubicBezTo>
                  <a:pt x="-1002" y="38392"/>
                  <a:pt x="-1981" y="26306"/>
                  <a:pt x="4072" y="16175"/>
                </a:cubicBezTo>
                <a:cubicBezTo>
                  <a:pt x="9145" y="6043"/>
                  <a:pt x="19293" y="0"/>
                  <a:pt x="30419" y="0"/>
                </a:cubicBezTo>
                <a:close/>
              </a:path>
            </a:pathLst>
          </a:custGeom>
          <a:solidFill>
            <a:schemeClr val="accent1"/>
          </a:solidFill>
          <a:ln>
            <a:noFill/>
          </a:ln>
        </p:spPr>
        <p:txBody>
          <a:bodyPr/>
          <a:lstStyle/>
          <a:p>
            <a:endParaRPr lang="zh-CN" altLang="en-US"/>
          </a:p>
        </p:txBody>
      </p:sp>
      <p:sp>
        <p:nvSpPr>
          <p:cNvPr id="102" name="test_196059">
            <a:extLst>
              <a:ext uri="{FF2B5EF4-FFF2-40B4-BE49-F238E27FC236}">
                <a16:creationId xmlns:a16="http://schemas.microsoft.com/office/drawing/2014/main" id="{6BAAE74E-71F1-411C-B212-A5345B9BF49E}"/>
              </a:ext>
            </a:extLst>
          </p:cNvPr>
          <p:cNvSpPr>
            <a:spLocks noChangeAspect="1"/>
          </p:cNvSpPr>
          <p:nvPr/>
        </p:nvSpPr>
        <p:spPr bwMode="auto">
          <a:xfrm>
            <a:off x="1644833" y="2481930"/>
            <a:ext cx="369936" cy="507049"/>
          </a:xfrm>
          <a:custGeom>
            <a:avLst/>
            <a:gdLst>
              <a:gd name="connsiteX0" fmla="*/ 193245 w 442657"/>
              <a:gd name="connsiteY0" fmla="*/ 474200 h 606722"/>
              <a:gd name="connsiteX1" fmla="*/ 335943 w 442657"/>
              <a:gd name="connsiteY1" fmla="*/ 474200 h 606722"/>
              <a:gd name="connsiteX2" fmla="*/ 347605 w 442657"/>
              <a:gd name="connsiteY2" fmla="*/ 485959 h 606722"/>
              <a:gd name="connsiteX3" fmla="*/ 335943 w 442657"/>
              <a:gd name="connsiteY3" fmla="*/ 497628 h 606722"/>
              <a:gd name="connsiteX4" fmla="*/ 193245 w 442657"/>
              <a:gd name="connsiteY4" fmla="*/ 497628 h 606722"/>
              <a:gd name="connsiteX5" fmla="*/ 181494 w 442657"/>
              <a:gd name="connsiteY5" fmla="*/ 485959 h 606722"/>
              <a:gd name="connsiteX6" fmla="*/ 193245 w 442657"/>
              <a:gd name="connsiteY6" fmla="*/ 474200 h 606722"/>
              <a:gd name="connsiteX7" fmla="*/ 80006 w 442657"/>
              <a:gd name="connsiteY7" fmla="*/ 470042 h 606722"/>
              <a:gd name="connsiteX8" fmla="*/ 80006 w 442657"/>
              <a:gd name="connsiteY8" fmla="*/ 506019 h 606722"/>
              <a:gd name="connsiteX9" fmla="*/ 123715 w 442657"/>
              <a:gd name="connsiteY9" fmla="*/ 506019 h 606722"/>
              <a:gd name="connsiteX10" fmla="*/ 123715 w 442657"/>
              <a:gd name="connsiteY10" fmla="*/ 470042 h 606722"/>
              <a:gd name="connsiteX11" fmla="*/ 68255 w 442657"/>
              <a:gd name="connsiteY11" fmla="*/ 446679 h 606722"/>
              <a:gd name="connsiteX12" fmla="*/ 135466 w 442657"/>
              <a:gd name="connsiteY12" fmla="*/ 446679 h 606722"/>
              <a:gd name="connsiteX13" fmla="*/ 147128 w 442657"/>
              <a:gd name="connsiteY13" fmla="*/ 458316 h 606722"/>
              <a:gd name="connsiteX14" fmla="*/ 147128 w 442657"/>
              <a:gd name="connsiteY14" fmla="*/ 517656 h 606722"/>
              <a:gd name="connsiteX15" fmla="*/ 135466 w 442657"/>
              <a:gd name="connsiteY15" fmla="*/ 529382 h 606722"/>
              <a:gd name="connsiteX16" fmla="*/ 68255 w 442657"/>
              <a:gd name="connsiteY16" fmla="*/ 529382 h 606722"/>
              <a:gd name="connsiteX17" fmla="*/ 56593 w 442657"/>
              <a:gd name="connsiteY17" fmla="*/ 517656 h 606722"/>
              <a:gd name="connsiteX18" fmla="*/ 56593 w 442657"/>
              <a:gd name="connsiteY18" fmla="*/ 458316 h 606722"/>
              <a:gd name="connsiteX19" fmla="*/ 68255 w 442657"/>
              <a:gd name="connsiteY19" fmla="*/ 446679 h 606722"/>
              <a:gd name="connsiteX20" fmla="*/ 193245 w 442657"/>
              <a:gd name="connsiteY20" fmla="*/ 365741 h 606722"/>
              <a:gd name="connsiteX21" fmla="*/ 335943 w 442657"/>
              <a:gd name="connsiteY21" fmla="*/ 365741 h 606722"/>
              <a:gd name="connsiteX22" fmla="*/ 347605 w 442657"/>
              <a:gd name="connsiteY22" fmla="*/ 377375 h 606722"/>
              <a:gd name="connsiteX23" fmla="*/ 335943 w 442657"/>
              <a:gd name="connsiteY23" fmla="*/ 389098 h 606722"/>
              <a:gd name="connsiteX24" fmla="*/ 193245 w 442657"/>
              <a:gd name="connsiteY24" fmla="*/ 389098 h 606722"/>
              <a:gd name="connsiteX25" fmla="*/ 181494 w 442657"/>
              <a:gd name="connsiteY25" fmla="*/ 377375 h 606722"/>
              <a:gd name="connsiteX26" fmla="*/ 193245 w 442657"/>
              <a:gd name="connsiteY26" fmla="*/ 365741 h 606722"/>
              <a:gd name="connsiteX27" fmla="*/ 80006 w 442657"/>
              <a:gd name="connsiteY27" fmla="*/ 361442 h 606722"/>
              <a:gd name="connsiteX28" fmla="*/ 80006 w 442657"/>
              <a:gd name="connsiteY28" fmla="*/ 397419 h 606722"/>
              <a:gd name="connsiteX29" fmla="*/ 123715 w 442657"/>
              <a:gd name="connsiteY29" fmla="*/ 397419 h 606722"/>
              <a:gd name="connsiteX30" fmla="*/ 123715 w 442657"/>
              <a:gd name="connsiteY30" fmla="*/ 361442 h 606722"/>
              <a:gd name="connsiteX31" fmla="*/ 68255 w 442657"/>
              <a:gd name="connsiteY31" fmla="*/ 338079 h 606722"/>
              <a:gd name="connsiteX32" fmla="*/ 135466 w 442657"/>
              <a:gd name="connsiteY32" fmla="*/ 338079 h 606722"/>
              <a:gd name="connsiteX33" fmla="*/ 147128 w 442657"/>
              <a:gd name="connsiteY33" fmla="*/ 349805 h 606722"/>
              <a:gd name="connsiteX34" fmla="*/ 147128 w 442657"/>
              <a:gd name="connsiteY34" fmla="*/ 409056 h 606722"/>
              <a:gd name="connsiteX35" fmla="*/ 135466 w 442657"/>
              <a:gd name="connsiteY35" fmla="*/ 420782 h 606722"/>
              <a:gd name="connsiteX36" fmla="*/ 68255 w 442657"/>
              <a:gd name="connsiteY36" fmla="*/ 420782 h 606722"/>
              <a:gd name="connsiteX37" fmla="*/ 56593 w 442657"/>
              <a:gd name="connsiteY37" fmla="*/ 409056 h 606722"/>
              <a:gd name="connsiteX38" fmla="*/ 56593 w 442657"/>
              <a:gd name="connsiteY38" fmla="*/ 349805 h 606722"/>
              <a:gd name="connsiteX39" fmla="*/ 68255 w 442657"/>
              <a:gd name="connsiteY39" fmla="*/ 338079 h 606722"/>
              <a:gd name="connsiteX40" fmla="*/ 193245 w 442657"/>
              <a:gd name="connsiteY40" fmla="*/ 257141 h 606722"/>
              <a:gd name="connsiteX41" fmla="*/ 335943 w 442657"/>
              <a:gd name="connsiteY41" fmla="*/ 257141 h 606722"/>
              <a:gd name="connsiteX42" fmla="*/ 347605 w 442657"/>
              <a:gd name="connsiteY42" fmla="*/ 268864 h 606722"/>
              <a:gd name="connsiteX43" fmla="*/ 335943 w 442657"/>
              <a:gd name="connsiteY43" fmla="*/ 280498 h 606722"/>
              <a:gd name="connsiteX44" fmla="*/ 193245 w 442657"/>
              <a:gd name="connsiteY44" fmla="*/ 280498 h 606722"/>
              <a:gd name="connsiteX45" fmla="*/ 181494 w 442657"/>
              <a:gd name="connsiteY45" fmla="*/ 268864 h 606722"/>
              <a:gd name="connsiteX46" fmla="*/ 193245 w 442657"/>
              <a:gd name="connsiteY46" fmla="*/ 257141 h 606722"/>
              <a:gd name="connsiteX47" fmla="*/ 80006 w 442657"/>
              <a:gd name="connsiteY47" fmla="*/ 252931 h 606722"/>
              <a:gd name="connsiteX48" fmla="*/ 80006 w 442657"/>
              <a:gd name="connsiteY48" fmla="*/ 288819 h 606722"/>
              <a:gd name="connsiteX49" fmla="*/ 123715 w 442657"/>
              <a:gd name="connsiteY49" fmla="*/ 288819 h 606722"/>
              <a:gd name="connsiteX50" fmla="*/ 123715 w 442657"/>
              <a:gd name="connsiteY50" fmla="*/ 252931 h 606722"/>
              <a:gd name="connsiteX51" fmla="*/ 68255 w 442657"/>
              <a:gd name="connsiteY51" fmla="*/ 229479 h 606722"/>
              <a:gd name="connsiteX52" fmla="*/ 135466 w 442657"/>
              <a:gd name="connsiteY52" fmla="*/ 229479 h 606722"/>
              <a:gd name="connsiteX53" fmla="*/ 147128 w 442657"/>
              <a:gd name="connsiteY53" fmla="*/ 241205 h 606722"/>
              <a:gd name="connsiteX54" fmla="*/ 147128 w 442657"/>
              <a:gd name="connsiteY54" fmla="*/ 300545 h 606722"/>
              <a:gd name="connsiteX55" fmla="*/ 135466 w 442657"/>
              <a:gd name="connsiteY55" fmla="*/ 312182 h 606722"/>
              <a:gd name="connsiteX56" fmla="*/ 68255 w 442657"/>
              <a:gd name="connsiteY56" fmla="*/ 312182 h 606722"/>
              <a:gd name="connsiteX57" fmla="*/ 56593 w 442657"/>
              <a:gd name="connsiteY57" fmla="*/ 300545 h 606722"/>
              <a:gd name="connsiteX58" fmla="*/ 56593 w 442657"/>
              <a:gd name="connsiteY58" fmla="*/ 241205 h 606722"/>
              <a:gd name="connsiteX59" fmla="*/ 68255 w 442657"/>
              <a:gd name="connsiteY59" fmla="*/ 229479 h 606722"/>
              <a:gd name="connsiteX60" fmla="*/ 193245 w 442657"/>
              <a:gd name="connsiteY60" fmla="*/ 148540 h 606722"/>
              <a:gd name="connsiteX61" fmla="*/ 335943 w 442657"/>
              <a:gd name="connsiteY61" fmla="*/ 148540 h 606722"/>
              <a:gd name="connsiteX62" fmla="*/ 347605 w 442657"/>
              <a:gd name="connsiteY62" fmla="*/ 160254 h 606722"/>
              <a:gd name="connsiteX63" fmla="*/ 335943 w 442657"/>
              <a:gd name="connsiteY63" fmla="*/ 171968 h 606722"/>
              <a:gd name="connsiteX64" fmla="*/ 193245 w 442657"/>
              <a:gd name="connsiteY64" fmla="*/ 171968 h 606722"/>
              <a:gd name="connsiteX65" fmla="*/ 181494 w 442657"/>
              <a:gd name="connsiteY65" fmla="*/ 160254 h 606722"/>
              <a:gd name="connsiteX66" fmla="*/ 193245 w 442657"/>
              <a:gd name="connsiteY66" fmla="*/ 148540 h 606722"/>
              <a:gd name="connsiteX67" fmla="*/ 80006 w 442657"/>
              <a:gd name="connsiteY67" fmla="*/ 144331 h 606722"/>
              <a:gd name="connsiteX68" fmla="*/ 80006 w 442657"/>
              <a:gd name="connsiteY68" fmla="*/ 180339 h 606722"/>
              <a:gd name="connsiteX69" fmla="*/ 123715 w 442657"/>
              <a:gd name="connsiteY69" fmla="*/ 180339 h 606722"/>
              <a:gd name="connsiteX70" fmla="*/ 123715 w 442657"/>
              <a:gd name="connsiteY70" fmla="*/ 144331 h 606722"/>
              <a:gd name="connsiteX71" fmla="*/ 68255 w 442657"/>
              <a:gd name="connsiteY71" fmla="*/ 120949 h 606722"/>
              <a:gd name="connsiteX72" fmla="*/ 135466 w 442657"/>
              <a:gd name="connsiteY72" fmla="*/ 120949 h 606722"/>
              <a:gd name="connsiteX73" fmla="*/ 147128 w 442657"/>
              <a:gd name="connsiteY73" fmla="*/ 132596 h 606722"/>
              <a:gd name="connsiteX74" fmla="*/ 147128 w 442657"/>
              <a:gd name="connsiteY74" fmla="*/ 191986 h 606722"/>
              <a:gd name="connsiteX75" fmla="*/ 135466 w 442657"/>
              <a:gd name="connsiteY75" fmla="*/ 203722 h 606722"/>
              <a:gd name="connsiteX76" fmla="*/ 68255 w 442657"/>
              <a:gd name="connsiteY76" fmla="*/ 203722 h 606722"/>
              <a:gd name="connsiteX77" fmla="*/ 56593 w 442657"/>
              <a:gd name="connsiteY77" fmla="*/ 191986 h 606722"/>
              <a:gd name="connsiteX78" fmla="*/ 56593 w 442657"/>
              <a:gd name="connsiteY78" fmla="*/ 132596 h 606722"/>
              <a:gd name="connsiteX79" fmla="*/ 68255 w 442657"/>
              <a:gd name="connsiteY79" fmla="*/ 120949 h 606722"/>
              <a:gd name="connsiteX80" fmla="*/ 352488 w 442657"/>
              <a:gd name="connsiteY80" fmla="*/ 39903 h 606722"/>
              <a:gd name="connsiteX81" fmla="*/ 352488 w 442657"/>
              <a:gd name="connsiteY81" fmla="*/ 90026 h 606722"/>
              <a:gd name="connsiteX82" fmla="*/ 402691 w 442657"/>
              <a:gd name="connsiteY82" fmla="*/ 90026 h 606722"/>
              <a:gd name="connsiteX83" fmla="*/ 23410 w 442657"/>
              <a:gd name="connsiteY83" fmla="*/ 23373 h 606722"/>
              <a:gd name="connsiteX84" fmla="*/ 23410 w 442657"/>
              <a:gd name="connsiteY84" fmla="*/ 583349 h 606722"/>
              <a:gd name="connsiteX85" fmla="*/ 419247 w 442657"/>
              <a:gd name="connsiteY85" fmla="*/ 583349 h 606722"/>
              <a:gd name="connsiteX86" fmla="*/ 419247 w 442657"/>
              <a:gd name="connsiteY86" fmla="*/ 113399 h 606722"/>
              <a:gd name="connsiteX87" fmla="*/ 340738 w 442657"/>
              <a:gd name="connsiteY87" fmla="*/ 113399 h 606722"/>
              <a:gd name="connsiteX88" fmla="*/ 329078 w 442657"/>
              <a:gd name="connsiteY88" fmla="*/ 101757 h 606722"/>
              <a:gd name="connsiteX89" fmla="*/ 329078 w 442657"/>
              <a:gd name="connsiteY89" fmla="*/ 23373 h 606722"/>
              <a:gd name="connsiteX90" fmla="*/ 11661 w 442657"/>
              <a:gd name="connsiteY90" fmla="*/ 0 h 606722"/>
              <a:gd name="connsiteX91" fmla="*/ 340738 w 442657"/>
              <a:gd name="connsiteY91" fmla="*/ 0 h 606722"/>
              <a:gd name="connsiteX92" fmla="*/ 349016 w 442657"/>
              <a:gd name="connsiteY92" fmla="*/ 3466 h 606722"/>
              <a:gd name="connsiteX93" fmla="*/ 439275 w 442657"/>
              <a:gd name="connsiteY93" fmla="*/ 93492 h 606722"/>
              <a:gd name="connsiteX94" fmla="*/ 442657 w 442657"/>
              <a:gd name="connsiteY94" fmla="*/ 101757 h 606722"/>
              <a:gd name="connsiteX95" fmla="*/ 442657 w 442657"/>
              <a:gd name="connsiteY95" fmla="*/ 594991 h 606722"/>
              <a:gd name="connsiteX96" fmla="*/ 430907 w 442657"/>
              <a:gd name="connsiteY96" fmla="*/ 606722 h 606722"/>
              <a:gd name="connsiteX97" fmla="*/ 11661 w 442657"/>
              <a:gd name="connsiteY97" fmla="*/ 606722 h 606722"/>
              <a:gd name="connsiteX98" fmla="*/ 0 w 442657"/>
              <a:gd name="connsiteY98" fmla="*/ 594991 h 606722"/>
              <a:gd name="connsiteX99" fmla="*/ 0 w 442657"/>
              <a:gd name="connsiteY99" fmla="*/ 11731 h 606722"/>
              <a:gd name="connsiteX100" fmla="*/ 11661 w 442657"/>
              <a:gd name="connsiteY10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42657" h="606722">
                <a:moveTo>
                  <a:pt x="193245" y="474200"/>
                </a:moveTo>
                <a:lnTo>
                  <a:pt x="335943" y="474200"/>
                </a:lnTo>
                <a:cubicBezTo>
                  <a:pt x="342353" y="474200"/>
                  <a:pt x="347605" y="479456"/>
                  <a:pt x="347605" y="485959"/>
                </a:cubicBezTo>
                <a:cubicBezTo>
                  <a:pt x="347605" y="492462"/>
                  <a:pt x="342353" y="497628"/>
                  <a:pt x="335943" y="497628"/>
                </a:cubicBezTo>
                <a:lnTo>
                  <a:pt x="193245" y="497628"/>
                </a:lnTo>
                <a:cubicBezTo>
                  <a:pt x="186746" y="497628"/>
                  <a:pt x="181494" y="492462"/>
                  <a:pt x="181494" y="485959"/>
                </a:cubicBezTo>
                <a:cubicBezTo>
                  <a:pt x="181494" y="479456"/>
                  <a:pt x="186746" y="474200"/>
                  <a:pt x="193245" y="474200"/>
                </a:cubicBezTo>
                <a:close/>
                <a:moveTo>
                  <a:pt x="80006" y="470042"/>
                </a:moveTo>
                <a:lnTo>
                  <a:pt x="80006" y="506019"/>
                </a:lnTo>
                <a:lnTo>
                  <a:pt x="123715" y="506019"/>
                </a:lnTo>
                <a:lnTo>
                  <a:pt x="123715" y="470042"/>
                </a:lnTo>
                <a:close/>
                <a:moveTo>
                  <a:pt x="68255" y="446679"/>
                </a:moveTo>
                <a:lnTo>
                  <a:pt x="135466" y="446679"/>
                </a:lnTo>
                <a:cubicBezTo>
                  <a:pt x="141876" y="446679"/>
                  <a:pt x="147128" y="451920"/>
                  <a:pt x="147128" y="458316"/>
                </a:cubicBezTo>
                <a:lnTo>
                  <a:pt x="147128" y="517656"/>
                </a:lnTo>
                <a:cubicBezTo>
                  <a:pt x="147128" y="524141"/>
                  <a:pt x="141876" y="529382"/>
                  <a:pt x="135466" y="529382"/>
                </a:cubicBezTo>
                <a:lnTo>
                  <a:pt x="68255" y="529382"/>
                </a:lnTo>
                <a:cubicBezTo>
                  <a:pt x="61845" y="529382"/>
                  <a:pt x="56593" y="524141"/>
                  <a:pt x="56593" y="517656"/>
                </a:cubicBezTo>
                <a:lnTo>
                  <a:pt x="56593" y="458316"/>
                </a:lnTo>
                <a:cubicBezTo>
                  <a:pt x="56593" y="451920"/>
                  <a:pt x="61845" y="446679"/>
                  <a:pt x="68255" y="446679"/>
                </a:cubicBezTo>
                <a:close/>
                <a:moveTo>
                  <a:pt x="193245" y="365741"/>
                </a:moveTo>
                <a:lnTo>
                  <a:pt x="335943" y="365741"/>
                </a:lnTo>
                <a:cubicBezTo>
                  <a:pt x="342353" y="365741"/>
                  <a:pt x="347605" y="370981"/>
                  <a:pt x="347605" y="377375"/>
                </a:cubicBezTo>
                <a:cubicBezTo>
                  <a:pt x="347605" y="383858"/>
                  <a:pt x="342353" y="389098"/>
                  <a:pt x="335943" y="389098"/>
                </a:cubicBezTo>
                <a:lnTo>
                  <a:pt x="193245" y="389098"/>
                </a:lnTo>
                <a:cubicBezTo>
                  <a:pt x="186746" y="389098"/>
                  <a:pt x="181494" y="383858"/>
                  <a:pt x="181494" y="377375"/>
                </a:cubicBezTo>
                <a:cubicBezTo>
                  <a:pt x="181494" y="370981"/>
                  <a:pt x="186746" y="365741"/>
                  <a:pt x="193245" y="365741"/>
                </a:cubicBezTo>
                <a:close/>
                <a:moveTo>
                  <a:pt x="80006" y="361442"/>
                </a:moveTo>
                <a:lnTo>
                  <a:pt x="80006" y="397419"/>
                </a:lnTo>
                <a:lnTo>
                  <a:pt x="123715" y="397419"/>
                </a:lnTo>
                <a:lnTo>
                  <a:pt x="123715" y="361442"/>
                </a:lnTo>
                <a:close/>
                <a:moveTo>
                  <a:pt x="68255" y="338079"/>
                </a:moveTo>
                <a:lnTo>
                  <a:pt x="135466" y="338079"/>
                </a:lnTo>
                <a:cubicBezTo>
                  <a:pt x="141876" y="338079"/>
                  <a:pt x="147128" y="343320"/>
                  <a:pt x="147128" y="349805"/>
                </a:cubicBezTo>
                <a:lnTo>
                  <a:pt x="147128" y="409056"/>
                </a:lnTo>
                <a:cubicBezTo>
                  <a:pt x="147128" y="415541"/>
                  <a:pt x="141876" y="420782"/>
                  <a:pt x="135466" y="420782"/>
                </a:cubicBezTo>
                <a:lnTo>
                  <a:pt x="68255" y="420782"/>
                </a:lnTo>
                <a:cubicBezTo>
                  <a:pt x="61845" y="420782"/>
                  <a:pt x="56593" y="415541"/>
                  <a:pt x="56593" y="409056"/>
                </a:cubicBezTo>
                <a:lnTo>
                  <a:pt x="56593" y="349805"/>
                </a:lnTo>
                <a:cubicBezTo>
                  <a:pt x="56593" y="343320"/>
                  <a:pt x="61845" y="338079"/>
                  <a:pt x="68255" y="338079"/>
                </a:cubicBezTo>
                <a:close/>
                <a:moveTo>
                  <a:pt x="193245" y="257141"/>
                </a:moveTo>
                <a:lnTo>
                  <a:pt x="335943" y="257141"/>
                </a:lnTo>
                <a:cubicBezTo>
                  <a:pt x="342353" y="257141"/>
                  <a:pt x="347605" y="262381"/>
                  <a:pt x="347605" y="268864"/>
                </a:cubicBezTo>
                <a:cubicBezTo>
                  <a:pt x="347605" y="275258"/>
                  <a:pt x="342353" y="280498"/>
                  <a:pt x="335943" y="280498"/>
                </a:cubicBezTo>
                <a:lnTo>
                  <a:pt x="193245" y="280498"/>
                </a:lnTo>
                <a:cubicBezTo>
                  <a:pt x="186746" y="280498"/>
                  <a:pt x="181494" y="275258"/>
                  <a:pt x="181494" y="268864"/>
                </a:cubicBezTo>
                <a:cubicBezTo>
                  <a:pt x="181494" y="262381"/>
                  <a:pt x="186746" y="257141"/>
                  <a:pt x="193245" y="257141"/>
                </a:cubicBezTo>
                <a:close/>
                <a:moveTo>
                  <a:pt x="80006" y="252931"/>
                </a:moveTo>
                <a:lnTo>
                  <a:pt x="80006" y="288819"/>
                </a:lnTo>
                <a:lnTo>
                  <a:pt x="123715" y="288819"/>
                </a:lnTo>
                <a:lnTo>
                  <a:pt x="123715" y="252931"/>
                </a:lnTo>
                <a:close/>
                <a:moveTo>
                  <a:pt x="68255" y="229479"/>
                </a:moveTo>
                <a:lnTo>
                  <a:pt x="135466" y="229479"/>
                </a:lnTo>
                <a:cubicBezTo>
                  <a:pt x="141876" y="229479"/>
                  <a:pt x="147128" y="234720"/>
                  <a:pt x="147128" y="241205"/>
                </a:cubicBezTo>
                <a:lnTo>
                  <a:pt x="147128" y="300545"/>
                </a:lnTo>
                <a:cubicBezTo>
                  <a:pt x="147128" y="306941"/>
                  <a:pt x="141876" y="312182"/>
                  <a:pt x="135466" y="312182"/>
                </a:cubicBezTo>
                <a:lnTo>
                  <a:pt x="68255" y="312182"/>
                </a:lnTo>
                <a:cubicBezTo>
                  <a:pt x="61845" y="312182"/>
                  <a:pt x="56593" y="306941"/>
                  <a:pt x="56593" y="300545"/>
                </a:cubicBezTo>
                <a:lnTo>
                  <a:pt x="56593" y="241205"/>
                </a:lnTo>
                <a:cubicBezTo>
                  <a:pt x="56593" y="234720"/>
                  <a:pt x="61845" y="229479"/>
                  <a:pt x="68255" y="229479"/>
                </a:cubicBezTo>
                <a:close/>
                <a:moveTo>
                  <a:pt x="193245" y="148540"/>
                </a:moveTo>
                <a:lnTo>
                  <a:pt x="335943" y="148540"/>
                </a:lnTo>
                <a:cubicBezTo>
                  <a:pt x="342353" y="148540"/>
                  <a:pt x="347605" y="153776"/>
                  <a:pt x="347605" y="160254"/>
                </a:cubicBezTo>
                <a:cubicBezTo>
                  <a:pt x="347605" y="166732"/>
                  <a:pt x="342353" y="171968"/>
                  <a:pt x="335943" y="171968"/>
                </a:cubicBezTo>
                <a:lnTo>
                  <a:pt x="193245" y="171968"/>
                </a:lnTo>
                <a:cubicBezTo>
                  <a:pt x="186746" y="171968"/>
                  <a:pt x="181494" y="166732"/>
                  <a:pt x="181494" y="160254"/>
                </a:cubicBezTo>
                <a:cubicBezTo>
                  <a:pt x="181494" y="153776"/>
                  <a:pt x="186746" y="148540"/>
                  <a:pt x="193245" y="148540"/>
                </a:cubicBezTo>
                <a:close/>
                <a:moveTo>
                  <a:pt x="80006" y="144331"/>
                </a:moveTo>
                <a:lnTo>
                  <a:pt x="80006" y="180339"/>
                </a:lnTo>
                <a:lnTo>
                  <a:pt x="123715" y="180339"/>
                </a:lnTo>
                <a:lnTo>
                  <a:pt x="123715" y="144331"/>
                </a:lnTo>
                <a:close/>
                <a:moveTo>
                  <a:pt x="68255" y="120949"/>
                </a:moveTo>
                <a:lnTo>
                  <a:pt x="135466" y="120949"/>
                </a:lnTo>
                <a:cubicBezTo>
                  <a:pt x="141876" y="120949"/>
                  <a:pt x="147128" y="126194"/>
                  <a:pt x="147128" y="132596"/>
                </a:cubicBezTo>
                <a:lnTo>
                  <a:pt x="147128" y="191986"/>
                </a:lnTo>
                <a:cubicBezTo>
                  <a:pt x="147128" y="198476"/>
                  <a:pt x="141876" y="203722"/>
                  <a:pt x="135466" y="203722"/>
                </a:cubicBezTo>
                <a:lnTo>
                  <a:pt x="68255" y="203722"/>
                </a:lnTo>
                <a:cubicBezTo>
                  <a:pt x="61845" y="203722"/>
                  <a:pt x="56593" y="198476"/>
                  <a:pt x="56593" y="191986"/>
                </a:cubicBezTo>
                <a:lnTo>
                  <a:pt x="56593" y="132596"/>
                </a:lnTo>
                <a:cubicBezTo>
                  <a:pt x="56593" y="126194"/>
                  <a:pt x="61845" y="120949"/>
                  <a:pt x="68255" y="120949"/>
                </a:cubicBezTo>
                <a:close/>
                <a:moveTo>
                  <a:pt x="352488" y="39903"/>
                </a:moveTo>
                <a:lnTo>
                  <a:pt x="352488" y="90026"/>
                </a:lnTo>
                <a:lnTo>
                  <a:pt x="402691" y="90026"/>
                </a:lnTo>
                <a:close/>
                <a:moveTo>
                  <a:pt x="23410" y="23373"/>
                </a:moveTo>
                <a:lnTo>
                  <a:pt x="23410" y="583349"/>
                </a:lnTo>
                <a:lnTo>
                  <a:pt x="419247" y="583349"/>
                </a:lnTo>
                <a:lnTo>
                  <a:pt x="419247" y="113399"/>
                </a:lnTo>
                <a:lnTo>
                  <a:pt x="340738" y="113399"/>
                </a:lnTo>
                <a:cubicBezTo>
                  <a:pt x="334329" y="113399"/>
                  <a:pt x="329078" y="108245"/>
                  <a:pt x="329078" y="101757"/>
                </a:cubicBezTo>
                <a:lnTo>
                  <a:pt x="329078" y="23373"/>
                </a:lnTo>
                <a:close/>
                <a:moveTo>
                  <a:pt x="11661" y="0"/>
                </a:moveTo>
                <a:lnTo>
                  <a:pt x="340738" y="0"/>
                </a:lnTo>
                <a:cubicBezTo>
                  <a:pt x="343854" y="0"/>
                  <a:pt x="346880" y="1244"/>
                  <a:pt x="349016" y="3466"/>
                </a:cubicBezTo>
                <a:lnTo>
                  <a:pt x="439275" y="93492"/>
                </a:lnTo>
                <a:cubicBezTo>
                  <a:pt x="441411" y="95714"/>
                  <a:pt x="442657" y="98647"/>
                  <a:pt x="442657" y="101757"/>
                </a:cubicBezTo>
                <a:lnTo>
                  <a:pt x="442657" y="594991"/>
                </a:lnTo>
                <a:cubicBezTo>
                  <a:pt x="442657" y="601479"/>
                  <a:pt x="437405" y="606722"/>
                  <a:pt x="430907" y="606722"/>
                </a:cubicBezTo>
                <a:lnTo>
                  <a:pt x="11661" y="606722"/>
                </a:lnTo>
                <a:cubicBezTo>
                  <a:pt x="5163" y="606722"/>
                  <a:pt x="0" y="601479"/>
                  <a:pt x="0" y="594991"/>
                </a:cubicBezTo>
                <a:lnTo>
                  <a:pt x="0" y="11731"/>
                </a:lnTo>
                <a:cubicBezTo>
                  <a:pt x="0" y="5243"/>
                  <a:pt x="5163" y="0"/>
                  <a:pt x="11661" y="0"/>
                </a:cubicBezTo>
                <a:close/>
              </a:path>
            </a:pathLst>
          </a:custGeom>
          <a:solidFill>
            <a:schemeClr val="accent1"/>
          </a:solidFill>
          <a:ln>
            <a:noFill/>
          </a:ln>
        </p:spPr>
        <p:txBody>
          <a:bodyPr/>
          <a:lstStyle/>
          <a:p>
            <a:endParaRPr lang="zh-CN" altLang="en-US"/>
          </a:p>
        </p:txBody>
      </p:sp>
      <p:sp>
        <p:nvSpPr>
          <p:cNvPr id="103" name="text-book-outline-with-bookmark_25775">
            <a:extLst>
              <a:ext uri="{FF2B5EF4-FFF2-40B4-BE49-F238E27FC236}">
                <a16:creationId xmlns:a16="http://schemas.microsoft.com/office/drawing/2014/main" id="{54119156-8545-464D-8045-8EF34FFAF785}"/>
              </a:ext>
            </a:extLst>
          </p:cNvPr>
          <p:cNvSpPr>
            <a:spLocks noChangeAspect="1"/>
          </p:cNvSpPr>
          <p:nvPr/>
        </p:nvSpPr>
        <p:spPr bwMode="auto">
          <a:xfrm>
            <a:off x="2458171" y="2481930"/>
            <a:ext cx="420343" cy="507049"/>
          </a:xfrm>
          <a:custGeom>
            <a:avLst/>
            <a:gdLst>
              <a:gd name="T0" fmla="*/ 1958 w 2004"/>
              <a:gd name="T1" fmla="*/ 225 h 2421"/>
              <a:gd name="T2" fmla="*/ 1795 w 2004"/>
              <a:gd name="T3" fmla="*/ 225 h 2421"/>
              <a:gd name="T4" fmla="*/ 1795 w 2004"/>
              <a:gd name="T5" fmla="*/ 47 h 2421"/>
              <a:gd name="T6" fmla="*/ 1748 w 2004"/>
              <a:gd name="T7" fmla="*/ 0 h 2421"/>
              <a:gd name="T8" fmla="*/ 160 w 2004"/>
              <a:gd name="T9" fmla="*/ 0 h 2421"/>
              <a:gd name="T10" fmla="*/ 0 w 2004"/>
              <a:gd name="T11" fmla="*/ 159 h 2421"/>
              <a:gd name="T12" fmla="*/ 0 w 2004"/>
              <a:gd name="T13" fmla="*/ 2262 h 2421"/>
              <a:gd name="T14" fmla="*/ 160 w 2004"/>
              <a:gd name="T15" fmla="*/ 2421 h 2421"/>
              <a:gd name="T16" fmla="*/ 1958 w 2004"/>
              <a:gd name="T17" fmla="*/ 2421 h 2421"/>
              <a:gd name="T18" fmla="*/ 2004 w 2004"/>
              <a:gd name="T19" fmla="*/ 2374 h 2421"/>
              <a:gd name="T20" fmla="*/ 2004 w 2004"/>
              <a:gd name="T21" fmla="*/ 272 h 2421"/>
              <a:gd name="T22" fmla="*/ 1958 w 2004"/>
              <a:gd name="T23" fmla="*/ 225 h 2421"/>
              <a:gd name="T24" fmla="*/ 160 w 2004"/>
              <a:gd name="T25" fmla="*/ 93 h 2421"/>
              <a:gd name="T26" fmla="*/ 1701 w 2004"/>
              <a:gd name="T27" fmla="*/ 93 h 2421"/>
              <a:gd name="T28" fmla="*/ 1701 w 2004"/>
              <a:gd name="T29" fmla="*/ 225 h 2421"/>
              <a:gd name="T30" fmla="*/ 1579 w 2004"/>
              <a:gd name="T31" fmla="*/ 225 h 2421"/>
              <a:gd name="T32" fmla="*/ 1112 w 2004"/>
              <a:gd name="T33" fmla="*/ 225 h 2421"/>
              <a:gd name="T34" fmla="*/ 160 w 2004"/>
              <a:gd name="T35" fmla="*/ 225 h 2421"/>
              <a:gd name="T36" fmla="*/ 94 w 2004"/>
              <a:gd name="T37" fmla="*/ 159 h 2421"/>
              <a:gd name="T38" fmla="*/ 160 w 2004"/>
              <a:gd name="T39" fmla="*/ 93 h 2421"/>
              <a:gd name="T40" fmla="*/ 1158 w 2004"/>
              <a:gd name="T41" fmla="*/ 318 h 2421"/>
              <a:gd name="T42" fmla="*/ 1532 w 2004"/>
              <a:gd name="T43" fmla="*/ 318 h 2421"/>
              <a:gd name="T44" fmla="*/ 1532 w 2004"/>
              <a:gd name="T45" fmla="*/ 1089 h 2421"/>
              <a:gd name="T46" fmla="*/ 1371 w 2004"/>
              <a:gd name="T47" fmla="*/ 980 h 2421"/>
              <a:gd name="T48" fmla="*/ 1345 w 2004"/>
              <a:gd name="T49" fmla="*/ 972 h 2421"/>
              <a:gd name="T50" fmla="*/ 1319 w 2004"/>
              <a:gd name="T51" fmla="*/ 980 h 2421"/>
              <a:gd name="T52" fmla="*/ 1158 w 2004"/>
              <a:gd name="T53" fmla="*/ 1089 h 2421"/>
              <a:gd name="T54" fmla="*/ 1158 w 2004"/>
              <a:gd name="T55" fmla="*/ 318 h 2421"/>
              <a:gd name="T56" fmla="*/ 1911 w 2004"/>
              <a:gd name="T57" fmla="*/ 2327 h 2421"/>
              <a:gd name="T58" fmla="*/ 160 w 2004"/>
              <a:gd name="T59" fmla="*/ 2327 h 2421"/>
              <a:gd name="T60" fmla="*/ 94 w 2004"/>
              <a:gd name="T61" fmla="*/ 2262 h 2421"/>
              <a:gd name="T62" fmla="*/ 94 w 2004"/>
              <a:gd name="T63" fmla="*/ 304 h 2421"/>
              <a:gd name="T64" fmla="*/ 160 w 2004"/>
              <a:gd name="T65" fmla="*/ 318 h 2421"/>
              <a:gd name="T66" fmla="*/ 1065 w 2004"/>
              <a:gd name="T67" fmla="*/ 318 h 2421"/>
              <a:gd name="T68" fmla="*/ 1065 w 2004"/>
              <a:gd name="T69" fmla="*/ 1177 h 2421"/>
              <a:gd name="T70" fmla="*/ 1090 w 2004"/>
              <a:gd name="T71" fmla="*/ 1218 h 2421"/>
              <a:gd name="T72" fmla="*/ 1138 w 2004"/>
              <a:gd name="T73" fmla="*/ 1216 h 2421"/>
              <a:gd name="T74" fmla="*/ 1345 w 2004"/>
              <a:gd name="T75" fmla="*/ 1076 h 2421"/>
              <a:gd name="T76" fmla="*/ 1553 w 2004"/>
              <a:gd name="T77" fmla="*/ 1216 h 2421"/>
              <a:gd name="T78" fmla="*/ 1579 w 2004"/>
              <a:gd name="T79" fmla="*/ 1224 h 2421"/>
              <a:gd name="T80" fmla="*/ 1601 w 2004"/>
              <a:gd name="T81" fmla="*/ 1218 h 2421"/>
              <a:gd name="T82" fmla="*/ 1626 w 2004"/>
              <a:gd name="T83" fmla="*/ 1177 h 2421"/>
              <a:gd name="T84" fmla="*/ 1626 w 2004"/>
              <a:gd name="T85" fmla="*/ 318 h 2421"/>
              <a:gd name="T86" fmla="*/ 1911 w 2004"/>
              <a:gd name="T87" fmla="*/ 318 h 2421"/>
              <a:gd name="T88" fmla="*/ 1911 w 2004"/>
              <a:gd name="T89" fmla="*/ 2327 h 2421"/>
              <a:gd name="T90" fmla="*/ 1911 w 2004"/>
              <a:gd name="T91" fmla="*/ 2327 h 2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04" h="2421">
                <a:moveTo>
                  <a:pt x="1958" y="225"/>
                </a:moveTo>
                <a:lnTo>
                  <a:pt x="1795" y="225"/>
                </a:lnTo>
                <a:lnTo>
                  <a:pt x="1795" y="47"/>
                </a:lnTo>
                <a:cubicBezTo>
                  <a:pt x="1795" y="21"/>
                  <a:pt x="1774" y="0"/>
                  <a:pt x="1748" y="0"/>
                </a:cubicBezTo>
                <a:lnTo>
                  <a:pt x="160" y="0"/>
                </a:lnTo>
                <a:cubicBezTo>
                  <a:pt x="72" y="0"/>
                  <a:pt x="0" y="71"/>
                  <a:pt x="0" y="159"/>
                </a:cubicBezTo>
                <a:lnTo>
                  <a:pt x="0" y="2262"/>
                </a:lnTo>
                <a:cubicBezTo>
                  <a:pt x="0" y="2349"/>
                  <a:pt x="72" y="2421"/>
                  <a:pt x="160" y="2421"/>
                </a:cubicBezTo>
                <a:lnTo>
                  <a:pt x="1958" y="2421"/>
                </a:lnTo>
                <a:cubicBezTo>
                  <a:pt x="1984" y="2421"/>
                  <a:pt x="2004" y="2400"/>
                  <a:pt x="2004" y="2374"/>
                </a:cubicBezTo>
                <a:lnTo>
                  <a:pt x="2004" y="272"/>
                </a:lnTo>
                <a:cubicBezTo>
                  <a:pt x="2004" y="246"/>
                  <a:pt x="1984" y="225"/>
                  <a:pt x="1958" y="225"/>
                </a:cubicBezTo>
                <a:close/>
                <a:moveTo>
                  <a:pt x="160" y="93"/>
                </a:moveTo>
                <a:lnTo>
                  <a:pt x="1701" y="93"/>
                </a:lnTo>
                <a:lnTo>
                  <a:pt x="1701" y="225"/>
                </a:lnTo>
                <a:lnTo>
                  <a:pt x="1579" y="225"/>
                </a:lnTo>
                <a:lnTo>
                  <a:pt x="1112" y="225"/>
                </a:lnTo>
                <a:lnTo>
                  <a:pt x="160" y="225"/>
                </a:lnTo>
                <a:cubicBezTo>
                  <a:pt x="123" y="225"/>
                  <a:pt x="94" y="195"/>
                  <a:pt x="94" y="159"/>
                </a:cubicBezTo>
                <a:cubicBezTo>
                  <a:pt x="94" y="123"/>
                  <a:pt x="123" y="93"/>
                  <a:pt x="160" y="93"/>
                </a:cubicBezTo>
                <a:close/>
                <a:moveTo>
                  <a:pt x="1158" y="318"/>
                </a:moveTo>
                <a:lnTo>
                  <a:pt x="1532" y="318"/>
                </a:lnTo>
                <a:lnTo>
                  <a:pt x="1532" y="1089"/>
                </a:lnTo>
                <a:lnTo>
                  <a:pt x="1371" y="980"/>
                </a:lnTo>
                <a:cubicBezTo>
                  <a:pt x="1363" y="975"/>
                  <a:pt x="1354" y="972"/>
                  <a:pt x="1345" y="972"/>
                </a:cubicBezTo>
                <a:cubicBezTo>
                  <a:pt x="1336" y="972"/>
                  <a:pt x="1327" y="975"/>
                  <a:pt x="1319" y="980"/>
                </a:cubicBezTo>
                <a:lnTo>
                  <a:pt x="1158" y="1089"/>
                </a:lnTo>
                <a:lnTo>
                  <a:pt x="1158" y="318"/>
                </a:lnTo>
                <a:close/>
                <a:moveTo>
                  <a:pt x="1911" y="2327"/>
                </a:moveTo>
                <a:lnTo>
                  <a:pt x="160" y="2327"/>
                </a:lnTo>
                <a:cubicBezTo>
                  <a:pt x="123" y="2327"/>
                  <a:pt x="94" y="2298"/>
                  <a:pt x="94" y="2262"/>
                </a:cubicBezTo>
                <a:lnTo>
                  <a:pt x="94" y="304"/>
                </a:lnTo>
                <a:cubicBezTo>
                  <a:pt x="114" y="313"/>
                  <a:pt x="136" y="318"/>
                  <a:pt x="160" y="318"/>
                </a:cubicBezTo>
                <a:lnTo>
                  <a:pt x="1065" y="318"/>
                </a:lnTo>
                <a:lnTo>
                  <a:pt x="1065" y="1177"/>
                </a:lnTo>
                <a:cubicBezTo>
                  <a:pt x="1065" y="1194"/>
                  <a:pt x="1074" y="1210"/>
                  <a:pt x="1090" y="1218"/>
                </a:cubicBezTo>
                <a:cubicBezTo>
                  <a:pt x="1105" y="1226"/>
                  <a:pt x="1123" y="1225"/>
                  <a:pt x="1138" y="1216"/>
                </a:cubicBezTo>
                <a:lnTo>
                  <a:pt x="1345" y="1076"/>
                </a:lnTo>
                <a:lnTo>
                  <a:pt x="1553" y="1216"/>
                </a:lnTo>
                <a:cubicBezTo>
                  <a:pt x="1560" y="1221"/>
                  <a:pt x="1570" y="1224"/>
                  <a:pt x="1579" y="1224"/>
                </a:cubicBezTo>
                <a:cubicBezTo>
                  <a:pt x="1586" y="1224"/>
                  <a:pt x="1594" y="1222"/>
                  <a:pt x="1601" y="1218"/>
                </a:cubicBezTo>
                <a:cubicBezTo>
                  <a:pt x="1616" y="1210"/>
                  <a:pt x="1626" y="1194"/>
                  <a:pt x="1626" y="1177"/>
                </a:cubicBezTo>
                <a:lnTo>
                  <a:pt x="1626" y="318"/>
                </a:lnTo>
                <a:lnTo>
                  <a:pt x="1911" y="318"/>
                </a:lnTo>
                <a:lnTo>
                  <a:pt x="1911" y="2327"/>
                </a:lnTo>
                <a:lnTo>
                  <a:pt x="1911" y="2327"/>
                </a:lnTo>
                <a:close/>
              </a:path>
            </a:pathLst>
          </a:custGeom>
          <a:solidFill>
            <a:schemeClr val="accent1"/>
          </a:solidFill>
          <a:ln>
            <a:noFill/>
          </a:ln>
        </p:spPr>
        <p:txBody>
          <a:bodyPr/>
          <a:lstStyle/>
          <a:p>
            <a:endParaRPr lang="zh-CN" altLang="en-US"/>
          </a:p>
        </p:txBody>
      </p:sp>
      <p:sp>
        <p:nvSpPr>
          <p:cNvPr id="104" name="triangular-ruler-for-school_46148">
            <a:extLst>
              <a:ext uri="{FF2B5EF4-FFF2-40B4-BE49-F238E27FC236}">
                <a16:creationId xmlns:a16="http://schemas.microsoft.com/office/drawing/2014/main" id="{991B6816-BD7C-4235-8051-C543E9DAEDD1}"/>
              </a:ext>
            </a:extLst>
          </p:cNvPr>
          <p:cNvSpPr>
            <a:spLocks noChangeAspect="1"/>
          </p:cNvSpPr>
          <p:nvPr/>
        </p:nvSpPr>
        <p:spPr bwMode="auto">
          <a:xfrm>
            <a:off x="3271002" y="2482235"/>
            <a:ext cx="507048" cy="506438"/>
          </a:xfrm>
          <a:custGeom>
            <a:avLst/>
            <a:gdLst>
              <a:gd name="connsiteX0" fmla="*/ 519946 w 574179"/>
              <a:gd name="connsiteY0" fmla="*/ 545974 h 573488"/>
              <a:gd name="connsiteX1" fmla="*/ 519946 w 574179"/>
              <a:gd name="connsiteY1" fmla="*/ 554572 h 573488"/>
              <a:gd name="connsiteX2" fmla="*/ 528555 w 574179"/>
              <a:gd name="connsiteY2" fmla="*/ 554572 h 573488"/>
              <a:gd name="connsiteX3" fmla="*/ 18938 w 574179"/>
              <a:gd name="connsiteY3" fmla="*/ 532218 h 573488"/>
              <a:gd name="connsiteX4" fmla="*/ 18938 w 574179"/>
              <a:gd name="connsiteY4" fmla="*/ 554572 h 573488"/>
              <a:gd name="connsiteX5" fmla="*/ 40459 w 574179"/>
              <a:gd name="connsiteY5" fmla="*/ 554572 h 573488"/>
              <a:gd name="connsiteX6" fmla="*/ 40459 w 574179"/>
              <a:gd name="connsiteY6" fmla="*/ 532218 h 573488"/>
              <a:gd name="connsiteX7" fmla="*/ 113584 w 574179"/>
              <a:gd name="connsiteY7" fmla="*/ 274224 h 573488"/>
              <a:gd name="connsiteX8" fmla="*/ 113584 w 574179"/>
              <a:gd name="connsiteY8" fmla="*/ 459104 h 573488"/>
              <a:gd name="connsiteX9" fmla="*/ 298747 w 574179"/>
              <a:gd name="connsiteY9" fmla="*/ 459104 h 573488"/>
              <a:gd name="connsiteX10" fmla="*/ 94637 w 574179"/>
              <a:gd name="connsiteY10" fmla="*/ 228649 h 573488"/>
              <a:gd name="connsiteX11" fmla="*/ 345253 w 574179"/>
              <a:gd name="connsiteY11" fmla="*/ 478022 h 573488"/>
              <a:gd name="connsiteX12" fmla="*/ 94637 w 574179"/>
              <a:gd name="connsiteY12" fmla="*/ 478022 h 573488"/>
              <a:gd name="connsiteX13" fmla="*/ 18938 w 574179"/>
              <a:gd name="connsiteY13" fmla="*/ 58466 h 573488"/>
              <a:gd name="connsiteX14" fmla="*/ 18938 w 574179"/>
              <a:gd name="connsiteY14" fmla="*/ 73943 h 573488"/>
              <a:gd name="connsiteX15" fmla="*/ 43042 w 574179"/>
              <a:gd name="connsiteY15" fmla="*/ 73943 h 573488"/>
              <a:gd name="connsiteX16" fmla="*/ 43042 w 574179"/>
              <a:gd name="connsiteY16" fmla="*/ 78242 h 573488"/>
              <a:gd name="connsiteX17" fmla="*/ 18938 w 574179"/>
              <a:gd name="connsiteY17" fmla="*/ 78242 h 573488"/>
              <a:gd name="connsiteX18" fmla="*/ 18938 w 574179"/>
              <a:gd name="connsiteY18" fmla="*/ 93718 h 573488"/>
              <a:gd name="connsiteX19" fmla="*/ 43042 w 574179"/>
              <a:gd name="connsiteY19" fmla="*/ 93718 h 573488"/>
              <a:gd name="connsiteX20" fmla="*/ 43042 w 574179"/>
              <a:gd name="connsiteY20" fmla="*/ 98017 h 573488"/>
              <a:gd name="connsiteX21" fmla="*/ 18938 w 574179"/>
              <a:gd name="connsiteY21" fmla="*/ 98017 h 573488"/>
              <a:gd name="connsiteX22" fmla="*/ 18938 w 574179"/>
              <a:gd name="connsiteY22" fmla="*/ 113494 h 573488"/>
              <a:gd name="connsiteX23" fmla="*/ 43042 w 574179"/>
              <a:gd name="connsiteY23" fmla="*/ 113494 h 573488"/>
              <a:gd name="connsiteX24" fmla="*/ 43042 w 574179"/>
              <a:gd name="connsiteY24" fmla="*/ 117793 h 573488"/>
              <a:gd name="connsiteX25" fmla="*/ 18938 w 574179"/>
              <a:gd name="connsiteY25" fmla="*/ 117793 h 573488"/>
              <a:gd name="connsiteX26" fmla="*/ 18938 w 574179"/>
              <a:gd name="connsiteY26" fmla="*/ 133269 h 573488"/>
              <a:gd name="connsiteX27" fmla="*/ 56815 w 574179"/>
              <a:gd name="connsiteY27" fmla="*/ 133269 h 573488"/>
              <a:gd name="connsiteX28" fmla="*/ 56815 w 574179"/>
              <a:gd name="connsiteY28" fmla="*/ 137568 h 573488"/>
              <a:gd name="connsiteX29" fmla="*/ 18938 w 574179"/>
              <a:gd name="connsiteY29" fmla="*/ 137568 h 573488"/>
              <a:gd name="connsiteX30" fmla="*/ 18938 w 574179"/>
              <a:gd name="connsiteY30" fmla="*/ 153045 h 573488"/>
              <a:gd name="connsiteX31" fmla="*/ 43042 w 574179"/>
              <a:gd name="connsiteY31" fmla="*/ 153045 h 573488"/>
              <a:gd name="connsiteX32" fmla="*/ 43042 w 574179"/>
              <a:gd name="connsiteY32" fmla="*/ 157344 h 573488"/>
              <a:gd name="connsiteX33" fmla="*/ 18938 w 574179"/>
              <a:gd name="connsiteY33" fmla="*/ 157344 h 573488"/>
              <a:gd name="connsiteX34" fmla="*/ 18938 w 574179"/>
              <a:gd name="connsiteY34" fmla="*/ 172820 h 573488"/>
              <a:gd name="connsiteX35" fmla="*/ 43042 w 574179"/>
              <a:gd name="connsiteY35" fmla="*/ 172820 h 573488"/>
              <a:gd name="connsiteX36" fmla="*/ 43042 w 574179"/>
              <a:gd name="connsiteY36" fmla="*/ 177119 h 573488"/>
              <a:gd name="connsiteX37" fmla="*/ 18938 w 574179"/>
              <a:gd name="connsiteY37" fmla="*/ 177119 h 573488"/>
              <a:gd name="connsiteX38" fmla="*/ 18938 w 574179"/>
              <a:gd name="connsiteY38" fmla="*/ 192596 h 573488"/>
              <a:gd name="connsiteX39" fmla="*/ 43042 w 574179"/>
              <a:gd name="connsiteY39" fmla="*/ 192596 h 573488"/>
              <a:gd name="connsiteX40" fmla="*/ 43042 w 574179"/>
              <a:gd name="connsiteY40" fmla="*/ 196895 h 573488"/>
              <a:gd name="connsiteX41" fmla="*/ 18938 w 574179"/>
              <a:gd name="connsiteY41" fmla="*/ 196895 h 573488"/>
              <a:gd name="connsiteX42" fmla="*/ 18938 w 574179"/>
              <a:gd name="connsiteY42" fmla="*/ 211511 h 573488"/>
              <a:gd name="connsiteX43" fmla="*/ 56815 w 574179"/>
              <a:gd name="connsiteY43" fmla="*/ 211511 h 573488"/>
              <a:gd name="connsiteX44" fmla="*/ 56815 w 574179"/>
              <a:gd name="connsiteY44" fmla="*/ 216670 h 573488"/>
              <a:gd name="connsiteX45" fmla="*/ 18938 w 574179"/>
              <a:gd name="connsiteY45" fmla="*/ 216670 h 573488"/>
              <a:gd name="connsiteX46" fmla="*/ 18938 w 574179"/>
              <a:gd name="connsiteY46" fmla="*/ 232147 h 573488"/>
              <a:gd name="connsiteX47" fmla="*/ 43042 w 574179"/>
              <a:gd name="connsiteY47" fmla="*/ 232147 h 573488"/>
              <a:gd name="connsiteX48" fmla="*/ 43042 w 574179"/>
              <a:gd name="connsiteY48" fmla="*/ 236446 h 573488"/>
              <a:gd name="connsiteX49" fmla="*/ 18938 w 574179"/>
              <a:gd name="connsiteY49" fmla="*/ 236446 h 573488"/>
              <a:gd name="connsiteX50" fmla="*/ 18938 w 574179"/>
              <a:gd name="connsiteY50" fmla="*/ 251062 h 573488"/>
              <a:gd name="connsiteX51" fmla="*/ 43042 w 574179"/>
              <a:gd name="connsiteY51" fmla="*/ 251062 h 573488"/>
              <a:gd name="connsiteX52" fmla="*/ 43042 w 574179"/>
              <a:gd name="connsiteY52" fmla="*/ 256221 h 573488"/>
              <a:gd name="connsiteX53" fmla="*/ 18938 w 574179"/>
              <a:gd name="connsiteY53" fmla="*/ 256221 h 573488"/>
              <a:gd name="connsiteX54" fmla="*/ 18938 w 574179"/>
              <a:gd name="connsiteY54" fmla="*/ 270838 h 573488"/>
              <a:gd name="connsiteX55" fmla="*/ 43042 w 574179"/>
              <a:gd name="connsiteY55" fmla="*/ 270838 h 573488"/>
              <a:gd name="connsiteX56" fmla="*/ 43042 w 574179"/>
              <a:gd name="connsiteY56" fmla="*/ 275997 h 573488"/>
              <a:gd name="connsiteX57" fmla="*/ 18938 w 574179"/>
              <a:gd name="connsiteY57" fmla="*/ 275997 h 573488"/>
              <a:gd name="connsiteX58" fmla="*/ 18938 w 574179"/>
              <a:gd name="connsiteY58" fmla="*/ 290613 h 573488"/>
              <a:gd name="connsiteX59" fmla="*/ 56815 w 574179"/>
              <a:gd name="connsiteY59" fmla="*/ 290613 h 573488"/>
              <a:gd name="connsiteX60" fmla="*/ 56815 w 574179"/>
              <a:gd name="connsiteY60" fmla="*/ 295772 h 573488"/>
              <a:gd name="connsiteX61" fmla="*/ 18938 w 574179"/>
              <a:gd name="connsiteY61" fmla="*/ 295772 h 573488"/>
              <a:gd name="connsiteX62" fmla="*/ 18938 w 574179"/>
              <a:gd name="connsiteY62" fmla="*/ 310389 h 573488"/>
              <a:gd name="connsiteX63" fmla="*/ 43042 w 574179"/>
              <a:gd name="connsiteY63" fmla="*/ 310389 h 573488"/>
              <a:gd name="connsiteX64" fmla="*/ 43042 w 574179"/>
              <a:gd name="connsiteY64" fmla="*/ 315547 h 573488"/>
              <a:gd name="connsiteX65" fmla="*/ 18938 w 574179"/>
              <a:gd name="connsiteY65" fmla="*/ 315547 h 573488"/>
              <a:gd name="connsiteX66" fmla="*/ 18938 w 574179"/>
              <a:gd name="connsiteY66" fmla="*/ 330164 h 573488"/>
              <a:gd name="connsiteX67" fmla="*/ 43042 w 574179"/>
              <a:gd name="connsiteY67" fmla="*/ 330164 h 573488"/>
              <a:gd name="connsiteX68" fmla="*/ 43042 w 574179"/>
              <a:gd name="connsiteY68" fmla="*/ 335323 h 573488"/>
              <a:gd name="connsiteX69" fmla="*/ 18938 w 574179"/>
              <a:gd name="connsiteY69" fmla="*/ 335323 h 573488"/>
              <a:gd name="connsiteX70" fmla="*/ 18938 w 574179"/>
              <a:gd name="connsiteY70" fmla="*/ 349940 h 573488"/>
              <a:gd name="connsiteX71" fmla="*/ 43042 w 574179"/>
              <a:gd name="connsiteY71" fmla="*/ 349940 h 573488"/>
              <a:gd name="connsiteX72" fmla="*/ 43042 w 574179"/>
              <a:gd name="connsiteY72" fmla="*/ 355098 h 573488"/>
              <a:gd name="connsiteX73" fmla="*/ 18938 w 574179"/>
              <a:gd name="connsiteY73" fmla="*/ 355098 h 573488"/>
              <a:gd name="connsiteX74" fmla="*/ 18938 w 574179"/>
              <a:gd name="connsiteY74" fmla="*/ 369715 h 573488"/>
              <a:gd name="connsiteX75" fmla="*/ 56815 w 574179"/>
              <a:gd name="connsiteY75" fmla="*/ 369715 h 573488"/>
              <a:gd name="connsiteX76" fmla="*/ 56815 w 574179"/>
              <a:gd name="connsiteY76" fmla="*/ 374874 h 573488"/>
              <a:gd name="connsiteX77" fmla="*/ 18938 w 574179"/>
              <a:gd name="connsiteY77" fmla="*/ 374874 h 573488"/>
              <a:gd name="connsiteX78" fmla="*/ 18938 w 574179"/>
              <a:gd name="connsiteY78" fmla="*/ 389490 h 573488"/>
              <a:gd name="connsiteX79" fmla="*/ 43042 w 574179"/>
              <a:gd name="connsiteY79" fmla="*/ 389490 h 573488"/>
              <a:gd name="connsiteX80" fmla="*/ 43042 w 574179"/>
              <a:gd name="connsiteY80" fmla="*/ 394649 h 573488"/>
              <a:gd name="connsiteX81" fmla="*/ 18938 w 574179"/>
              <a:gd name="connsiteY81" fmla="*/ 394649 h 573488"/>
              <a:gd name="connsiteX82" fmla="*/ 18938 w 574179"/>
              <a:gd name="connsiteY82" fmla="*/ 409266 h 573488"/>
              <a:gd name="connsiteX83" fmla="*/ 43042 w 574179"/>
              <a:gd name="connsiteY83" fmla="*/ 409266 h 573488"/>
              <a:gd name="connsiteX84" fmla="*/ 43042 w 574179"/>
              <a:gd name="connsiteY84" fmla="*/ 414425 h 573488"/>
              <a:gd name="connsiteX85" fmla="*/ 18938 w 574179"/>
              <a:gd name="connsiteY85" fmla="*/ 414425 h 573488"/>
              <a:gd name="connsiteX86" fmla="*/ 18938 w 574179"/>
              <a:gd name="connsiteY86" fmla="*/ 429041 h 573488"/>
              <a:gd name="connsiteX87" fmla="*/ 43042 w 574179"/>
              <a:gd name="connsiteY87" fmla="*/ 429041 h 573488"/>
              <a:gd name="connsiteX88" fmla="*/ 43042 w 574179"/>
              <a:gd name="connsiteY88" fmla="*/ 434200 h 573488"/>
              <a:gd name="connsiteX89" fmla="*/ 18938 w 574179"/>
              <a:gd name="connsiteY89" fmla="*/ 434200 h 573488"/>
              <a:gd name="connsiteX90" fmla="*/ 18938 w 574179"/>
              <a:gd name="connsiteY90" fmla="*/ 448817 h 573488"/>
              <a:gd name="connsiteX91" fmla="*/ 56815 w 574179"/>
              <a:gd name="connsiteY91" fmla="*/ 448817 h 573488"/>
              <a:gd name="connsiteX92" fmla="*/ 56815 w 574179"/>
              <a:gd name="connsiteY92" fmla="*/ 453976 h 573488"/>
              <a:gd name="connsiteX93" fmla="*/ 18938 w 574179"/>
              <a:gd name="connsiteY93" fmla="*/ 453976 h 573488"/>
              <a:gd name="connsiteX94" fmla="*/ 18938 w 574179"/>
              <a:gd name="connsiteY94" fmla="*/ 468592 h 573488"/>
              <a:gd name="connsiteX95" fmla="*/ 43042 w 574179"/>
              <a:gd name="connsiteY95" fmla="*/ 468592 h 573488"/>
              <a:gd name="connsiteX96" fmla="*/ 43042 w 574179"/>
              <a:gd name="connsiteY96" fmla="*/ 473751 h 573488"/>
              <a:gd name="connsiteX97" fmla="*/ 18938 w 574179"/>
              <a:gd name="connsiteY97" fmla="*/ 473751 h 573488"/>
              <a:gd name="connsiteX98" fmla="*/ 18938 w 574179"/>
              <a:gd name="connsiteY98" fmla="*/ 488368 h 573488"/>
              <a:gd name="connsiteX99" fmla="*/ 43042 w 574179"/>
              <a:gd name="connsiteY99" fmla="*/ 488368 h 573488"/>
              <a:gd name="connsiteX100" fmla="*/ 43042 w 574179"/>
              <a:gd name="connsiteY100" fmla="*/ 493526 h 573488"/>
              <a:gd name="connsiteX101" fmla="*/ 18938 w 574179"/>
              <a:gd name="connsiteY101" fmla="*/ 493526 h 573488"/>
              <a:gd name="connsiteX102" fmla="*/ 18938 w 574179"/>
              <a:gd name="connsiteY102" fmla="*/ 508143 h 573488"/>
              <a:gd name="connsiteX103" fmla="*/ 43042 w 574179"/>
              <a:gd name="connsiteY103" fmla="*/ 508143 h 573488"/>
              <a:gd name="connsiteX104" fmla="*/ 43042 w 574179"/>
              <a:gd name="connsiteY104" fmla="*/ 512442 h 573488"/>
              <a:gd name="connsiteX105" fmla="*/ 18938 w 574179"/>
              <a:gd name="connsiteY105" fmla="*/ 512442 h 573488"/>
              <a:gd name="connsiteX106" fmla="*/ 18938 w 574179"/>
              <a:gd name="connsiteY106" fmla="*/ 527919 h 573488"/>
              <a:gd name="connsiteX107" fmla="*/ 40459 w 574179"/>
              <a:gd name="connsiteY107" fmla="*/ 527919 h 573488"/>
              <a:gd name="connsiteX108" fmla="*/ 40459 w 574179"/>
              <a:gd name="connsiteY108" fmla="*/ 516741 h 573488"/>
              <a:gd name="connsiteX109" fmla="*/ 45624 w 574179"/>
              <a:gd name="connsiteY109" fmla="*/ 516741 h 573488"/>
              <a:gd name="connsiteX110" fmla="*/ 45624 w 574179"/>
              <a:gd name="connsiteY110" fmla="*/ 527919 h 573488"/>
              <a:gd name="connsiteX111" fmla="*/ 56815 w 574179"/>
              <a:gd name="connsiteY111" fmla="*/ 527919 h 573488"/>
              <a:gd name="connsiteX112" fmla="*/ 56815 w 574179"/>
              <a:gd name="connsiteY112" fmla="*/ 532218 h 573488"/>
              <a:gd name="connsiteX113" fmla="*/ 45624 w 574179"/>
              <a:gd name="connsiteY113" fmla="*/ 532218 h 573488"/>
              <a:gd name="connsiteX114" fmla="*/ 45624 w 574179"/>
              <a:gd name="connsiteY114" fmla="*/ 554572 h 573488"/>
              <a:gd name="connsiteX115" fmla="*/ 60259 w 574179"/>
              <a:gd name="connsiteY115" fmla="*/ 554572 h 573488"/>
              <a:gd name="connsiteX116" fmla="*/ 60259 w 574179"/>
              <a:gd name="connsiteY116" fmla="*/ 529638 h 573488"/>
              <a:gd name="connsiteX117" fmla="*/ 65424 w 574179"/>
              <a:gd name="connsiteY117" fmla="*/ 529638 h 573488"/>
              <a:gd name="connsiteX118" fmla="*/ 65424 w 574179"/>
              <a:gd name="connsiteY118" fmla="*/ 554572 h 573488"/>
              <a:gd name="connsiteX119" fmla="*/ 80058 w 574179"/>
              <a:gd name="connsiteY119" fmla="*/ 554572 h 573488"/>
              <a:gd name="connsiteX120" fmla="*/ 80058 w 574179"/>
              <a:gd name="connsiteY120" fmla="*/ 529638 h 573488"/>
              <a:gd name="connsiteX121" fmla="*/ 85223 w 574179"/>
              <a:gd name="connsiteY121" fmla="*/ 529638 h 573488"/>
              <a:gd name="connsiteX122" fmla="*/ 85223 w 574179"/>
              <a:gd name="connsiteY122" fmla="*/ 554572 h 573488"/>
              <a:gd name="connsiteX123" fmla="*/ 99857 w 574179"/>
              <a:gd name="connsiteY123" fmla="*/ 554572 h 573488"/>
              <a:gd name="connsiteX124" fmla="*/ 99857 w 574179"/>
              <a:gd name="connsiteY124" fmla="*/ 529638 h 573488"/>
              <a:gd name="connsiteX125" fmla="*/ 105022 w 574179"/>
              <a:gd name="connsiteY125" fmla="*/ 529638 h 573488"/>
              <a:gd name="connsiteX126" fmla="*/ 105022 w 574179"/>
              <a:gd name="connsiteY126" fmla="*/ 554572 h 573488"/>
              <a:gd name="connsiteX127" fmla="*/ 119656 w 574179"/>
              <a:gd name="connsiteY127" fmla="*/ 554572 h 573488"/>
              <a:gd name="connsiteX128" fmla="*/ 119656 w 574179"/>
              <a:gd name="connsiteY128" fmla="*/ 516741 h 573488"/>
              <a:gd name="connsiteX129" fmla="*/ 124822 w 574179"/>
              <a:gd name="connsiteY129" fmla="*/ 516741 h 573488"/>
              <a:gd name="connsiteX130" fmla="*/ 124822 w 574179"/>
              <a:gd name="connsiteY130" fmla="*/ 554572 h 573488"/>
              <a:gd name="connsiteX131" fmla="*/ 139456 w 574179"/>
              <a:gd name="connsiteY131" fmla="*/ 554572 h 573488"/>
              <a:gd name="connsiteX132" fmla="*/ 139456 w 574179"/>
              <a:gd name="connsiteY132" fmla="*/ 529638 h 573488"/>
              <a:gd name="connsiteX133" fmla="*/ 144621 w 574179"/>
              <a:gd name="connsiteY133" fmla="*/ 529638 h 573488"/>
              <a:gd name="connsiteX134" fmla="*/ 144621 w 574179"/>
              <a:gd name="connsiteY134" fmla="*/ 554572 h 573488"/>
              <a:gd name="connsiteX135" fmla="*/ 159255 w 574179"/>
              <a:gd name="connsiteY135" fmla="*/ 554572 h 573488"/>
              <a:gd name="connsiteX136" fmla="*/ 159255 w 574179"/>
              <a:gd name="connsiteY136" fmla="*/ 529638 h 573488"/>
              <a:gd name="connsiteX137" fmla="*/ 163559 w 574179"/>
              <a:gd name="connsiteY137" fmla="*/ 529638 h 573488"/>
              <a:gd name="connsiteX138" fmla="*/ 163559 w 574179"/>
              <a:gd name="connsiteY138" fmla="*/ 554572 h 573488"/>
              <a:gd name="connsiteX139" fmla="*/ 179054 w 574179"/>
              <a:gd name="connsiteY139" fmla="*/ 554572 h 573488"/>
              <a:gd name="connsiteX140" fmla="*/ 179054 w 574179"/>
              <a:gd name="connsiteY140" fmla="*/ 529638 h 573488"/>
              <a:gd name="connsiteX141" fmla="*/ 183359 w 574179"/>
              <a:gd name="connsiteY141" fmla="*/ 529638 h 573488"/>
              <a:gd name="connsiteX142" fmla="*/ 183359 w 574179"/>
              <a:gd name="connsiteY142" fmla="*/ 554572 h 573488"/>
              <a:gd name="connsiteX143" fmla="*/ 198854 w 574179"/>
              <a:gd name="connsiteY143" fmla="*/ 554572 h 573488"/>
              <a:gd name="connsiteX144" fmla="*/ 198854 w 574179"/>
              <a:gd name="connsiteY144" fmla="*/ 516741 h 573488"/>
              <a:gd name="connsiteX145" fmla="*/ 203158 w 574179"/>
              <a:gd name="connsiteY145" fmla="*/ 516741 h 573488"/>
              <a:gd name="connsiteX146" fmla="*/ 203158 w 574179"/>
              <a:gd name="connsiteY146" fmla="*/ 554572 h 573488"/>
              <a:gd name="connsiteX147" fmla="*/ 218653 w 574179"/>
              <a:gd name="connsiteY147" fmla="*/ 554572 h 573488"/>
              <a:gd name="connsiteX148" fmla="*/ 218653 w 574179"/>
              <a:gd name="connsiteY148" fmla="*/ 529638 h 573488"/>
              <a:gd name="connsiteX149" fmla="*/ 222957 w 574179"/>
              <a:gd name="connsiteY149" fmla="*/ 529638 h 573488"/>
              <a:gd name="connsiteX150" fmla="*/ 222957 w 574179"/>
              <a:gd name="connsiteY150" fmla="*/ 554572 h 573488"/>
              <a:gd name="connsiteX151" fmla="*/ 238452 w 574179"/>
              <a:gd name="connsiteY151" fmla="*/ 554572 h 573488"/>
              <a:gd name="connsiteX152" fmla="*/ 238452 w 574179"/>
              <a:gd name="connsiteY152" fmla="*/ 529638 h 573488"/>
              <a:gd name="connsiteX153" fmla="*/ 242756 w 574179"/>
              <a:gd name="connsiteY153" fmla="*/ 529638 h 573488"/>
              <a:gd name="connsiteX154" fmla="*/ 242756 w 574179"/>
              <a:gd name="connsiteY154" fmla="*/ 554572 h 573488"/>
              <a:gd name="connsiteX155" fmla="*/ 258251 w 574179"/>
              <a:gd name="connsiteY155" fmla="*/ 554572 h 573488"/>
              <a:gd name="connsiteX156" fmla="*/ 258251 w 574179"/>
              <a:gd name="connsiteY156" fmla="*/ 529638 h 573488"/>
              <a:gd name="connsiteX157" fmla="*/ 262556 w 574179"/>
              <a:gd name="connsiteY157" fmla="*/ 529638 h 573488"/>
              <a:gd name="connsiteX158" fmla="*/ 262556 w 574179"/>
              <a:gd name="connsiteY158" fmla="*/ 554572 h 573488"/>
              <a:gd name="connsiteX159" fmla="*/ 278051 w 574179"/>
              <a:gd name="connsiteY159" fmla="*/ 554572 h 573488"/>
              <a:gd name="connsiteX160" fmla="*/ 278051 w 574179"/>
              <a:gd name="connsiteY160" fmla="*/ 516741 h 573488"/>
              <a:gd name="connsiteX161" fmla="*/ 282355 w 574179"/>
              <a:gd name="connsiteY161" fmla="*/ 516741 h 573488"/>
              <a:gd name="connsiteX162" fmla="*/ 282355 w 574179"/>
              <a:gd name="connsiteY162" fmla="*/ 554572 h 573488"/>
              <a:gd name="connsiteX163" fmla="*/ 297850 w 574179"/>
              <a:gd name="connsiteY163" fmla="*/ 554572 h 573488"/>
              <a:gd name="connsiteX164" fmla="*/ 297850 w 574179"/>
              <a:gd name="connsiteY164" fmla="*/ 529638 h 573488"/>
              <a:gd name="connsiteX165" fmla="*/ 302154 w 574179"/>
              <a:gd name="connsiteY165" fmla="*/ 529638 h 573488"/>
              <a:gd name="connsiteX166" fmla="*/ 302154 w 574179"/>
              <a:gd name="connsiteY166" fmla="*/ 554572 h 573488"/>
              <a:gd name="connsiteX167" fmla="*/ 317649 w 574179"/>
              <a:gd name="connsiteY167" fmla="*/ 554572 h 573488"/>
              <a:gd name="connsiteX168" fmla="*/ 317649 w 574179"/>
              <a:gd name="connsiteY168" fmla="*/ 529638 h 573488"/>
              <a:gd name="connsiteX169" fmla="*/ 321953 w 574179"/>
              <a:gd name="connsiteY169" fmla="*/ 529638 h 573488"/>
              <a:gd name="connsiteX170" fmla="*/ 321953 w 574179"/>
              <a:gd name="connsiteY170" fmla="*/ 554572 h 573488"/>
              <a:gd name="connsiteX171" fmla="*/ 337449 w 574179"/>
              <a:gd name="connsiteY171" fmla="*/ 554572 h 573488"/>
              <a:gd name="connsiteX172" fmla="*/ 337449 w 574179"/>
              <a:gd name="connsiteY172" fmla="*/ 529638 h 573488"/>
              <a:gd name="connsiteX173" fmla="*/ 341753 w 574179"/>
              <a:gd name="connsiteY173" fmla="*/ 529638 h 573488"/>
              <a:gd name="connsiteX174" fmla="*/ 341753 w 574179"/>
              <a:gd name="connsiteY174" fmla="*/ 554572 h 573488"/>
              <a:gd name="connsiteX175" fmla="*/ 357248 w 574179"/>
              <a:gd name="connsiteY175" fmla="*/ 554572 h 573488"/>
              <a:gd name="connsiteX176" fmla="*/ 357248 w 574179"/>
              <a:gd name="connsiteY176" fmla="*/ 516741 h 573488"/>
              <a:gd name="connsiteX177" fmla="*/ 361552 w 574179"/>
              <a:gd name="connsiteY177" fmla="*/ 516741 h 573488"/>
              <a:gd name="connsiteX178" fmla="*/ 361552 w 574179"/>
              <a:gd name="connsiteY178" fmla="*/ 554572 h 573488"/>
              <a:gd name="connsiteX179" fmla="*/ 377047 w 574179"/>
              <a:gd name="connsiteY179" fmla="*/ 554572 h 573488"/>
              <a:gd name="connsiteX180" fmla="*/ 377047 w 574179"/>
              <a:gd name="connsiteY180" fmla="*/ 529638 h 573488"/>
              <a:gd name="connsiteX181" fmla="*/ 381351 w 574179"/>
              <a:gd name="connsiteY181" fmla="*/ 529638 h 573488"/>
              <a:gd name="connsiteX182" fmla="*/ 381351 w 574179"/>
              <a:gd name="connsiteY182" fmla="*/ 554572 h 573488"/>
              <a:gd name="connsiteX183" fmla="*/ 396846 w 574179"/>
              <a:gd name="connsiteY183" fmla="*/ 554572 h 573488"/>
              <a:gd name="connsiteX184" fmla="*/ 396846 w 574179"/>
              <a:gd name="connsiteY184" fmla="*/ 529638 h 573488"/>
              <a:gd name="connsiteX185" fmla="*/ 401151 w 574179"/>
              <a:gd name="connsiteY185" fmla="*/ 529638 h 573488"/>
              <a:gd name="connsiteX186" fmla="*/ 401151 w 574179"/>
              <a:gd name="connsiteY186" fmla="*/ 554572 h 573488"/>
              <a:gd name="connsiteX187" fmla="*/ 415785 w 574179"/>
              <a:gd name="connsiteY187" fmla="*/ 554572 h 573488"/>
              <a:gd name="connsiteX188" fmla="*/ 415785 w 574179"/>
              <a:gd name="connsiteY188" fmla="*/ 529638 h 573488"/>
              <a:gd name="connsiteX189" fmla="*/ 420950 w 574179"/>
              <a:gd name="connsiteY189" fmla="*/ 529638 h 573488"/>
              <a:gd name="connsiteX190" fmla="*/ 420950 w 574179"/>
              <a:gd name="connsiteY190" fmla="*/ 554572 h 573488"/>
              <a:gd name="connsiteX191" fmla="*/ 435584 w 574179"/>
              <a:gd name="connsiteY191" fmla="*/ 554572 h 573488"/>
              <a:gd name="connsiteX192" fmla="*/ 435584 w 574179"/>
              <a:gd name="connsiteY192" fmla="*/ 516741 h 573488"/>
              <a:gd name="connsiteX193" fmla="*/ 440749 w 574179"/>
              <a:gd name="connsiteY193" fmla="*/ 516741 h 573488"/>
              <a:gd name="connsiteX194" fmla="*/ 440749 w 574179"/>
              <a:gd name="connsiteY194" fmla="*/ 554572 h 573488"/>
              <a:gd name="connsiteX195" fmla="*/ 455383 w 574179"/>
              <a:gd name="connsiteY195" fmla="*/ 554572 h 573488"/>
              <a:gd name="connsiteX196" fmla="*/ 455383 w 574179"/>
              <a:gd name="connsiteY196" fmla="*/ 529638 h 573488"/>
              <a:gd name="connsiteX197" fmla="*/ 460548 w 574179"/>
              <a:gd name="connsiteY197" fmla="*/ 529638 h 573488"/>
              <a:gd name="connsiteX198" fmla="*/ 460548 w 574179"/>
              <a:gd name="connsiteY198" fmla="*/ 554572 h 573488"/>
              <a:gd name="connsiteX199" fmla="*/ 475183 w 574179"/>
              <a:gd name="connsiteY199" fmla="*/ 554572 h 573488"/>
              <a:gd name="connsiteX200" fmla="*/ 475183 w 574179"/>
              <a:gd name="connsiteY200" fmla="*/ 529638 h 573488"/>
              <a:gd name="connsiteX201" fmla="*/ 480348 w 574179"/>
              <a:gd name="connsiteY201" fmla="*/ 529638 h 573488"/>
              <a:gd name="connsiteX202" fmla="*/ 480348 w 574179"/>
              <a:gd name="connsiteY202" fmla="*/ 554572 h 573488"/>
              <a:gd name="connsiteX203" fmla="*/ 494982 w 574179"/>
              <a:gd name="connsiteY203" fmla="*/ 554572 h 573488"/>
              <a:gd name="connsiteX204" fmla="*/ 494982 w 574179"/>
              <a:gd name="connsiteY204" fmla="*/ 529638 h 573488"/>
              <a:gd name="connsiteX205" fmla="*/ 500147 w 574179"/>
              <a:gd name="connsiteY205" fmla="*/ 529638 h 573488"/>
              <a:gd name="connsiteX206" fmla="*/ 500147 w 574179"/>
              <a:gd name="connsiteY206" fmla="*/ 554572 h 573488"/>
              <a:gd name="connsiteX207" fmla="*/ 514781 w 574179"/>
              <a:gd name="connsiteY207" fmla="*/ 554572 h 573488"/>
              <a:gd name="connsiteX208" fmla="*/ 514781 w 574179"/>
              <a:gd name="connsiteY208" fmla="*/ 541675 h 573488"/>
              <a:gd name="connsiteX209" fmla="*/ 31851 w 574179"/>
              <a:gd name="connsiteY209" fmla="*/ 58466 h 573488"/>
              <a:gd name="connsiteX210" fmla="*/ 18938 w 574179"/>
              <a:gd name="connsiteY210" fmla="*/ 45569 h 573488"/>
              <a:gd name="connsiteX211" fmla="*/ 18938 w 574179"/>
              <a:gd name="connsiteY211" fmla="*/ 54167 h 573488"/>
              <a:gd name="connsiteX212" fmla="*/ 27547 w 574179"/>
              <a:gd name="connsiteY212" fmla="*/ 54167 h 573488"/>
              <a:gd name="connsiteX213" fmla="*/ 0 w 574179"/>
              <a:gd name="connsiteY213" fmla="*/ 0 h 573488"/>
              <a:gd name="connsiteX214" fmla="*/ 574179 w 574179"/>
              <a:gd name="connsiteY214" fmla="*/ 573488 h 573488"/>
              <a:gd name="connsiteX215" fmla="*/ 0 w 574179"/>
              <a:gd name="connsiteY215" fmla="*/ 573488 h 5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574179" h="573488">
                <a:moveTo>
                  <a:pt x="519946" y="545974"/>
                </a:moveTo>
                <a:lnTo>
                  <a:pt x="519946" y="554572"/>
                </a:lnTo>
                <a:lnTo>
                  <a:pt x="528555" y="554572"/>
                </a:lnTo>
                <a:close/>
                <a:moveTo>
                  <a:pt x="18938" y="532218"/>
                </a:moveTo>
                <a:lnTo>
                  <a:pt x="18938" y="554572"/>
                </a:lnTo>
                <a:lnTo>
                  <a:pt x="40459" y="554572"/>
                </a:lnTo>
                <a:lnTo>
                  <a:pt x="40459" y="532218"/>
                </a:lnTo>
                <a:close/>
                <a:moveTo>
                  <a:pt x="113584" y="274224"/>
                </a:moveTo>
                <a:lnTo>
                  <a:pt x="113584" y="459104"/>
                </a:lnTo>
                <a:lnTo>
                  <a:pt x="298747" y="459104"/>
                </a:lnTo>
                <a:close/>
                <a:moveTo>
                  <a:pt x="94637" y="228649"/>
                </a:moveTo>
                <a:lnTo>
                  <a:pt x="345253" y="478022"/>
                </a:lnTo>
                <a:lnTo>
                  <a:pt x="94637" y="478022"/>
                </a:lnTo>
                <a:close/>
                <a:moveTo>
                  <a:pt x="18938" y="58466"/>
                </a:moveTo>
                <a:lnTo>
                  <a:pt x="18938" y="73943"/>
                </a:lnTo>
                <a:lnTo>
                  <a:pt x="43042" y="73943"/>
                </a:lnTo>
                <a:lnTo>
                  <a:pt x="43042" y="78242"/>
                </a:lnTo>
                <a:lnTo>
                  <a:pt x="18938" y="78242"/>
                </a:lnTo>
                <a:lnTo>
                  <a:pt x="18938" y="93718"/>
                </a:lnTo>
                <a:lnTo>
                  <a:pt x="43042" y="93718"/>
                </a:lnTo>
                <a:lnTo>
                  <a:pt x="43042" y="98017"/>
                </a:lnTo>
                <a:lnTo>
                  <a:pt x="18938" y="98017"/>
                </a:lnTo>
                <a:lnTo>
                  <a:pt x="18938" y="113494"/>
                </a:lnTo>
                <a:lnTo>
                  <a:pt x="43042" y="113494"/>
                </a:lnTo>
                <a:lnTo>
                  <a:pt x="43042" y="117793"/>
                </a:lnTo>
                <a:lnTo>
                  <a:pt x="18938" y="117793"/>
                </a:lnTo>
                <a:lnTo>
                  <a:pt x="18938" y="133269"/>
                </a:lnTo>
                <a:lnTo>
                  <a:pt x="56815" y="133269"/>
                </a:lnTo>
                <a:lnTo>
                  <a:pt x="56815" y="137568"/>
                </a:lnTo>
                <a:lnTo>
                  <a:pt x="18938" y="137568"/>
                </a:lnTo>
                <a:lnTo>
                  <a:pt x="18938" y="153045"/>
                </a:lnTo>
                <a:lnTo>
                  <a:pt x="43042" y="153045"/>
                </a:lnTo>
                <a:lnTo>
                  <a:pt x="43042" y="157344"/>
                </a:lnTo>
                <a:lnTo>
                  <a:pt x="18938" y="157344"/>
                </a:lnTo>
                <a:lnTo>
                  <a:pt x="18938" y="172820"/>
                </a:lnTo>
                <a:lnTo>
                  <a:pt x="43042" y="172820"/>
                </a:lnTo>
                <a:lnTo>
                  <a:pt x="43042" y="177119"/>
                </a:lnTo>
                <a:lnTo>
                  <a:pt x="18938" y="177119"/>
                </a:lnTo>
                <a:lnTo>
                  <a:pt x="18938" y="192596"/>
                </a:lnTo>
                <a:lnTo>
                  <a:pt x="43042" y="192596"/>
                </a:lnTo>
                <a:lnTo>
                  <a:pt x="43042" y="196895"/>
                </a:lnTo>
                <a:lnTo>
                  <a:pt x="18938" y="196895"/>
                </a:lnTo>
                <a:lnTo>
                  <a:pt x="18938" y="211511"/>
                </a:lnTo>
                <a:lnTo>
                  <a:pt x="56815" y="211511"/>
                </a:lnTo>
                <a:lnTo>
                  <a:pt x="56815" y="216670"/>
                </a:lnTo>
                <a:lnTo>
                  <a:pt x="18938" y="216670"/>
                </a:lnTo>
                <a:lnTo>
                  <a:pt x="18938" y="232147"/>
                </a:lnTo>
                <a:lnTo>
                  <a:pt x="43042" y="232147"/>
                </a:lnTo>
                <a:lnTo>
                  <a:pt x="43042" y="236446"/>
                </a:lnTo>
                <a:lnTo>
                  <a:pt x="18938" y="236446"/>
                </a:lnTo>
                <a:lnTo>
                  <a:pt x="18938" y="251062"/>
                </a:lnTo>
                <a:lnTo>
                  <a:pt x="43042" y="251062"/>
                </a:lnTo>
                <a:lnTo>
                  <a:pt x="43042" y="256221"/>
                </a:lnTo>
                <a:lnTo>
                  <a:pt x="18938" y="256221"/>
                </a:lnTo>
                <a:lnTo>
                  <a:pt x="18938" y="270838"/>
                </a:lnTo>
                <a:lnTo>
                  <a:pt x="43042" y="270838"/>
                </a:lnTo>
                <a:lnTo>
                  <a:pt x="43042" y="275997"/>
                </a:lnTo>
                <a:lnTo>
                  <a:pt x="18938" y="275997"/>
                </a:lnTo>
                <a:lnTo>
                  <a:pt x="18938" y="290613"/>
                </a:lnTo>
                <a:lnTo>
                  <a:pt x="56815" y="290613"/>
                </a:lnTo>
                <a:lnTo>
                  <a:pt x="56815" y="295772"/>
                </a:lnTo>
                <a:lnTo>
                  <a:pt x="18938" y="295772"/>
                </a:lnTo>
                <a:lnTo>
                  <a:pt x="18938" y="310389"/>
                </a:lnTo>
                <a:lnTo>
                  <a:pt x="43042" y="310389"/>
                </a:lnTo>
                <a:lnTo>
                  <a:pt x="43042" y="315547"/>
                </a:lnTo>
                <a:lnTo>
                  <a:pt x="18938" y="315547"/>
                </a:lnTo>
                <a:lnTo>
                  <a:pt x="18938" y="330164"/>
                </a:lnTo>
                <a:lnTo>
                  <a:pt x="43042" y="330164"/>
                </a:lnTo>
                <a:lnTo>
                  <a:pt x="43042" y="335323"/>
                </a:lnTo>
                <a:lnTo>
                  <a:pt x="18938" y="335323"/>
                </a:lnTo>
                <a:lnTo>
                  <a:pt x="18938" y="349940"/>
                </a:lnTo>
                <a:lnTo>
                  <a:pt x="43042" y="349940"/>
                </a:lnTo>
                <a:lnTo>
                  <a:pt x="43042" y="355098"/>
                </a:lnTo>
                <a:lnTo>
                  <a:pt x="18938" y="355098"/>
                </a:lnTo>
                <a:lnTo>
                  <a:pt x="18938" y="369715"/>
                </a:lnTo>
                <a:lnTo>
                  <a:pt x="56815" y="369715"/>
                </a:lnTo>
                <a:lnTo>
                  <a:pt x="56815" y="374874"/>
                </a:lnTo>
                <a:lnTo>
                  <a:pt x="18938" y="374874"/>
                </a:lnTo>
                <a:lnTo>
                  <a:pt x="18938" y="389490"/>
                </a:lnTo>
                <a:lnTo>
                  <a:pt x="43042" y="389490"/>
                </a:lnTo>
                <a:lnTo>
                  <a:pt x="43042" y="394649"/>
                </a:lnTo>
                <a:lnTo>
                  <a:pt x="18938" y="394649"/>
                </a:lnTo>
                <a:lnTo>
                  <a:pt x="18938" y="409266"/>
                </a:lnTo>
                <a:lnTo>
                  <a:pt x="43042" y="409266"/>
                </a:lnTo>
                <a:lnTo>
                  <a:pt x="43042" y="414425"/>
                </a:lnTo>
                <a:lnTo>
                  <a:pt x="18938" y="414425"/>
                </a:lnTo>
                <a:lnTo>
                  <a:pt x="18938" y="429041"/>
                </a:lnTo>
                <a:lnTo>
                  <a:pt x="43042" y="429041"/>
                </a:lnTo>
                <a:lnTo>
                  <a:pt x="43042" y="434200"/>
                </a:lnTo>
                <a:lnTo>
                  <a:pt x="18938" y="434200"/>
                </a:lnTo>
                <a:lnTo>
                  <a:pt x="18938" y="448817"/>
                </a:lnTo>
                <a:lnTo>
                  <a:pt x="56815" y="448817"/>
                </a:lnTo>
                <a:lnTo>
                  <a:pt x="56815" y="453976"/>
                </a:lnTo>
                <a:lnTo>
                  <a:pt x="18938" y="453976"/>
                </a:lnTo>
                <a:lnTo>
                  <a:pt x="18938" y="468592"/>
                </a:lnTo>
                <a:lnTo>
                  <a:pt x="43042" y="468592"/>
                </a:lnTo>
                <a:lnTo>
                  <a:pt x="43042" y="473751"/>
                </a:lnTo>
                <a:lnTo>
                  <a:pt x="18938" y="473751"/>
                </a:lnTo>
                <a:lnTo>
                  <a:pt x="18938" y="488368"/>
                </a:lnTo>
                <a:lnTo>
                  <a:pt x="43042" y="488368"/>
                </a:lnTo>
                <a:lnTo>
                  <a:pt x="43042" y="493526"/>
                </a:lnTo>
                <a:lnTo>
                  <a:pt x="18938" y="493526"/>
                </a:lnTo>
                <a:lnTo>
                  <a:pt x="18938" y="508143"/>
                </a:lnTo>
                <a:lnTo>
                  <a:pt x="43042" y="508143"/>
                </a:lnTo>
                <a:lnTo>
                  <a:pt x="43042" y="512442"/>
                </a:lnTo>
                <a:lnTo>
                  <a:pt x="18938" y="512442"/>
                </a:lnTo>
                <a:lnTo>
                  <a:pt x="18938" y="527919"/>
                </a:lnTo>
                <a:lnTo>
                  <a:pt x="40459" y="527919"/>
                </a:lnTo>
                <a:lnTo>
                  <a:pt x="40459" y="516741"/>
                </a:lnTo>
                <a:lnTo>
                  <a:pt x="45624" y="516741"/>
                </a:lnTo>
                <a:lnTo>
                  <a:pt x="45624" y="527919"/>
                </a:lnTo>
                <a:lnTo>
                  <a:pt x="56815" y="527919"/>
                </a:lnTo>
                <a:lnTo>
                  <a:pt x="56815" y="532218"/>
                </a:lnTo>
                <a:lnTo>
                  <a:pt x="45624" y="532218"/>
                </a:lnTo>
                <a:lnTo>
                  <a:pt x="45624" y="554572"/>
                </a:lnTo>
                <a:lnTo>
                  <a:pt x="60259" y="554572"/>
                </a:lnTo>
                <a:lnTo>
                  <a:pt x="60259" y="529638"/>
                </a:lnTo>
                <a:lnTo>
                  <a:pt x="65424" y="529638"/>
                </a:lnTo>
                <a:lnTo>
                  <a:pt x="65424" y="554572"/>
                </a:lnTo>
                <a:lnTo>
                  <a:pt x="80058" y="554572"/>
                </a:lnTo>
                <a:lnTo>
                  <a:pt x="80058" y="529638"/>
                </a:lnTo>
                <a:lnTo>
                  <a:pt x="85223" y="529638"/>
                </a:lnTo>
                <a:lnTo>
                  <a:pt x="85223" y="554572"/>
                </a:lnTo>
                <a:lnTo>
                  <a:pt x="99857" y="554572"/>
                </a:lnTo>
                <a:lnTo>
                  <a:pt x="99857" y="529638"/>
                </a:lnTo>
                <a:lnTo>
                  <a:pt x="105022" y="529638"/>
                </a:lnTo>
                <a:lnTo>
                  <a:pt x="105022" y="554572"/>
                </a:lnTo>
                <a:lnTo>
                  <a:pt x="119656" y="554572"/>
                </a:lnTo>
                <a:lnTo>
                  <a:pt x="119656" y="516741"/>
                </a:lnTo>
                <a:lnTo>
                  <a:pt x="124822" y="516741"/>
                </a:lnTo>
                <a:lnTo>
                  <a:pt x="124822" y="554572"/>
                </a:lnTo>
                <a:lnTo>
                  <a:pt x="139456" y="554572"/>
                </a:lnTo>
                <a:lnTo>
                  <a:pt x="139456" y="529638"/>
                </a:lnTo>
                <a:lnTo>
                  <a:pt x="144621" y="529638"/>
                </a:lnTo>
                <a:lnTo>
                  <a:pt x="144621" y="554572"/>
                </a:lnTo>
                <a:lnTo>
                  <a:pt x="159255" y="554572"/>
                </a:lnTo>
                <a:lnTo>
                  <a:pt x="159255" y="529638"/>
                </a:lnTo>
                <a:lnTo>
                  <a:pt x="163559" y="529638"/>
                </a:lnTo>
                <a:lnTo>
                  <a:pt x="163559" y="554572"/>
                </a:lnTo>
                <a:lnTo>
                  <a:pt x="179054" y="554572"/>
                </a:lnTo>
                <a:lnTo>
                  <a:pt x="179054" y="529638"/>
                </a:lnTo>
                <a:lnTo>
                  <a:pt x="183359" y="529638"/>
                </a:lnTo>
                <a:lnTo>
                  <a:pt x="183359" y="554572"/>
                </a:lnTo>
                <a:lnTo>
                  <a:pt x="198854" y="554572"/>
                </a:lnTo>
                <a:lnTo>
                  <a:pt x="198854" y="516741"/>
                </a:lnTo>
                <a:lnTo>
                  <a:pt x="203158" y="516741"/>
                </a:lnTo>
                <a:lnTo>
                  <a:pt x="203158" y="554572"/>
                </a:lnTo>
                <a:lnTo>
                  <a:pt x="218653" y="554572"/>
                </a:lnTo>
                <a:lnTo>
                  <a:pt x="218653" y="529638"/>
                </a:lnTo>
                <a:lnTo>
                  <a:pt x="222957" y="529638"/>
                </a:lnTo>
                <a:lnTo>
                  <a:pt x="222957" y="554572"/>
                </a:lnTo>
                <a:lnTo>
                  <a:pt x="238452" y="554572"/>
                </a:lnTo>
                <a:lnTo>
                  <a:pt x="238452" y="529638"/>
                </a:lnTo>
                <a:lnTo>
                  <a:pt x="242756" y="529638"/>
                </a:lnTo>
                <a:lnTo>
                  <a:pt x="242756" y="554572"/>
                </a:lnTo>
                <a:lnTo>
                  <a:pt x="258251" y="554572"/>
                </a:lnTo>
                <a:lnTo>
                  <a:pt x="258251" y="529638"/>
                </a:lnTo>
                <a:lnTo>
                  <a:pt x="262556" y="529638"/>
                </a:lnTo>
                <a:lnTo>
                  <a:pt x="262556" y="554572"/>
                </a:lnTo>
                <a:lnTo>
                  <a:pt x="278051" y="554572"/>
                </a:lnTo>
                <a:lnTo>
                  <a:pt x="278051" y="516741"/>
                </a:lnTo>
                <a:lnTo>
                  <a:pt x="282355" y="516741"/>
                </a:lnTo>
                <a:lnTo>
                  <a:pt x="282355" y="554572"/>
                </a:lnTo>
                <a:lnTo>
                  <a:pt x="297850" y="554572"/>
                </a:lnTo>
                <a:lnTo>
                  <a:pt x="297850" y="529638"/>
                </a:lnTo>
                <a:lnTo>
                  <a:pt x="302154" y="529638"/>
                </a:lnTo>
                <a:lnTo>
                  <a:pt x="302154" y="554572"/>
                </a:lnTo>
                <a:lnTo>
                  <a:pt x="317649" y="554572"/>
                </a:lnTo>
                <a:lnTo>
                  <a:pt x="317649" y="529638"/>
                </a:lnTo>
                <a:lnTo>
                  <a:pt x="321953" y="529638"/>
                </a:lnTo>
                <a:lnTo>
                  <a:pt x="321953" y="554572"/>
                </a:lnTo>
                <a:lnTo>
                  <a:pt x="337449" y="554572"/>
                </a:lnTo>
                <a:lnTo>
                  <a:pt x="337449" y="529638"/>
                </a:lnTo>
                <a:lnTo>
                  <a:pt x="341753" y="529638"/>
                </a:lnTo>
                <a:lnTo>
                  <a:pt x="341753" y="554572"/>
                </a:lnTo>
                <a:lnTo>
                  <a:pt x="357248" y="554572"/>
                </a:lnTo>
                <a:lnTo>
                  <a:pt x="357248" y="516741"/>
                </a:lnTo>
                <a:lnTo>
                  <a:pt x="361552" y="516741"/>
                </a:lnTo>
                <a:lnTo>
                  <a:pt x="361552" y="554572"/>
                </a:lnTo>
                <a:lnTo>
                  <a:pt x="377047" y="554572"/>
                </a:lnTo>
                <a:lnTo>
                  <a:pt x="377047" y="529638"/>
                </a:lnTo>
                <a:lnTo>
                  <a:pt x="381351" y="529638"/>
                </a:lnTo>
                <a:lnTo>
                  <a:pt x="381351" y="554572"/>
                </a:lnTo>
                <a:lnTo>
                  <a:pt x="396846" y="554572"/>
                </a:lnTo>
                <a:lnTo>
                  <a:pt x="396846" y="529638"/>
                </a:lnTo>
                <a:lnTo>
                  <a:pt x="401151" y="529638"/>
                </a:lnTo>
                <a:lnTo>
                  <a:pt x="401151" y="554572"/>
                </a:lnTo>
                <a:lnTo>
                  <a:pt x="415785" y="554572"/>
                </a:lnTo>
                <a:lnTo>
                  <a:pt x="415785" y="529638"/>
                </a:lnTo>
                <a:lnTo>
                  <a:pt x="420950" y="529638"/>
                </a:lnTo>
                <a:lnTo>
                  <a:pt x="420950" y="554572"/>
                </a:lnTo>
                <a:lnTo>
                  <a:pt x="435584" y="554572"/>
                </a:lnTo>
                <a:lnTo>
                  <a:pt x="435584" y="516741"/>
                </a:lnTo>
                <a:lnTo>
                  <a:pt x="440749" y="516741"/>
                </a:lnTo>
                <a:lnTo>
                  <a:pt x="440749" y="554572"/>
                </a:lnTo>
                <a:lnTo>
                  <a:pt x="455383" y="554572"/>
                </a:lnTo>
                <a:lnTo>
                  <a:pt x="455383" y="529638"/>
                </a:lnTo>
                <a:lnTo>
                  <a:pt x="460548" y="529638"/>
                </a:lnTo>
                <a:lnTo>
                  <a:pt x="460548" y="554572"/>
                </a:lnTo>
                <a:lnTo>
                  <a:pt x="475183" y="554572"/>
                </a:lnTo>
                <a:lnTo>
                  <a:pt x="475183" y="529638"/>
                </a:lnTo>
                <a:lnTo>
                  <a:pt x="480348" y="529638"/>
                </a:lnTo>
                <a:lnTo>
                  <a:pt x="480348" y="554572"/>
                </a:lnTo>
                <a:lnTo>
                  <a:pt x="494982" y="554572"/>
                </a:lnTo>
                <a:lnTo>
                  <a:pt x="494982" y="529638"/>
                </a:lnTo>
                <a:lnTo>
                  <a:pt x="500147" y="529638"/>
                </a:lnTo>
                <a:lnTo>
                  <a:pt x="500147" y="554572"/>
                </a:lnTo>
                <a:lnTo>
                  <a:pt x="514781" y="554572"/>
                </a:lnTo>
                <a:lnTo>
                  <a:pt x="514781" y="541675"/>
                </a:lnTo>
                <a:lnTo>
                  <a:pt x="31851" y="58466"/>
                </a:lnTo>
                <a:close/>
                <a:moveTo>
                  <a:pt x="18938" y="45569"/>
                </a:moveTo>
                <a:lnTo>
                  <a:pt x="18938" y="54167"/>
                </a:lnTo>
                <a:lnTo>
                  <a:pt x="27547" y="54167"/>
                </a:lnTo>
                <a:close/>
                <a:moveTo>
                  <a:pt x="0" y="0"/>
                </a:moveTo>
                <a:lnTo>
                  <a:pt x="574179" y="573488"/>
                </a:lnTo>
                <a:lnTo>
                  <a:pt x="0" y="573488"/>
                </a:lnTo>
                <a:close/>
              </a:path>
            </a:pathLst>
          </a:custGeom>
          <a:solidFill>
            <a:schemeClr val="accent1"/>
          </a:solidFill>
          <a:ln>
            <a:noFill/>
          </a:ln>
        </p:spPr>
        <p:txBody>
          <a:bodyPr/>
          <a:lstStyle/>
          <a:p>
            <a:endParaRPr lang="zh-CN" altLang="en-US"/>
          </a:p>
        </p:txBody>
      </p:sp>
      <p:sp>
        <p:nvSpPr>
          <p:cNvPr id="105" name="textile-screen_42985">
            <a:extLst>
              <a:ext uri="{FF2B5EF4-FFF2-40B4-BE49-F238E27FC236}">
                <a16:creationId xmlns:a16="http://schemas.microsoft.com/office/drawing/2014/main" id="{87B7FDF0-A676-4A4F-80E8-08A793910DE3}"/>
              </a:ext>
            </a:extLst>
          </p:cNvPr>
          <p:cNvSpPr>
            <a:spLocks noChangeAspect="1"/>
          </p:cNvSpPr>
          <p:nvPr/>
        </p:nvSpPr>
        <p:spPr bwMode="auto">
          <a:xfrm>
            <a:off x="4067690" y="2481930"/>
            <a:ext cx="506469" cy="507049"/>
          </a:xfrm>
          <a:custGeom>
            <a:avLst/>
            <a:gdLst>
              <a:gd name="T0" fmla="*/ 419 w 419"/>
              <a:gd name="T1" fmla="*/ 19 h 420"/>
              <a:gd name="T2" fmla="*/ 411 w 419"/>
              <a:gd name="T3" fmla="*/ 19 h 420"/>
              <a:gd name="T4" fmla="*/ 231 w 419"/>
              <a:gd name="T5" fmla="*/ 19 h 420"/>
              <a:gd name="T6" fmla="*/ 231 w 419"/>
              <a:gd name="T7" fmla="*/ 0 h 420"/>
              <a:gd name="T8" fmla="*/ 183 w 419"/>
              <a:gd name="T9" fmla="*/ 0 h 420"/>
              <a:gd name="T10" fmla="*/ 183 w 419"/>
              <a:gd name="T11" fmla="*/ 19 h 420"/>
              <a:gd name="T12" fmla="*/ 12 w 419"/>
              <a:gd name="T13" fmla="*/ 19 h 420"/>
              <a:gd name="T14" fmla="*/ 0 w 419"/>
              <a:gd name="T15" fmla="*/ 19 h 420"/>
              <a:gd name="T16" fmla="*/ 0 w 419"/>
              <a:gd name="T17" fmla="*/ 43 h 420"/>
              <a:gd name="T18" fmla="*/ 12 w 419"/>
              <a:gd name="T19" fmla="*/ 43 h 420"/>
              <a:gd name="T20" fmla="*/ 12 w 419"/>
              <a:gd name="T21" fmla="*/ 273 h 420"/>
              <a:gd name="T22" fmla="*/ 188 w 419"/>
              <a:gd name="T23" fmla="*/ 273 h 420"/>
              <a:gd name="T24" fmla="*/ 188 w 419"/>
              <a:gd name="T25" fmla="*/ 316 h 420"/>
              <a:gd name="T26" fmla="*/ 91 w 419"/>
              <a:gd name="T27" fmla="*/ 420 h 420"/>
              <a:gd name="T28" fmla="*/ 126 w 419"/>
              <a:gd name="T29" fmla="*/ 420 h 420"/>
              <a:gd name="T30" fmla="*/ 191 w 419"/>
              <a:gd name="T31" fmla="*/ 350 h 420"/>
              <a:gd name="T32" fmla="*/ 191 w 419"/>
              <a:gd name="T33" fmla="*/ 420 h 420"/>
              <a:gd name="T34" fmla="*/ 211 w 419"/>
              <a:gd name="T35" fmla="*/ 420 h 420"/>
              <a:gd name="T36" fmla="*/ 211 w 419"/>
              <a:gd name="T37" fmla="*/ 350 h 420"/>
              <a:gd name="T38" fmla="*/ 277 w 419"/>
              <a:gd name="T39" fmla="*/ 420 h 420"/>
              <a:gd name="T40" fmla="*/ 313 w 419"/>
              <a:gd name="T41" fmla="*/ 420 h 420"/>
              <a:gd name="T42" fmla="*/ 215 w 419"/>
              <a:gd name="T43" fmla="*/ 316 h 420"/>
              <a:gd name="T44" fmla="*/ 215 w 419"/>
              <a:gd name="T45" fmla="*/ 273 h 420"/>
              <a:gd name="T46" fmla="*/ 411 w 419"/>
              <a:gd name="T47" fmla="*/ 273 h 420"/>
              <a:gd name="T48" fmla="*/ 411 w 419"/>
              <a:gd name="T49" fmla="*/ 43 h 420"/>
              <a:gd name="T50" fmla="*/ 419 w 419"/>
              <a:gd name="T51" fmla="*/ 43 h 420"/>
              <a:gd name="T52" fmla="*/ 419 w 419"/>
              <a:gd name="T53" fmla="*/ 19 h 420"/>
              <a:gd name="T54" fmla="*/ 394 w 419"/>
              <a:gd name="T55" fmla="*/ 256 h 420"/>
              <a:gd name="T56" fmla="*/ 215 w 419"/>
              <a:gd name="T57" fmla="*/ 256 h 420"/>
              <a:gd name="T58" fmla="*/ 188 w 419"/>
              <a:gd name="T59" fmla="*/ 256 h 420"/>
              <a:gd name="T60" fmla="*/ 29 w 419"/>
              <a:gd name="T61" fmla="*/ 256 h 420"/>
              <a:gd name="T62" fmla="*/ 29 w 419"/>
              <a:gd name="T63" fmla="*/ 43 h 420"/>
              <a:gd name="T64" fmla="*/ 394 w 419"/>
              <a:gd name="T65" fmla="*/ 43 h 420"/>
              <a:gd name="T66" fmla="*/ 394 w 419"/>
              <a:gd name="T67" fmla="*/ 256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9" h="420">
                <a:moveTo>
                  <a:pt x="419" y="19"/>
                </a:moveTo>
                <a:lnTo>
                  <a:pt x="411" y="19"/>
                </a:lnTo>
                <a:lnTo>
                  <a:pt x="231" y="19"/>
                </a:lnTo>
                <a:lnTo>
                  <a:pt x="231" y="0"/>
                </a:lnTo>
                <a:lnTo>
                  <a:pt x="183" y="0"/>
                </a:lnTo>
                <a:lnTo>
                  <a:pt x="183" y="19"/>
                </a:lnTo>
                <a:lnTo>
                  <a:pt x="12" y="19"/>
                </a:lnTo>
                <a:lnTo>
                  <a:pt x="0" y="19"/>
                </a:lnTo>
                <a:lnTo>
                  <a:pt x="0" y="43"/>
                </a:lnTo>
                <a:lnTo>
                  <a:pt x="12" y="43"/>
                </a:lnTo>
                <a:lnTo>
                  <a:pt x="12" y="273"/>
                </a:lnTo>
                <a:lnTo>
                  <a:pt x="188" y="273"/>
                </a:lnTo>
                <a:lnTo>
                  <a:pt x="188" y="316"/>
                </a:lnTo>
                <a:lnTo>
                  <a:pt x="91" y="420"/>
                </a:lnTo>
                <a:lnTo>
                  <a:pt x="126" y="420"/>
                </a:lnTo>
                <a:lnTo>
                  <a:pt x="191" y="350"/>
                </a:lnTo>
                <a:lnTo>
                  <a:pt x="191" y="420"/>
                </a:lnTo>
                <a:lnTo>
                  <a:pt x="211" y="420"/>
                </a:lnTo>
                <a:lnTo>
                  <a:pt x="211" y="350"/>
                </a:lnTo>
                <a:lnTo>
                  <a:pt x="277" y="420"/>
                </a:lnTo>
                <a:lnTo>
                  <a:pt x="313" y="420"/>
                </a:lnTo>
                <a:lnTo>
                  <a:pt x="215" y="316"/>
                </a:lnTo>
                <a:lnTo>
                  <a:pt x="215" y="273"/>
                </a:lnTo>
                <a:lnTo>
                  <a:pt x="411" y="273"/>
                </a:lnTo>
                <a:lnTo>
                  <a:pt x="411" y="43"/>
                </a:lnTo>
                <a:lnTo>
                  <a:pt x="419" y="43"/>
                </a:lnTo>
                <a:lnTo>
                  <a:pt x="419" y="19"/>
                </a:lnTo>
                <a:close/>
                <a:moveTo>
                  <a:pt x="394" y="256"/>
                </a:moveTo>
                <a:lnTo>
                  <a:pt x="215" y="256"/>
                </a:lnTo>
                <a:lnTo>
                  <a:pt x="188" y="256"/>
                </a:lnTo>
                <a:lnTo>
                  <a:pt x="29" y="256"/>
                </a:lnTo>
                <a:lnTo>
                  <a:pt x="29" y="43"/>
                </a:lnTo>
                <a:lnTo>
                  <a:pt x="394" y="43"/>
                </a:lnTo>
                <a:lnTo>
                  <a:pt x="394" y="256"/>
                </a:lnTo>
                <a:close/>
              </a:path>
            </a:pathLst>
          </a:custGeom>
          <a:solidFill>
            <a:schemeClr val="accent1"/>
          </a:solidFill>
          <a:ln>
            <a:noFill/>
          </a:ln>
        </p:spPr>
        <p:txBody>
          <a:bodyPr/>
          <a:lstStyle/>
          <a:p>
            <a:endParaRPr lang="zh-CN" altLang="en-US"/>
          </a:p>
        </p:txBody>
      </p:sp>
      <p:sp>
        <p:nvSpPr>
          <p:cNvPr id="106" name="network_114241">
            <a:extLst>
              <a:ext uri="{FF2B5EF4-FFF2-40B4-BE49-F238E27FC236}">
                <a16:creationId xmlns:a16="http://schemas.microsoft.com/office/drawing/2014/main" id="{8FCA65D2-4E5B-49DA-BE53-47455C64A9C1}"/>
              </a:ext>
            </a:extLst>
          </p:cNvPr>
          <p:cNvSpPr>
            <a:spLocks noChangeAspect="1"/>
          </p:cNvSpPr>
          <p:nvPr/>
        </p:nvSpPr>
        <p:spPr bwMode="auto">
          <a:xfrm>
            <a:off x="4937531" y="2506996"/>
            <a:ext cx="507048" cy="456917"/>
          </a:xfrm>
          <a:custGeom>
            <a:avLst/>
            <a:gdLst>
              <a:gd name="T0" fmla="*/ 2819 w 3048"/>
              <a:gd name="T1" fmla="*/ 610 h 2751"/>
              <a:gd name="T2" fmla="*/ 2436 w 3048"/>
              <a:gd name="T3" fmla="*/ 815 h 2751"/>
              <a:gd name="T4" fmla="*/ 2098 w 3048"/>
              <a:gd name="T5" fmla="*/ 1151 h 2751"/>
              <a:gd name="T6" fmla="*/ 1659 w 3048"/>
              <a:gd name="T7" fmla="*/ 605 h 2751"/>
              <a:gd name="T8" fmla="*/ 1579 w 3048"/>
              <a:gd name="T9" fmla="*/ 0 h 2751"/>
              <a:gd name="T10" fmla="*/ 1499 w 3048"/>
              <a:gd name="T11" fmla="*/ 605 h 2751"/>
              <a:gd name="T12" fmla="*/ 989 w 3048"/>
              <a:gd name="T13" fmla="*/ 1278 h 2751"/>
              <a:gd name="T14" fmla="*/ 585 w 3048"/>
              <a:gd name="T15" fmla="*/ 1027 h 2751"/>
              <a:gd name="T16" fmla="*/ 22 w 3048"/>
              <a:gd name="T17" fmla="*/ 1100 h 2751"/>
              <a:gd name="T18" fmla="*/ 239 w 3048"/>
              <a:gd name="T19" fmla="*/ 1477 h 2751"/>
              <a:gd name="T20" fmla="*/ 472 w 3048"/>
              <a:gd name="T21" fmla="*/ 1447 h 2751"/>
              <a:gd name="T22" fmla="*/ 948 w 3048"/>
              <a:gd name="T23" fmla="*/ 1433 h 2751"/>
              <a:gd name="T24" fmla="*/ 1076 w 3048"/>
              <a:gd name="T25" fmla="*/ 1910 h 2751"/>
              <a:gd name="T26" fmla="*/ 439 w 3048"/>
              <a:gd name="T27" fmla="*/ 2226 h 2751"/>
              <a:gd name="T28" fmla="*/ 656 w 3048"/>
              <a:gd name="T29" fmla="*/ 2751 h 2751"/>
              <a:gd name="T30" fmla="*/ 922 w 3048"/>
              <a:gd name="T31" fmla="*/ 2290 h 2751"/>
              <a:gd name="T32" fmla="*/ 1579 w 3048"/>
              <a:gd name="T33" fmla="*/ 2157 h 2751"/>
              <a:gd name="T34" fmla="*/ 2236 w 3048"/>
              <a:gd name="T35" fmla="*/ 2290 h 2751"/>
              <a:gd name="T36" fmla="*/ 2502 w 3048"/>
              <a:gd name="T37" fmla="*/ 2751 h 2751"/>
              <a:gd name="T38" fmla="*/ 2720 w 3048"/>
              <a:gd name="T39" fmla="*/ 2226 h 2751"/>
              <a:gd name="T40" fmla="*/ 2083 w 3048"/>
              <a:gd name="T41" fmla="*/ 1910 h 2751"/>
              <a:gd name="T42" fmla="*/ 2174 w 3048"/>
              <a:gd name="T43" fmla="*/ 1292 h 2751"/>
              <a:gd name="T44" fmla="*/ 2641 w 3048"/>
              <a:gd name="T45" fmla="*/ 1198 h 2751"/>
              <a:gd name="T46" fmla="*/ 2875 w 3048"/>
              <a:gd name="T47" fmla="*/ 1175 h 2751"/>
              <a:gd name="T48" fmla="*/ 3001 w 3048"/>
              <a:gd name="T49" fmla="*/ 759 h 2751"/>
              <a:gd name="T50" fmla="*/ 2687 w 3048"/>
              <a:gd name="T51" fmla="*/ 1045 h 2751"/>
              <a:gd name="T52" fmla="*/ 2589 w 3048"/>
              <a:gd name="T53" fmla="*/ 861 h 2751"/>
              <a:gd name="T54" fmla="*/ 2730 w 3048"/>
              <a:gd name="T55" fmla="*/ 756 h 2751"/>
              <a:gd name="T56" fmla="*/ 2860 w 3048"/>
              <a:gd name="T57" fmla="*/ 834 h 2751"/>
              <a:gd name="T58" fmla="*/ 2799 w 3048"/>
              <a:gd name="T59" fmla="*/ 1034 h 2751"/>
              <a:gd name="T60" fmla="*/ 1579 w 3048"/>
              <a:gd name="T61" fmla="*/ 1997 h 2751"/>
              <a:gd name="T62" fmla="*/ 1579 w 3048"/>
              <a:gd name="T63" fmla="*/ 1043 h 2751"/>
              <a:gd name="T64" fmla="*/ 1432 w 3048"/>
              <a:gd name="T65" fmla="*/ 308 h 2751"/>
              <a:gd name="T66" fmla="*/ 1727 w 3048"/>
              <a:gd name="T67" fmla="*/ 308 h 2751"/>
              <a:gd name="T68" fmla="*/ 1432 w 3048"/>
              <a:gd name="T69" fmla="*/ 308 h 2751"/>
              <a:gd name="T70" fmla="*/ 191 w 3048"/>
              <a:gd name="T71" fmla="*/ 1254 h 2751"/>
              <a:gd name="T72" fmla="*/ 357 w 3048"/>
              <a:gd name="T73" fmla="*/ 1038 h 2751"/>
              <a:gd name="T74" fmla="*/ 461 w 3048"/>
              <a:gd name="T75" fmla="*/ 1219 h 2751"/>
              <a:gd name="T76" fmla="*/ 760 w 3048"/>
              <a:gd name="T77" fmla="*/ 2547 h 2751"/>
              <a:gd name="T78" fmla="*/ 552 w 3048"/>
              <a:gd name="T79" fmla="*/ 2339 h 2751"/>
              <a:gd name="T80" fmla="*/ 760 w 3048"/>
              <a:gd name="T81" fmla="*/ 2339 h 2751"/>
              <a:gd name="T82" fmla="*/ 2606 w 3048"/>
              <a:gd name="T83" fmla="*/ 2339 h 2751"/>
              <a:gd name="T84" fmla="*/ 2398 w 3048"/>
              <a:gd name="T85" fmla="*/ 2547 h 2751"/>
              <a:gd name="T86" fmla="*/ 2502 w 3048"/>
              <a:gd name="T87" fmla="*/ 2296 h 2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48" h="2751">
                <a:moveTo>
                  <a:pt x="3001" y="759"/>
                </a:moveTo>
                <a:cubicBezTo>
                  <a:pt x="2962" y="686"/>
                  <a:pt x="2898" y="633"/>
                  <a:pt x="2819" y="610"/>
                </a:cubicBezTo>
                <a:cubicBezTo>
                  <a:pt x="2740" y="586"/>
                  <a:pt x="2657" y="594"/>
                  <a:pt x="2585" y="633"/>
                </a:cubicBezTo>
                <a:cubicBezTo>
                  <a:pt x="2512" y="672"/>
                  <a:pt x="2459" y="736"/>
                  <a:pt x="2436" y="815"/>
                </a:cubicBezTo>
                <a:cubicBezTo>
                  <a:pt x="2420" y="867"/>
                  <a:pt x="2418" y="922"/>
                  <a:pt x="2430" y="973"/>
                </a:cubicBezTo>
                <a:lnTo>
                  <a:pt x="2098" y="1151"/>
                </a:lnTo>
                <a:cubicBezTo>
                  <a:pt x="1997" y="1009"/>
                  <a:pt x="1840" y="911"/>
                  <a:pt x="1659" y="888"/>
                </a:cubicBezTo>
                <a:lnTo>
                  <a:pt x="1659" y="605"/>
                </a:lnTo>
                <a:cubicBezTo>
                  <a:pt x="1790" y="569"/>
                  <a:pt x="1887" y="449"/>
                  <a:pt x="1887" y="308"/>
                </a:cubicBezTo>
                <a:cubicBezTo>
                  <a:pt x="1887" y="138"/>
                  <a:pt x="1749" y="0"/>
                  <a:pt x="1579" y="0"/>
                </a:cubicBezTo>
                <a:cubicBezTo>
                  <a:pt x="1410" y="0"/>
                  <a:pt x="1272" y="138"/>
                  <a:pt x="1272" y="308"/>
                </a:cubicBezTo>
                <a:cubicBezTo>
                  <a:pt x="1272" y="450"/>
                  <a:pt x="1368" y="569"/>
                  <a:pt x="1499" y="605"/>
                </a:cubicBezTo>
                <a:lnTo>
                  <a:pt x="1499" y="888"/>
                </a:lnTo>
                <a:cubicBezTo>
                  <a:pt x="1268" y="917"/>
                  <a:pt x="1075" y="1070"/>
                  <a:pt x="989" y="1278"/>
                </a:cubicBezTo>
                <a:lnTo>
                  <a:pt x="626" y="1180"/>
                </a:lnTo>
                <a:cubicBezTo>
                  <a:pt x="626" y="1127"/>
                  <a:pt x="613" y="1074"/>
                  <a:pt x="585" y="1027"/>
                </a:cubicBezTo>
                <a:cubicBezTo>
                  <a:pt x="544" y="956"/>
                  <a:pt x="478" y="905"/>
                  <a:pt x="399" y="883"/>
                </a:cubicBezTo>
                <a:cubicBezTo>
                  <a:pt x="235" y="839"/>
                  <a:pt x="66" y="937"/>
                  <a:pt x="22" y="1100"/>
                </a:cubicBezTo>
                <a:cubicBezTo>
                  <a:pt x="0" y="1180"/>
                  <a:pt x="11" y="1263"/>
                  <a:pt x="52" y="1334"/>
                </a:cubicBezTo>
                <a:cubicBezTo>
                  <a:pt x="93" y="1405"/>
                  <a:pt x="159" y="1456"/>
                  <a:pt x="239" y="1477"/>
                </a:cubicBezTo>
                <a:cubicBezTo>
                  <a:pt x="265" y="1485"/>
                  <a:pt x="292" y="1488"/>
                  <a:pt x="319" y="1488"/>
                </a:cubicBezTo>
                <a:cubicBezTo>
                  <a:pt x="372" y="1488"/>
                  <a:pt x="425" y="1474"/>
                  <a:pt x="472" y="1447"/>
                </a:cubicBezTo>
                <a:cubicBezTo>
                  <a:pt x="519" y="1420"/>
                  <a:pt x="558" y="1381"/>
                  <a:pt x="584" y="1335"/>
                </a:cubicBezTo>
                <a:lnTo>
                  <a:pt x="948" y="1433"/>
                </a:lnTo>
                <a:cubicBezTo>
                  <a:pt x="944" y="1461"/>
                  <a:pt x="942" y="1490"/>
                  <a:pt x="942" y="1520"/>
                </a:cubicBezTo>
                <a:cubicBezTo>
                  <a:pt x="942" y="1667"/>
                  <a:pt x="992" y="1802"/>
                  <a:pt x="1076" y="1910"/>
                </a:cubicBezTo>
                <a:lnTo>
                  <a:pt x="809" y="2177"/>
                </a:lnTo>
                <a:cubicBezTo>
                  <a:pt x="692" y="2109"/>
                  <a:pt x="539" y="2125"/>
                  <a:pt x="439" y="2226"/>
                </a:cubicBezTo>
                <a:cubicBezTo>
                  <a:pt x="319" y="2346"/>
                  <a:pt x="319" y="2541"/>
                  <a:pt x="439" y="2661"/>
                </a:cubicBezTo>
                <a:cubicBezTo>
                  <a:pt x="499" y="2721"/>
                  <a:pt x="577" y="2751"/>
                  <a:pt x="656" y="2751"/>
                </a:cubicBezTo>
                <a:cubicBezTo>
                  <a:pt x="735" y="2751"/>
                  <a:pt x="814" y="2721"/>
                  <a:pt x="874" y="2661"/>
                </a:cubicBezTo>
                <a:cubicBezTo>
                  <a:pt x="974" y="2560"/>
                  <a:pt x="990" y="2407"/>
                  <a:pt x="922" y="2290"/>
                </a:cubicBezTo>
                <a:lnTo>
                  <a:pt x="1189" y="2023"/>
                </a:lnTo>
                <a:cubicBezTo>
                  <a:pt x="1297" y="2107"/>
                  <a:pt x="1432" y="2157"/>
                  <a:pt x="1579" y="2157"/>
                </a:cubicBezTo>
                <a:cubicBezTo>
                  <a:pt x="1726" y="2157"/>
                  <a:pt x="1861" y="2107"/>
                  <a:pt x="1969" y="2023"/>
                </a:cubicBezTo>
                <a:lnTo>
                  <a:pt x="2236" y="2290"/>
                </a:lnTo>
                <a:cubicBezTo>
                  <a:pt x="2168" y="2407"/>
                  <a:pt x="2184" y="2560"/>
                  <a:pt x="2285" y="2661"/>
                </a:cubicBezTo>
                <a:cubicBezTo>
                  <a:pt x="2345" y="2721"/>
                  <a:pt x="2423" y="2751"/>
                  <a:pt x="2502" y="2751"/>
                </a:cubicBezTo>
                <a:cubicBezTo>
                  <a:pt x="2581" y="2751"/>
                  <a:pt x="2660" y="2721"/>
                  <a:pt x="2720" y="2661"/>
                </a:cubicBezTo>
                <a:cubicBezTo>
                  <a:pt x="2840" y="2541"/>
                  <a:pt x="2840" y="2346"/>
                  <a:pt x="2720" y="2226"/>
                </a:cubicBezTo>
                <a:cubicBezTo>
                  <a:pt x="2619" y="2125"/>
                  <a:pt x="2466" y="2109"/>
                  <a:pt x="2349" y="2177"/>
                </a:cubicBezTo>
                <a:lnTo>
                  <a:pt x="2083" y="1910"/>
                </a:lnTo>
                <a:cubicBezTo>
                  <a:pt x="2166" y="1802"/>
                  <a:pt x="2216" y="1667"/>
                  <a:pt x="2216" y="1520"/>
                </a:cubicBezTo>
                <a:cubicBezTo>
                  <a:pt x="2216" y="1440"/>
                  <a:pt x="2201" y="1363"/>
                  <a:pt x="2174" y="1292"/>
                </a:cubicBezTo>
                <a:lnTo>
                  <a:pt x="2506" y="1114"/>
                </a:lnTo>
                <a:cubicBezTo>
                  <a:pt x="2542" y="1153"/>
                  <a:pt x="2588" y="1182"/>
                  <a:pt x="2641" y="1198"/>
                </a:cubicBezTo>
                <a:cubicBezTo>
                  <a:pt x="2670" y="1207"/>
                  <a:pt x="2700" y="1212"/>
                  <a:pt x="2730" y="1212"/>
                </a:cubicBezTo>
                <a:cubicBezTo>
                  <a:pt x="2780" y="1212"/>
                  <a:pt x="2830" y="1199"/>
                  <a:pt x="2875" y="1175"/>
                </a:cubicBezTo>
                <a:cubicBezTo>
                  <a:pt x="2947" y="1136"/>
                  <a:pt x="3000" y="1072"/>
                  <a:pt x="3024" y="993"/>
                </a:cubicBezTo>
                <a:cubicBezTo>
                  <a:pt x="3048" y="914"/>
                  <a:pt x="3040" y="831"/>
                  <a:pt x="3001" y="759"/>
                </a:cubicBezTo>
                <a:close/>
                <a:moveTo>
                  <a:pt x="2799" y="1034"/>
                </a:moveTo>
                <a:cubicBezTo>
                  <a:pt x="2765" y="1053"/>
                  <a:pt x="2725" y="1056"/>
                  <a:pt x="2687" y="1045"/>
                </a:cubicBezTo>
                <a:cubicBezTo>
                  <a:pt x="2649" y="1034"/>
                  <a:pt x="2618" y="1008"/>
                  <a:pt x="2600" y="973"/>
                </a:cubicBezTo>
                <a:cubicBezTo>
                  <a:pt x="2581" y="939"/>
                  <a:pt x="2577" y="899"/>
                  <a:pt x="2589" y="861"/>
                </a:cubicBezTo>
                <a:cubicBezTo>
                  <a:pt x="2600" y="823"/>
                  <a:pt x="2625" y="792"/>
                  <a:pt x="2660" y="774"/>
                </a:cubicBezTo>
                <a:cubicBezTo>
                  <a:pt x="2682" y="762"/>
                  <a:pt x="2706" y="756"/>
                  <a:pt x="2730" y="756"/>
                </a:cubicBezTo>
                <a:cubicBezTo>
                  <a:pt x="2744" y="756"/>
                  <a:pt x="2758" y="758"/>
                  <a:pt x="2773" y="763"/>
                </a:cubicBezTo>
                <a:cubicBezTo>
                  <a:pt x="2810" y="774"/>
                  <a:pt x="2841" y="799"/>
                  <a:pt x="2860" y="834"/>
                </a:cubicBezTo>
                <a:cubicBezTo>
                  <a:pt x="2879" y="869"/>
                  <a:pt x="2882" y="909"/>
                  <a:pt x="2871" y="947"/>
                </a:cubicBezTo>
                <a:cubicBezTo>
                  <a:pt x="2860" y="984"/>
                  <a:pt x="2834" y="1015"/>
                  <a:pt x="2799" y="1034"/>
                </a:cubicBezTo>
                <a:close/>
                <a:moveTo>
                  <a:pt x="2056" y="1520"/>
                </a:moveTo>
                <a:cubicBezTo>
                  <a:pt x="2056" y="1783"/>
                  <a:pt x="1842" y="1997"/>
                  <a:pt x="1579" y="1997"/>
                </a:cubicBezTo>
                <a:cubicBezTo>
                  <a:pt x="1316" y="1997"/>
                  <a:pt x="1102" y="1783"/>
                  <a:pt x="1102" y="1520"/>
                </a:cubicBezTo>
                <a:cubicBezTo>
                  <a:pt x="1102" y="1257"/>
                  <a:pt x="1316" y="1043"/>
                  <a:pt x="1579" y="1043"/>
                </a:cubicBezTo>
                <a:cubicBezTo>
                  <a:pt x="1842" y="1043"/>
                  <a:pt x="2056" y="1257"/>
                  <a:pt x="2056" y="1520"/>
                </a:cubicBezTo>
                <a:close/>
                <a:moveTo>
                  <a:pt x="1432" y="308"/>
                </a:moveTo>
                <a:cubicBezTo>
                  <a:pt x="1432" y="226"/>
                  <a:pt x="1498" y="160"/>
                  <a:pt x="1579" y="160"/>
                </a:cubicBezTo>
                <a:cubicBezTo>
                  <a:pt x="1660" y="160"/>
                  <a:pt x="1727" y="226"/>
                  <a:pt x="1727" y="308"/>
                </a:cubicBezTo>
                <a:cubicBezTo>
                  <a:pt x="1727" y="389"/>
                  <a:pt x="1660" y="455"/>
                  <a:pt x="1579" y="455"/>
                </a:cubicBezTo>
                <a:cubicBezTo>
                  <a:pt x="1498" y="455"/>
                  <a:pt x="1432" y="389"/>
                  <a:pt x="1432" y="308"/>
                </a:cubicBezTo>
                <a:close/>
                <a:moveTo>
                  <a:pt x="280" y="1323"/>
                </a:moveTo>
                <a:cubicBezTo>
                  <a:pt x="242" y="1313"/>
                  <a:pt x="210" y="1288"/>
                  <a:pt x="191" y="1254"/>
                </a:cubicBezTo>
                <a:cubicBezTo>
                  <a:pt x="171" y="1220"/>
                  <a:pt x="166" y="1180"/>
                  <a:pt x="176" y="1142"/>
                </a:cubicBezTo>
                <a:cubicBezTo>
                  <a:pt x="197" y="1063"/>
                  <a:pt x="279" y="1017"/>
                  <a:pt x="357" y="1038"/>
                </a:cubicBezTo>
                <a:cubicBezTo>
                  <a:pt x="395" y="1048"/>
                  <a:pt x="427" y="1073"/>
                  <a:pt x="447" y="1107"/>
                </a:cubicBezTo>
                <a:cubicBezTo>
                  <a:pt x="466" y="1141"/>
                  <a:pt x="471" y="1181"/>
                  <a:pt x="461" y="1219"/>
                </a:cubicBezTo>
                <a:cubicBezTo>
                  <a:pt x="440" y="1297"/>
                  <a:pt x="359" y="1344"/>
                  <a:pt x="280" y="1323"/>
                </a:cubicBezTo>
                <a:close/>
                <a:moveTo>
                  <a:pt x="760" y="2547"/>
                </a:moveTo>
                <a:cubicBezTo>
                  <a:pt x="703" y="2605"/>
                  <a:pt x="609" y="2605"/>
                  <a:pt x="552" y="2547"/>
                </a:cubicBezTo>
                <a:cubicBezTo>
                  <a:pt x="494" y="2490"/>
                  <a:pt x="494" y="2396"/>
                  <a:pt x="552" y="2339"/>
                </a:cubicBezTo>
                <a:cubicBezTo>
                  <a:pt x="580" y="2310"/>
                  <a:pt x="618" y="2296"/>
                  <a:pt x="656" y="2296"/>
                </a:cubicBezTo>
                <a:cubicBezTo>
                  <a:pt x="694" y="2296"/>
                  <a:pt x="732" y="2310"/>
                  <a:pt x="760" y="2339"/>
                </a:cubicBezTo>
                <a:cubicBezTo>
                  <a:pt x="818" y="2396"/>
                  <a:pt x="818" y="2490"/>
                  <a:pt x="760" y="2547"/>
                </a:cubicBezTo>
                <a:close/>
                <a:moveTo>
                  <a:pt x="2606" y="2339"/>
                </a:moveTo>
                <a:cubicBezTo>
                  <a:pt x="2664" y="2396"/>
                  <a:pt x="2664" y="2490"/>
                  <a:pt x="2606" y="2547"/>
                </a:cubicBezTo>
                <a:cubicBezTo>
                  <a:pt x="2549" y="2605"/>
                  <a:pt x="2455" y="2605"/>
                  <a:pt x="2398" y="2547"/>
                </a:cubicBezTo>
                <a:cubicBezTo>
                  <a:pt x="2340" y="2490"/>
                  <a:pt x="2340" y="2396"/>
                  <a:pt x="2398" y="2339"/>
                </a:cubicBezTo>
                <a:cubicBezTo>
                  <a:pt x="2427" y="2310"/>
                  <a:pt x="2464" y="2296"/>
                  <a:pt x="2502" y="2296"/>
                </a:cubicBezTo>
                <a:cubicBezTo>
                  <a:pt x="2540" y="2296"/>
                  <a:pt x="2578" y="2310"/>
                  <a:pt x="2606" y="2339"/>
                </a:cubicBezTo>
                <a:close/>
              </a:path>
            </a:pathLst>
          </a:custGeom>
          <a:solidFill>
            <a:schemeClr val="accent1"/>
          </a:solidFill>
          <a:ln>
            <a:noFill/>
          </a:ln>
        </p:spPr>
        <p:txBody>
          <a:bodyPr/>
          <a:lstStyle/>
          <a:p>
            <a:endParaRPr lang="zh-CN" altLang="en-US"/>
          </a:p>
        </p:txBody>
      </p:sp>
      <p:sp>
        <p:nvSpPr>
          <p:cNvPr id="107" name="stats_150561">
            <a:extLst>
              <a:ext uri="{FF2B5EF4-FFF2-40B4-BE49-F238E27FC236}">
                <a16:creationId xmlns:a16="http://schemas.microsoft.com/office/drawing/2014/main" id="{83A02D2A-3F94-4159-8854-92AD86088F21}"/>
              </a:ext>
            </a:extLst>
          </p:cNvPr>
          <p:cNvSpPr>
            <a:spLocks noChangeAspect="1"/>
          </p:cNvSpPr>
          <p:nvPr/>
        </p:nvSpPr>
        <p:spPr bwMode="auto">
          <a:xfrm>
            <a:off x="4016082" y="5949089"/>
            <a:ext cx="609685" cy="398808"/>
          </a:xfrm>
          <a:custGeom>
            <a:avLst/>
            <a:gdLst>
              <a:gd name="T0" fmla="*/ 2907 w 3311"/>
              <a:gd name="T1" fmla="*/ 0 h 2169"/>
              <a:gd name="T2" fmla="*/ 2503 w 3311"/>
              <a:gd name="T3" fmla="*/ 404 h 2169"/>
              <a:gd name="T4" fmla="*/ 2563 w 3311"/>
              <a:gd name="T5" fmla="*/ 616 h 2169"/>
              <a:gd name="T6" fmla="*/ 2175 w 3311"/>
              <a:gd name="T7" fmla="*/ 1061 h 2169"/>
              <a:gd name="T8" fmla="*/ 1999 w 3311"/>
              <a:gd name="T9" fmla="*/ 1021 h 2169"/>
              <a:gd name="T10" fmla="*/ 1776 w 3311"/>
              <a:gd name="T11" fmla="*/ 1088 h 2169"/>
              <a:gd name="T12" fmla="*/ 1565 w 3311"/>
              <a:gd name="T13" fmla="*/ 908 h 2169"/>
              <a:gd name="T14" fmla="*/ 1594 w 3311"/>
              <a:gd name="T15" fmla="*/ 756 h 2169"/>
              <a:gd name="T16" fmla="*/ 1190 w 3311"/>
              <a:gd name="T17" fmla="*/ 352 h 2169"/>
              <a:gd name="T18" fmla="*/ 786 w 3311"/>
              <a:gd name="T19" fmla="*/ 756 h 2169"/>
              <a:gd name="T20" fmla="*/ 856 w 3311"/>
              <a:gd name="T21" fmla="*/ 983 h 2169"/>
              <a:gd name="T22" fmla="*/ 545 w 3311"/>
              <a:gd name="T23" fmla="*/ 1386 h 2169"/>
              <a:gd name="T24" fmla="*/ 404 w 3311"/>
              <a:gd name="T25" fmla="*/ 1361 h 2169"/>
              <a:gd name="T26" fmla="*/ 0 w 3311"/>
              <a:gd name="T27" fmla="*/ 1765 h 2169"/>
              <a:gd name="T28" fmla="*/ 404 w 3311"/>
              <a:gd name="T29" fmla="*/ 2169 h 2169"/>
              <a:gd name="T30" fmla="*/ 808 w 3311"/>
              <a:gd name="T31" fmla="*/ 1765 h 2169"/>
              <a:gd name="T32" fmla="*/ 735 w 3311"/>
              <a:gd name="T33" fmla="*/ 1533 h 2169"/>
              <a:gd name="T34" fmla="*/ 1044 w 3311"/>
              <a:gd name="T35" fmla="*/ 1132 h 2169"/>
              <a:gd name="T36" fmla="*/ 1190 w 3311"/>
              <a:gd name="T37" fmla="*/ 1160 h 2169"/>
              <a:gd name="T38" fmla="*/ 1412 w 3311"/>
              <a:gd name="T39" fmla="*/ 1093 h 2169"/>
              <a:gd name="T40" fmla="*/ 1624 w 3311"/>
              <a:gd name="T41" fmla="*/ 1274 h 2169"/>
              <a:gd name="T42" fmla="*/ 1595 w 3311"/>
              <a:gd name="T43" fmla="*/ 1425 h 2169"/>
              <a:gd name="T44" fmla="*/ 1999 w 3311"/>
              <a:gd name="T45" fmla="*/ 1829 h 2169"/>
              <a:gd name="T46" fmla="*/ 2403 w 3311"/>
              <a:gd name="T47" fmla="*/ 1425 h 2169"/>
              <a:gd name="T48" fmla="*/ 2350 w 3311"/>
              <a:gd name="T49" fmla="*/ 1225 h 2169"/>
              <a:gd name="T50" fmla="*/ 2744 w 3311"/>
              <a:gd name="T51" fmla="*/ 773 h 2169"/>
              <a:gd name="T52" fmla="*/ 2907 w 3311"/>
              <a:gd name="T53" fmla="*/ 808 h 2169"/>
              <a:gd name="T54" fmla="*/ 3311 w 3311"/>
              <a:gd name="T55" fmla="*/ 404 h 2169"/>
              <a:gd name="T56" fmla="*/ 2907 w 3311"/>
              <a:gd name="T57" fmla="*/ 0 h 2169"/>
              <a:gd name="T58" fmla="*/ 2907 w 3311"/>
              <a:gd name="T59" fmla="*/ 568 h 2169"/>
              <a:gd name="T60" fmla="*/ 2743 w 3311"/>
              <a:gd name="T61" fmla="*/ 404 h 2169"/>
              <a:gd name="T62" fmla="*/ 2907 w 3311"/>
              <a:gd name="T63" fmla="*/ 240 h 2169"/>
              <a:gd name="T64" fmla="*/ 3071 w 3311"/>
              <a:gd name="T65" fmla="*/ 404 h 2169"/>
              <a:gd name="T66" fmla="*/ 2907 w 3311"/>
              <a:gd name="T67" fmla="*/ 568 h 2169"/>
              <a:gd name="T68" fmla="*/ 1999 w 3311"/>
              <a:gd name="T69" fmla="*/ 1589 h 2169"/>
              <a:gd name="T70" fmla="*/ 1835 w 3311"/>
              <a:gd name="T71" fmla="*/ 1425 h 2169"/>
              <a:gd name="T72" fmla="*/ 1999 w 3311"/>
              <a:gd name="T73" fmla="*/ 1261 h 2169"/>
              <a:gd name="T74" fmla="*/ 2163 w 3311"/>
              <a:gd name="T75" fmla="*/ 1425 h 2169"/>
              <a:gd name="T76" fmla="*/ 1999 w 3311"/>
              <a:gd name="T77" fmla="*/ 1589 h 2169"/>
              <a:gd name="T78" fmla="*/ 1190 w 3311"/>
              <a:gd name="T79" fmla="*/ 920 h 2169"/>
              <a:gd name="T80" fmla="*/ 1026 w 3311"/>
              <a:gd name="T81" fmla="*/ 756 h 2169"/>
              <a:gd name="T82" fmla="*/ 1190 w 3311"/>
              <a:gd name="T83" fmla="*/ 592 h 2169"/>
              <a:gd name="T84" fmla="*/ 1354 w 3311"/>
              <a:gd name="T85" fmla="*/ 756 h 2169"/>
              <a:gd name="T86" fmla="*/ 1190 w 3311"/>
              <a:gd name="T87" fmla="*/ 920 h 2169"/>
              <a:gd name="T88" fmla="*/ 568 w 3311"/>
              <a:gd name="T89" fmla="*/ 1765 h 2169"/>
              <a:gd name="T90" fmla="*/ 404 w 3311"/>
              <a:gd name="T91" fmla="*/ 1929 h 2169"/>
              <a:gd name="T92" fmla="*/ 240 w 3311"/>
              <a:gd name="T93" fmla="*/ 1765 h 2169"/>
              <a:gd name="T94" fmla="*/ 404 w 3311"/>
              <a:gd name="T95" fmla="*/ 1601 h 2169"/>
              <a:gd name="T96" fmla="*/ 568 w 3311"/>
              <a:gd name="T97" fmla="*/ 176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11" h="2169">
                <a:moveTo>
                  <a:pt x="2907" y="0"/>
                </a:moveTo>
                <a:cubicBezTo>
                  <a:pt x="2684" y="0"/>
                  <a:pt x="2503" y="181"/>
                  <a:pt x="2503" y="404"/>
                </a:cubicBezTo>
                <a:cubicBezTo>
                  <a:pt x="2503" y="481"/>
                  <a:pt x="2525" y="554"/>
                  <a:pt x="2563" y="616"/>
                </a:cubicBezTo>
                <a:lnTo>
                  <a:pt x="2175" y="1061"/>
                </a:lnTo>
                <a:cubicBezTo>
                  <a:pt x="2122" y="1036"/>
                  <a:pt x="2062" y="1021"/>
                  <a:pt x="1999" y="1021"/>
                </a:cubicBezTo>
                <a:cubicBezTo>
                  <a:pt x="1917" y="1021"/>
                  <a:pt x="1840" y="1046"/>
                  <a:pt x="1776" y="1088"/>
                </a:cubicBezTo>
                <a:lnTo>
                  <a:pt x="1565" y="908"/>
                </a:lnTo>
                <a:cubicBezTo>
                  <a:pt x="1584" y="861"/>
                  <a:pt x="1594" y="809"/>
                  <a:pt x="1594" y="756"/>
                </a:cubicBezTo>
                <a:cubicBezTo>
                  <a:pt x="1594" y="533"/>
                  <a:pt x="1413" y="352"/>
                  <a:pt x="1190" y="352"/>
                </a:cubicBezTo>
                <a:cubicBezTo>
                  <a:pt x="968" y="352"/>
                  <a:pt x="786" y="533"/>
                  <a:pt x="786" y="756"/>
                </a:cubicBezTo>
                <a:cubicBezTo>
                  <a:pt x="786" y="840"/>
                  <a:pt x="812" y="918"/>
                  <a:pt x="856" y="983"/>
                </a:cubicBezTo>
                <a:lnTo>
                  <a:pt x="545" y="1386"/>
                </a:lnTo>
                <a:cubicBezTo>
                  <a:pt x="501" y="1370"/>
                  <a:pt x="454" y="1361"/>
                  <a:pt x="404" y="1361"/>
                </a:cubicBezTo>
                <a:cubicBezTo>
                  <a:pt x="181" y="1361"/>
                  <a:pt x="0" y="1542"/>
                  <a:pt x="0" y="1765"/>
                </a:cubicBezTo>
                <a:cubicBezTo>
                  <a:pt x="0" y="1988"/>
                  <a:pt x="181" y="2169"/>
                  <a:pt x="404" y="2169"/>
                </a:cubicBezTo>
                <a:cubicBezTo>
                  <a:pt x="627" y="2169"/>
                  <a:pt x="808" y="1988"/>
                  <a:pt x="808" y="1765"/>
                </a:cubicBezTo>
                <a:cubicBezTo>
                  <a:pt x="808" y="1679"/>
                  <a:pt x="781" y="1599"/>
                  <a:pt x="735" y="1533"/>
                </a:cubicBezTo>
                <a:lnTo>
                  <a:pt x="1044" y="1132"/>
                </a:lnTo>
                <a:cubicBezTo>
                  <a:pt x="1090" y="1150"/>
                  <a:pt x="1139" y="1160"/>
                  <a:pt x="1190" y="1160"/>
                </a:cubicBezTo>
                <a:cubicBezTo>
                  <a:pt x="1272" y="1160"/>
                  <a:pt x="1349" y="1135"/>
                  <a:pt x="1412" y="1093"/>
                </a:cubicBezTo>
                <a:lnTo>
                  <a:pt x="1624" y="1274"/>
                </a:lnTo>
                <a:cubicBezTo>
                  <a:pt x="1606" y="1321"/>
                  <a:pt x="1595" y="1372"/>
                  <a:pt x="1595" y="1425"/>
                </a:cubicBezTo>
                <a:cubicBezTo>
                  <a:pt x="1595" y="1648"/>
                  <a:pt x="1776" y="1829"/>
                  <a:pt x="1999" y="1829"/>
                </a:cubicBezTo>
                <a:cubicBezTo>
                  <a:pt x="2222" y="1829"/>
                  <a:pt x="2403" y="1648"/>
                  <a:pt x="2403" y="1425"/>
                </a:cubicBezTo>
                <a:cubicBezTo>
                  <a:pt x="2403" y="1352"/>
                  <a:pt x="2384" y="1284"/>
                  <a:pt x="2350" y="1225"/>
                </a:cubicBezTo>
                <a:lnTo>
                  <a:pt x="2744" y="773"/>
                </a:lnTo>
                <a:cubicBezTo>
                  <a:pt x="2794" y="795"/>
                  <a:pt x="2849" y="808"/>
                  <a:pt x="2907" y="808"/>
                </a:cubicBezTo>
                <a:cubicBezTo>
                  <a:pt x="3130" y="808"/>
                  <a:pt x="3311" y="627"/>
                  <a:pt x="3311" y="404"/>
                </a:cubicBezTo>
                <a:cubicBezTo>
                  <a:pt x="3311" y="181"/>
                  <a:pt x="3130" y="0"/>
                  <a:pt x="2907" y="0"/>
                </a:cubicBezTo>
                <a:close/>
                <a:moveTo>
                  <a:pt x="2907" y="568"/>
                </a:moveTo>
                <a:cubicBezTo>
                  <a:pt x="2816" y="568"/>
                  <a:pt x="2743" y="494"/>
                  <a:pt x="2743" y="404"/>
                </a:cubicBezTo>
                <a:cubicBezTo>
                  <a:pt x="2743" y="313"/>
                  <a:pt x="2816" y="240"/>
                  <a:pt x="2907" y="240"/>
                </a:cubicBezTo>
                <a:cubicBezTo>
                  <a:pt x="2997" y="240"/>
                  <a:pt x="3071" y="313"/>
                  <a:pt x="3071" y="404"/>
                </a:cubicBezTo>
                <a:cubicBezTo>
                  <a:pt x="3071" y="494"/>
                  <a:pt x="2997" y="568"/>
                  <a:pt x="2907" y="568"/>
                </a:cubicBezTo>
                <a:close/>
                <a:moveTo>
                  <a:pt x="1999" y="1589"/>
                </a:moveTo>
                <a:cubicBezTo>
                  <a:pt x="1909" y="1589"/>
                  <a:pt x="1835" y="1516"/>
                  <a:pt x="1835" y="1425"/>
                </a:cubicBezTo>
                <a:cubicBezTo>
                  <a:pt x="1835" y="1335"/>
                  <a:pt x="1909" y="1261"/>
                  <a:pt x="1999" y="1261"/>
                </a:cubicBezTo>
                <a:cubicBezTo>
                  <a:pt x="2089" y="1261"/>
                  <a:pt x="2163" y="1335"/>
                  <a:pt x="2163" y="1425"/>
                </a:cubicBezTo>
                <a:cubicBezTo>
                  <a:pt x="2163" y="1516"/>
                  <a:pt x="2089" y="1589"/>
                  <a:pt x="1999" y="1589"/>
                </a:cubicBezTo>
                <a:close/>
                <a:moveTo>
                  <a:pt x="1190" y="920"/>
                </a:moveTo>
                <a:cubicBezTo>
                  <a:pt x="1100" y="920"/>
                  <a:pt x="1026" y="846"/>
                  <a:pt x="1026" y="756"/>
                </a:cubicBezTo>
                <a:cubicBezTo>
                  <a:pt x="1026" y="665"/>
                  <a:pt x="1100" y="592"/>
                  <a:pt x="1190" y="592"/>
                </a:cubicBezTo>
                <a:cubicBezTo>
                  <a:pt x="1281" y="592"/>
                  <a:pt x="1354" y="665"/>
                  <a:pt x="1354" y="756"/>
                </a:cubicBezTo>
                <a:cubicBezTo>
                  <a:pt x="1354" y="846"/>
                  <a:pt x="1281" y="920"/>
                  <a:pt x="1190" y="920"/>
                </a:cubicBezTo>
                <a:close/>
                <a:moveTo>
                  <a:pt x="568" y="1765"/>
                </a:moveTo>
                <a:cubicBezTo>
                  <a:pt x="568" y="1855"/>
                  <a:pt x="494" y="1929"/>
                  <a:pt x="404" y="1929"/>
                </a:cubicBezTo>
                <a:cubicBezTo>
                  <a:pt x="314" y="1929"/>
                  <a:pt x="240" y="1855"/>
                  <a:pt x="240" y="1765"/>
                </a:cubicBezTo>
                <a:cubicBezTo>
                  <a:pt x="240" y="1675"/>
                  <a:pt x="314" y="1601"/>
                  <a:pt x="404" y="1601"/>
                </a:cubicBezTo>
                <a:cubicBezTo>
                  <a:pt x="494" y="1601"/>
                  <a:pt x="568" y="1675"/>
                  <a:pt x="568" y="1765"/>
                </a:cubicBezTo>
                <a:close/>
              </a:path>
            </a:pathLst>
          </a:custGeom>
          <a:solidFill>
            <a:schemeClr val="accent1"/>
          </a:solidFill>
          <a:ln>
            <a:noFill/>
          </a:ln>
        </p:spPr>
        <p:txBody>
          <a:bodyPr/>
          <a:lstStyle/>
          <a:p>
            <a:endParaRPr lang="zh-CN" altLang="en-US"/>
          </a:p>
        </p:txBody>
      </p:sp>
      <p:sp>
        <p:nvSpPr>
          <p:cNvPr id="108" name="presentation_157145">
            <a:extLst>
              <a:ext uri="{FF2B5EF4-FFF2-40B4-BE49-F238E27FC236}">
                <a16:creationId xmlns:a16="http://schemas.microsoft.com/office/drawing/2014/main" id="{67F43031-2A7A-4273-829F-716121461BC9}"/>
              </a:ext>
            </a:extLst>
          </p:cNvPr>
          <p:cNvSpPr>
            <a:spLocks noChangeAspect="1"/>
          </p:cNvSpPr>
          <p:nvPr/>
        </p:nvSpPr>
        <p:spPr bwMode="auto">
          <a:xfrm>
            <a:off x="5801417" y="2513507"/>
            <a:ext cx="507049" cy="443894"/>
          </a:xfrm>
          <a:custGeom>
            <a:avLst/>
            <a:gdLst>
              <a:gd name="T0" fmla="*/ 793 w 853"/>
              <a:gd name="T1" fmla="*/ 481 h 748"/>
              <a:gd name="T2" fmla="*/ 840 w 853"/>
              <a:gd name="T3" fmla="*/ 71 h 748"/>
              <a:gd name="T4" fmla="*/ 840 w 853"/>
              <a:gd name="T5" fmla="*/ 45 h 748"/>
              <a:gd name="T6" fmla="*/ 463 w 853"/>
              <a:gd name="T7" fmla="*/ 45 h 748"/>
              <a:gd name="T8" fmla="*/ 449 w 853"/>
              <a:gd name="T9" fmla="*/ 0 h 748"/>
              <a:gd name="T10" fmla="*/ 376 w 853"/>
              <a:gd name="T11" fmla="*/ 13 h 748"/>
              <a:gd name="T12" fmla="*/ 73 w 853"/>
              <a:gd name="T13" fmla="*/ 45 h 748"/>
              <a:gd name="T14" fmla="*/ 0 w 853"/>
              <a:gd name="T15" fmla="*/ 58 h 748"/>
              <a:gd name="T16" fmla="*/ 60 w 853"/>
              <a:gd name="T17" fmla="*/ 71 h 748"/>
              <a:gd name="T18" fmla="*/ 13 w 853"/>
              <a:gd name="T19" fmla="*/ 481 h 748"/>
              <a:gd name="T20" fmla="*/ 13 w 853"/>
              <a:gd name="T21" fmla="*/ 507 h 748"/>
              <a:gd name="T22" fmla="*/ 414 w 853"/>
              <a:gd name="T23" fmla="*/ 507 h 748"/>
              <a:gd name="T24" fmla="*/ 413 w 853"/>
              <a:gd name="T25" fmla="*/ 565 h 748"/>
              <a:gd name="T26" fmla="*/ 216 w 853"/>
              <a:gd name="T27" fmla="*/ 721 h 748"/>
              <a:gd name="T28" fmla="*/ 216 w 853"/>
              <a:gd name="T29" fmla="*/ 747 h 748"/>
              <a:gd name="T30" fmla="*/ 314 w 853"/>
              <a:gd name="T31" fmla="*/ 748 h 748"/>
              <a:gd name="T32" fmla="*/ 425 w 853"/>
              <a:gd name="T33" fmla="*/ 747 h 748"/>
              <a:gd name="T34" fmla="*/ 428 w 853"/>
              <a:gd name="T35" fmla="*/ 747 h 748"/>
              <a:gd name="T36" fmla="*/ 539 w 853"/>
              <a:gd name="T37" fmla="*/ 748 h 748"/>
              <a:gd name="T38" fmla="*/ 643 w 853"/>
              <a:gd name="T39" fmla="*/ 747 h 748"/>
              <a:gd name="T40" fmla="*/ 643 w 853"/>
              <a:gd name="T41" fmla="*/ 721 h 748"/>
              <a:gd name="T42" fmla="*/ 440 w 853"/>
              <a:gd name="T43" fmla="*/ 565 h 748"/>
              <a:gd name="T44" fmla="*/ 440 w 853"/>
              <a:gd name="T45" fmla="*/ 507 h 748"/>
              <a:gd name="T46" fmla="*/ 840 w 853"/>
              <a:gd name="T47" fmla="*/ 507 h 748"/>
              <a:gd name="T48" fmla="*/ 840 w 853"/>
              <a:gd name="T49" fmla="*/ 481 h 748"/>
              <a:gd name="T50" fmla="*/ 413 w 853"/>
              <a:gd name="T51" fmla="*/ 721 h 748"/>
              <a:gd name="T52" fmla="*/ 413 w 853"/>
              <a:gd name="T53" fmla="*/ 612 h 748"/>
              <a:gd name="T54" fmla="*/ 440 w 853"/>
              <a:gd name="T55" fmla="*/ 721 h 748"/>
              <a:gd name="T56" fmla="*/ 514 w 853"/>
              <a:gd name="T57" fmla="*/ 721 h 748"/>
              <a:gd name="T58" fmla="*/ 436 w 853"/>
              <a:gd name="T59" fmla="*/ 26 h 748"/>
              <a:gd name="T60" fmla="*/ 402 w 853"/>
              <a:gd name="T61" fmla="*/ 45 h 748"/>
              <a:gd name="T62" fmla="*/ 87 w 853"/>
              <a:gd name="T63" fmla="*/ 481 h 748"/>
              <a:gd name="T64" fmla="*/ 389 w 853"/>
              <a:gd name="T65" fmla="*/ 71 h 748"/>
              <a:gd name="T66" fmla="*/ 767 w 853"/>
              <a:gd name="T67" fmla="*/ 71 h 748"/>
              <a:gd name="T68" fmla="*/ 87 w 853"/>
              <a:gd name="T69" fmla="*/ 481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3" h="748">
                <a:moveTo>
                  <a:pt x="840" y="481"/>
                </a:moveTo>
                <a:lnTo>
                  <a:pt x="793" y="481"/>
                </a:lnTo>
                <a:lnTo>
                  <a:pt x="793" y="71"/>
                </a:lnTo>
                <a:lnTo>
                  <a:pt x="840" y="71"/>
                </a:lnTo>
                <a:cubicBezTo>
                  <a:pt x="847" y="71"/>
                  <a:pt x="853" y="65"/>
                  <a:pt x="853" y="58"/>
                </a:cubicBezTo>
                <a:cubicBezTo>
                  <a:pt x="853" y="51"/>
                  <a:pt x="847" y="45"/>
                  <a:pt x="840" y="45"/>
                </a:cubicBezTo>
                <a:lnTo>
                  <a:pt x="780" y="45"/>
                </a:lnTo>
                <a:lnTo>
                  <a:pt x="463" y="45"/>
                </a:lnTo>
                <a:lnTo>
                  <a:pt x="463" y="13"/>
                </a:lnTo>
                <a:cubicBezTo>
                  <a:pt x="463" y="6"/>
                  <a:pt x="457" y="0"/>
                  <a:pt x="449" y="0"/>
                </a:cubicBezTo>
                <a:lnTo>
                  <a:pt x="389" y="0"/>
                </a:lnTo>
                <a:cubicBezTo>
                  <a:pt x="382" y="0"/>
                  <a:pt x="376" y="6"/>
                  <a:pt x="376" y="13"/>
                </a:cubicBezTo>
                <a:lnTo>
                  <a:pt x="376" y="45"/>
                </a:lnTo>
                <a:lnTo>
                  <a:pt x="73" y="45"/>
                </a:lnTo>
                <a:lnTo>
                  <a:pt x="13" y="45"/>
                </a:lnTo>
                <a:cubicBezTo>
                  <a:pt x="6" y="45"/>
                  <a:pt x="0" y="51"/>
                  <a:pt x="0" y="58"/>
                </a:cubicBezTo>
                <a:cubicBezTo>
                  <a:pt x="0" y="65"/>
                  <a:pt x="6" y="71"/>
                  <a:pt x="13" y="71"/>
                </a:cubicBezTo>
                <a:lnTo>
                  <a:pt x="60" y="71"/>
                </a:lnTo>
                <a:lnTo>
                  <a:pt x="60" y="481"/>
                </a:lnTo>
                <a:lnTo>
                  <a:pt x="13" y="481"/>
                </a:lnTo>
                <a:cubicBezTo>
                  <a:pt x="6" y="481"/>
                  <a:pt x="0" y="487"/>
                  <a:pt x="0" y="494"/>
                </a:cubicBezTo>
                <a:cubicBezTo>
                  <a:pt x="0" y="501"/>
                  <a:pt x="6" y="507"/>
                  <a:pt x="13" y="507"/>
                </a:cubicBezTo>
                <a:lnTo>
                  <a:pt x="73" y="507"/>
                </a:lnTo>
                <a:lnTo>
                  <a:pt x="414" y="507"/>
                </a:lnTo>
                <a:cubicBezTo>
                  <a:pt x="414" y="508"/>
                  <a:pt x="413" y="508"/>
                  <a:pt x="413" y="509"/>
                </a:cubicBezTo>
                <a:lnTo>
                  <a:pt x="413" y="565"/>
                </a:lnTo>
                <a:lnTo>
                  <a:pt x="307" y="721"/>
                </a:lnTo>
                <a:lnTo>
                  <a:pt x="216" y="721"/>
                </a:lnTo>
                <a:cubicBezTo>
                  <a:pt x="209" y="721"/>
                  <a:pt x="203" y="727"/>
                  <a:pt x="203" y="734"/>
                </a:cubicBezTo>
                <a:cubicBezTo>
                  <a:pt x="203" y="741"/>
                  <a:pt x="209" y="747"/>
                  <a:pt x="216" y="747"/>
                </a:cubicBezTo>
                <a:lnTo>
                  <a:pt x="312" y="747"/>
                </a:lnTo>
                <a:cubicBezTo>
                  <a:pt x="312" y="748"/>
                  <a:pt x="313" y="748"/>
                  <a:pt x="314" y="748"/>
                </a:cubicBezTo>
                <a:cubicBezTo>
                  <a:pt x="315" y="748"/>
                  <a:pt x="316" y="748"/>
                  <a:pt x="317" y="747"/>
                </a:cubicBezTo>
                <a:lnTo>
                  <a:pt x="425" y="747"/>
                </a:lnTo>
                <a:cubicBezTo>
                  <a:pt x="426" y="747"/>
                  <a:pt x="426" y="748"/>
                  <a:pt x="427" y="748"/>
                </a:cubicBezTo>
                <a:cubicBezTo>
                  <a:pt x="427" y="748"/>
                  <a:pt x="428" y="747"/>
                  <a:pt x="428" y="747"/>
                </a:cubicBezTo>
                <a:lnTo>
                  <a:pt x="537" y="747"/>
                </a:lnTo>
                <a:cubicBezTo>
                  <a:pt x="537" y="748"/>
                  <a:pt x="538" y="748"/>
                  <a:pt x="539" y="748"/>
                </a:cubicBezTo>
                <a:cubicBezTo>
                  <a:pt x="540" y="748"/>
                  <a:pt x="541" y="748"/>
                  <a:pt x="542" y="747"/>
                </a:cubicBezTo>
                <a:lnTo>
                  <a:pt x="643" y="747"/>
                </a:lnTo>
                <a:cubicBezTo>
                  <a:pt x="650" y="747"/>
                  <a:pt x="656" y="741"/>
                  <a:pt x="656" y="734"/>
                </a:cubicBezTo>
                <a:cubicBezTo>
                  <a:pt x="656" y="727"/>
                  <a:pt x="650" y="721"/>
                  <a:pt x="643" y="721"/>
                </a:cubicBezTo>
                <a:lnTo>
                  <a:pt x="546" y="721"/>
                </a:lnTo>
                <a:lnTo>
                  <a:pt x="440" y="565"/>
                </a:lnTo>
                <a:lnTo>
                  <a:pt x="440" y="509"/>
                </a:lnTo>
                <a:cubicBezTo>
                  <a:pt x="440" y="508"/>
                  <a:pt x="440" y="508"/>
                  <a:pt x="440" y="507"/>
                </a:cubicBezTo>
                <a:lnTo>
                  <a:pt x="780" y="507"/>
                </a:lnTo>
                <a:lnTo>
                  <a:pt x="840" y="507"/>
                </a:lnTo>
                <a:cubicBezTo>
                  <a:pt x="847" y="507"/>
                  <a:pt x="853" y="501"/>
                  <a:pt x="853" y="494"/>
                </a:cubicBezTo>
                <a:cubicBezTo>
                  <a:pt x="853" y="487"/>
                  <a:pt x="847" y="481"/>
                  <a:pt x="840" y="481"/>
                </a:cubicBezTo>
                <a:close/>
                <a:moveTo>
                  <a:pt x="413" y="612"/>
                </a:moveTo>
                <a:lnTo>
                  <a:pt x="413" y="721"/>
                </a:lnTo>
                <a:lnTo>
                  <a:pt x="339" y="721"/>
                </a:lnTo>
                <a:lnTo>
                  <a:pt x="413" y="612"/>
                </a:lnTo>
                <a:close/>
                <a:moveTo>
                  <a:pt x="514" y="721"/>
                </a:moveTo>
                <a:lnTo>
                  <a:pt x="440" y="721"/>
                </a:lnTo>
                <a:lnTo>
                  <a:pt x="440" y="612"/>
                </a:lnTo>
                <a:lnTo>
                  <a:pt x="514" y="721"/>
                </a:lnTo>
                <a:close/>
                <a:moveTo>
                  <a:pt x="402" y="26"/>
                </a:moveTo>
                <a:lnTo>
                  <a:pt x="436" y="26"/>
                </a:lnTo>
                <a:lnTo>
                  <a:pt x="436" y="45"/>
                </a:lnTo>
                <a:lnTo>
                  <a:pt x="402" y="45"/>
                </a:lnTo>
                <a:lnTo>
                  <a:pt x="402" y="26"/>
                </a:lnTo>
                <a:close/>
                <a:moveTo>
                  <a:pt x="87" y="481"/>
                </a:moveTo>
                <a:lnTo>
                  <a:pt x="87" y="71"/>
                </a:lnTo>
                <a:lnTo>
                  <a:pt x="389" y="71"/>
                </a:lnTo>
                <a:lnTo>
                  <a:pt x="449" y="71"/>
                </a:lnTo>
                <a:lnTo>
                  <a:pt x="767" y="71"/>
                </a:lnTo>
                <a:lnTo>
                  <a:pt x="767" y="481"/>
                </a:lnTo>
                <a:lnTo>
                  <a:pt x="87" y="481"/>
                </a:lnTo>
                <a:close/>
              </a:path>
            </a:pathLst>
          </a:custGeom>
          <a:solidFill>
            <a:schemeClr val="accent1"/>
          </a:solidFill>
          <a:ln>
            <a:noFill/>
          </a:ln>
        </p:spPr>
        <p:txBody>
          <a:bodyPr/>
          <a:lstStyle/>
          <a:p>
            <a:endParaRPr lang="zh-CN" altLang="en-US"/>
          </a:p>
        </p:txBody>
      </p:sp>
      <p:sp>
        <p:nvSpPr>
          <p:cNvPr id="109" name="thinking_222074">
            <a:extLst>
              <a:ext uri="{FF2B5EF4-FFF2-40B4-BE49-F238E27FC236}">
                <a16:creationId xmlns:a16="http://schemas.microsoft.com/office/drawing/2014/main" id="{01E46787-9D85-4E76-80C0-1AF86046D504}"/>
              </a:ext>
            </a:extLst>
          </p:cNvPr>
          <p:cNvSpPr>
            <a:spLocks noChangeAspect="1"/>
          </p:cNvSpPr>
          <p:nvPr/>
        </p:nvSpPr>
        <p:spPr bwMode="auto">
          <a:xfrm>
            <a:off x="6774220" y="2481930"/>
            <a:ext cx="478682" cy="507049"/>
          </a:xfrm>
          <a:custGeom>
            <a:avLst/>
            <a:gdLst>
              <a:gd name="connsiteX0" fmla="*/ 431860 w 572779"/>
              <a:gd name="connsiteY0" fmla="*/ 370398 h 606722"/>
              <a:gd name="connsiteX1" fmla="*/ 487677 w 572779"/>
              <a:gd name="connsiteY1" fmla="*/ 370398 h 606722"/>
              <a:gd name="connsiteX2" fmla="*/ 487677 w 572779"/>
              <a:gd name="connsiteY2" fmla="*/ 389027 h 606722"/>
              <a:gd name="connsiteX3" fmla="*/ 431860 w 572779"/>
              <a:gd name="connsiteY3" fmla="*/ 389027 h 606722"/>
              <a:gd name="connsiteX4" fmla="*/ 431860 w 572779"/>
              <a:gd name="connsiteY4" fmla="*/ 341960 h 606722"/>
              <a:gd name="connsiteX5" fmla="*/ 526135 w 572779"/>
              <a:gd name="connsiteY5" fmla="*/ 341960 h 606722"/>
              <a:gd name="connsiteX6" fmla="*/ 526135 w 572779"/>
              <a:gd name="connsiteY6" fmla="*/ 360589 h 606722"/>
              <a:gd name="connsiteX7" fmla="*/ 431860 w 572779"/>
              <a:gd name="connsiteY7" fmla="*/ 360589 h 606722"/>
              <a:gd name="connsiteX8" fmla="*/ 409591 w 572779"/>
              <a:gd name="connsiteY8" fmla="*/ 310982 h 606722"/>
              <a:gd name="connsiteX9" fmla="*/ 422757 w 572779"/>
              <a:gd name="connsiteY9" fmla="*/ 324136 h 606722"/>
              <a:gd name="connsiteX10" fmla="*/ 363955 w 572779"/>
              <a:gd name="connsiteY10" fmla="*/ 382888 h 606722"/>
              <a:gd name="connsiteX11" fmla="*/ 328905 w 572779"/>
              <a:gd name="connsiteY11" fmla="*/ 347868 h 606722"/>
              <a:gd name="connsiteX12" fmla="*/ 342071 w 572779"/>
              <a:gd name="connsiteY12" fmla="*/ 334713 h 606722"/>
              <a:gd name="connsiteX13" fmla="*/ 363955 w 572779"/>
              <a:gd name="connsiteY13" fmla="*/ 356667 h 606722"/>
              <a:gd name="connsiteX14" fmla="*/ 431860 w 572779"/>
              <a:gd name="connsiteY14" fmla="*/ 276334 h 606722"/>
              <a:gd name="connsiteX15" fmla="*/ 487677 w 572779"/>
              <a:gd name="connsiteY15" fmla="*/ 276334 h 606722"/>
              <a:gd name="connsiteX16" fmla="*/ 487677 w 572779"/>
              <a:gd name="connsiteY16" fmla="*/ 294893 h 606722"/>
              <a:gd name="connsiteX17" fmla="*/ 431860 w 572779"/>
              <a:gd name="connsiteY17" fmla="*/ 294893 h 606722"/>
              <a:gd name="connsiteX18" fmla="*/ 431860 w 572779"/>
              <a:gd name="connsiteY18" fmla="*/ 249026 h 606722"/>
              <a:gd name="connsiteX19" fmla="*/ 526135 w 572779"/>
              <a:gd name="connsiteY19" fmla="*/ 249026 h 606722"/>
              <a:gd name="connsiteX20" fmla="*/ 526135 w 572779"/>
              <a:gd name="connsiteY20" fmla="*/ 267585 h 606722"/>
              <a:gd name="connsiteX21" fmla="*/ 431860 w 572779"/>
              <a:gd name="connsiteY21" fmla="*/ 267585 h 606722"/>
              <a:gd name="connsiteX22" fmla="*/ 409591 w 572779"/>
              <a:gd name="connsiteY22" fmla="*/ 216142 h 606722"/>
              <a:gd name="connsiteX23" fmla="*/ 422757 w 572779"/>
              <a:gd name="connsiteY23" fmla="*/ 229296 h 606722"/>
              <a:gd name="connsiteX24" fmla="*/ 363955 w 572779"/>
              <a:gd name="connsiteY24" fmla="*/ 288048 h 606722"/>
              <a:gd name="connsiteX25" fmla="*/ 328905 w 572779"/>
              <a:gd name="connsiteY25" fmla="*/ 253028 h 606722"/>
              <a:gd name="connsiteX26" fmla="*/ 342071 w 572779"/>
              <a:gd name="connsiteY26" fmla="*/ 239873 h 606722"/>
              <a:gd name="connsiteX27" fmla="*/ 363955 w 572779"/>
              <a:gd name="connsiteY27" fmla="*/ 261739 h 606722"/>
              <a:gd name="connsiteX28" fmla="*/ 431860 w 572779"/>
              <a:gd name="connsiteY28" fmla="*/ 182130 h 606722"/>
              <a:gd name="connsiteX29" fmla="*/ 487677 w 572779"/>
              <a:gd name="connsiteY29" fmla="*/ 182130 h 606722"/>
              <a:gd name="connsiteX30" fmla="*/ 487677 w 572779"/>
              <a:gd name="connsiteY30" fmla="*/ 200689 h 606722"/>
              <a:gd name="connsiteX31" fmla="*/ 431860 w 572779"/>
              <a:gd name="connsiteY31" fmla="*/ 200689 h 606722"/>
              <a:gd name="connsiteX32" fmla="*/ 431860 w 572779"/>
              <a:gd name="connsiteY32" fmla="*/ 152421 h 606722"/>
              <a:gd name="connsiteX33" fmla="*/ 526135 w 572779"/>
              <a:gd name="connsiteY33" fmla="*/ 152421 h 606722"/>
              <a:gd name="connsiteX34" fmla="*/ 526135 w 572779"/>
              <a:gd name="connsiteY34" fmla="*/ 170980 h 606722"/>
              <a:gd name="connsiteX35" fmla="*/ 431860 w 572779"/>
              <a:gd name="connsiteY35" fmla="*/ 170980 h 606722"/>
              <a:gd name="connsiteX36" fmla="*/ 409591 w 572779"/>
              <a:gd name="connsiteY36" fmla="*/ 121302 h 606722"/>
              <a:gd name="connsiteX37" fmla="*/ 422757 w 572779"/>
              <a:gd name="connsiteY37" fmla="*/ 134456 h 606722"/>
              <a:gd name="connsiteX38" fmla="*/ 363955 w 572779"/>
              <a:gd name="connsiteY38" fmla="*/ 193208 h 606722"/>
              <a:gd name="connsiteX39" fmla="*/ 328905 w 572779"/>
              <a:gd name="connsiteY39" fmla="*/ 158188 h 606722"/>
              <a:gd name="connsiteX40" fmla="*/ 342071 w 572779"/>
              <a:gd name="connsiteY40" fmla="*/ 145033 h 606722"/>
              <a:gd name="connsiteX41" fmla="*/ 363955 w 572779"/>
              <a:gd name="connsiteY41" fmla="*/ 166899 h 606722"/>
              <a:gd name="connsiteX42" fmla="*/ 306728 w 572779"/>
              <a:gd name="connsiteY42" fmla="*/ 103979 h 606722"/>
              <a:gd name="connsiteX43" fmla="*/ 306728 w 572779"/>
              <a:gd name="connsiteY43" fmla="*/ 436357 h 606722"/>
              <a:gd name="connsiteX44" fmla="*/ 554176 w 572779"/>
              <a:gd name="connsiteY44" fmla="*/ 436357 h 606722"/>
              <a:gd name="connsiteX45" fmla="*/ 554176 w 572779"/>
              <a:gd name="connsiteY45" fmla="*/ 103979 h 606722"/>
              <a:gd name="connsiteX46" fmla="*/ 249940 w 572779"/>
              <a:gd name="connsiteY46" fmla="*/ 18574 h 606722"/>
              <a:gd name="connsiteX47" fmla="*/ 69249 w 572779"/>
              <a:gd name="connsiteY47" fmla="*/ 198982 h 606722"/>
              <a:gd name="connsiteX48" fmla="*/ 69249 w 572779"/>
              <a:gd name="connsiteY48" fmla="*/ 200315 h 606722"/>
              <a:gd name="connsiteX49" fmla="*/ 24834 w 572779"/>
              <a:gd name="connsiteY49" fmla="*/ 350951 h 606722"/>
              <a:gd name="connsiteX50" fmla="*/ 69249 w 572779"/>
              <a:gd name="connsiteY50" fmla="*/ 350951 h 606722"/>
              <a:gd name="connsiteX51" fmla="*/ 69249 w 572779"/>
              <a:gd name="connsiteY51" fmla="*/ 429691 h 606722"/>
              <a:gd name="connsiteX52" fmla="*/ 123368 w 572779"/>
              <a:gd name="connsiteY52" fmla="*/ 483725 h 606722"/>
              <a:gd name="connsiteX53" fmla="*/ 249762 w 572779"/>
              <a:gd name="connsiteY53" fmla="*/ 483725 h 606722"/>
              <a:gd name="connsiteX54" fmla="*/ 249762 w 572779"/>
              <a:gd name="connsiteY54" fmla="*/ 588148 h 606722"/>
              <a:gd name="connsiteX55" fmla="*/ 430630 w 572779"/>
              <a:gd name="connsiteY55" fmla="*/ 588148 h 606722"/>
              <a:gd name="connsiteX56" fmla="*/ 430630 w 572779"/>
              <a:gd name="connsiteY56" fmla="*/ 454931 h 606722"/>
              <a:gd name="connsiteX57" fmla="*/ 288125 w 572779"/>
              <a:gd name="connsiteY57" fmla="*/ 454931 h 606722"/>
              <a:gd name="connsiteX58" fmla="*/ 288125 w 572779"/>
              <a:gd name="connsiteY58" fmla="*/ 85405 h 606722"/>
              <a:gd name="connsiteX59" fmla="*/ 390308 w 572779"/>
              <a:gd name="connsiteY59" fmla="*/ 85405 h 606722"/>
              <a:gd name="connsiteX60" fmla="*/ 249940 w 572779"/>
              <a:gd name="connsiteY60" fmla="*/ 18574 h 606722"/>
              <a:gd name="connsiteX61" fmla="*/ 249940 w 572779"/>
              <a:gd name="connsiteY61" fmla="*/ 0 h 606722"/>
              <a:gd name="connsiteX62" fmla="*/ 413540 w 572779"/>
              <a:gd name="connsiteY62" fmla="*/ 85405 h 606722"/>
              <a:gd name="connsiteX63" fmla="*/ 572779 w 572779"/>
              <a:gd name="connsiteY63" fmla="*/ 85405 h 606722"/>
              <a:gd name="connsiteX64" fmla="*/ 572779 w 572779"/>
              <a:gd name="connsiteY64" fmla="*/ 454931 h 606722"/>
              <a:gd name="connsiteX65" fmla="*/ 449233 w 572779"/>
              <a:gd name="connsiteY65" fmla="*/ 454931 h 606722"/>
              <a:gd name="connsiteX66" fmla="*/ 449233 w 572779"/>
              <a:gd name="connsiteY66" fmla="*/ 606722 h 606722"/>
              <a:gd name="connsiteX67" fmla="*/ 231159 w 572779"/>
              <a:gd name="connsiteY67" fmla="*/ 606722 h 606722"/>
              <a:gd name="connsiteX68" fmla="*/ 231159 w 572779"/>
              <a:gd name="connsiteY68" fmla="*/ 502388 h 606722"/>
              <a:gd name="connsiteX69" fmla="*/ 123368 w 572779"/>
              <a:gd name="connsiteY69" fmla="*/ 502388 h 606722"/>
              <a:gd name="connsiteX70" fmla="*/ 50646 w 572779"/>
              <a:gd name="connsiteY70" fmla="*/ 429691 h 606722"/>
              <a:gd name="connsiteX71" fmla="*/ 50646 w 572779"/>
              <a:gd name="connsiteY71" fmla="*/ 369525 h 606722"/>
              <a:gd name="connsiteX72" fmla="*/ 0 w 572779"/>
              <a:gd name="connsiteY72" fmla="*/ 369525 h 606722"/>
              <a:gd name="connsiteX73" fmla="*/ 50646 w 572779"/>
              <a:gd name="connsiteY73" fmla="*/ 197649 h 606722"/>
              <a:gd name="connsiteX74" fmla="*/ 249940 w 572779"/>
              <a:gd name="connsiteY7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72779" h="606722">
                <a:moveTo>
                  <a:pt x="431860" y="370398"/>
                </a:moveTo>
                <a:lnTo>
                  <a:pt x="487677" y="370398"/>
                </a:lnTo>
                <a:lnTo>
                  <a:pt x="487677" y="389027"/>
                </a:lnTo>
                <a:lnTo>
                  <a:pt x="431860" y="389027"/>
                </a:lnTo>
                <a:close/>
                <a:moveTo>
                  <a:pt x="431860" y="341960"/>
                </a:moveTo>
                <a:lnTo>
                  <a:pt x="526135" y="341960"/>
                </a:lnTo>
                <a:lnTo>
                  <a:pt x="526135" y="360589"/>
                </a:lnTo>
                <a:lnTo>
                  <a:pt x="431860" y="360589"/>
                </a:lnTo>
                <a:close/>
                <a:moveTo>
                  <a:pt x="409591" y="310982"/>
                </a:moveTo>
                <a:lnTo>
                  <a:pt x="422757" y="324136"/>
                </a:lnTo>
                <a:lnTo>
                  <a:pt x="363955" y="382888"/>
                </a:lnTo>
                <a:lnTo>
                  <a:pt x="328905" y="347868"/>
                </a:lnTo>
                <a:lnTo>
                  <a:pt x="342071" y="334713"/>
                </a:lnTo>
                <a:lnTo>
                  <a:pt x="363955" y="356667"/>
                </a:lnTo>
                <a:close/>
                <a:moveTo>
                  <a:pt x="431860" y="276334"/>
                </a:moveTo>
                <a:lnTo>
                  <a:pt x="487677" y="276334"/>
                </a:lnTo>
                <a:lnTo>
                  <a:pt x="487677" y="294893"/>
                </a:lnTo>
                <a:lnTo>
                  <a:pt x="431860" y="294893"/>
                </a:lnTo>
                <a:close/>
                <a:moveTo>
                  <a:pt x="431860" y="249026"/>
                </a:moveTo>
                <a:lnTo>
                  <a:pt x="526135" y="249026"/>
                </a:lnTo>
                <a:lnTo>
                  <a:pt x="526135" y="267585"/>
                </a:lnTo>
                <a:lnTo>
                  <a:pt x="431860" y="267585"/>
                </a:lnTo>
                <a:close/>
                <a:moveTo>
                  <a:pt x="409591" y="216142"/>
                </a:moveTo>
                <a:lnTo>
                  <a:pt x="422757" y="229296"/>
                </a:lnTo>
                <a:lnTo>
                  <a:pt x="363955" y="288048"/>
                </a:lnTo>
                <a:lnTo>
                  <a:pt x="328905" y="253028"/>
                </a:lnTo>
                <a:lnTo>
                  <a:pt x="342071" y="239873"/>
                </a:lnTo>
                <a:lnTo>
                  <a:pt x="363955" y="261739"/>
                </a:lnTo>
                <a:close/>
                <a:moveTo>
                  <a:pt x="431860" y="182130"/>
                </a:moveTo>
                <a:lnTo>
                  <a:pt x="487677" y="182130"/>
                </a:lnTo>
                <a:lnTo>
                  <a:pt x="487677" y="200689"/>
                </a:lnTo>
                <a:lnTo>
                  <a:pt x="431860" y="200689"/>
                </a:lnTo>
                <a:close/>
                <a:moveTo>
                  <a:pt x="431860" y="152421"/>
                </a:moveTo>
                <a:lnTo>
                  <a:pt x="526135" y="152421"/>
                </a:lnTo>
                <a:lnTo>
                  <a:pt x="526135" y="170980"/>
                </a:lnTo>
                <a:lnTo>
                  <a:pt x="431860" y="170980"/>
                </a:lnTo>
                <a:close/>
                <a:moveTo>
                  <a:pt x="409591" y="121302"/>
                </a:moveTo>
                <a:lnTo>
                  <a:pt x="422757" y="134456"/>
                </a:lnTo>
                <a:lnTo>
                  <a:pt x="363955" y="193208"/>
                </a:lnTo>
                <a:lnTo>
                  <a:pt x="328905" y="158188"/>
                </a:lnTo>
                <a:lnTo>
                  <a:pt x="342071" y="145033"/>
                </a:lnTo>
                <a:lnTo>
                  <a:pt x="363955" y="166899"/>
                </a:lnTo>
                <a:close/>
                <a:moveTo>
                  <a:pt x="306728" y="103979"/>
                </a:moveTo>
                <a:lnTo>
                  <a:pt x="306728" y="436357"/>
                </a:lnTo>
                <a:lnTo>
                  <a:pt x="554176" y="436357"/>
                </a:lnTo>
                <a:lnTo>
                  <a:pt x="554176" y="103979"/>
                </a:lnTo>
                <a:close/>
                <a:moveTo>
                  <a:pt x="249940" y="18574"/>
                </a:moveTo>
                <a:cubicBezTo>
                  <a:pt x="150338" y="18574"/>
                  <a:pt x="69249" y="99535"/>
                  <a:pt x="69249" y="198982"/>
                </a:cubicBezTo>
                <a:lnTo>
                  <a:pt x="69249" y="200315"/>
                </a:lnTo>
                <a:lnTo>
                  <a:pt x="24834" y="350951"/>
                </a:lnTo>
                <a:lnTo>
                  <a:pt x="69249" y="350951"/>
                </a:lnTo>
                <a:lnTo>
                  <a:pt x="69249" y="429691"/>
                </a:lnTo>
                <a:cubicBezTo>
                  <a:pt x="69249" y="459552"/>
                  <a:pt x="93549" y="483725"/>
                  <a:pt x="123368" y="483725"/>
                </a:cubicBezTo>
                <a:lnTo>
                  <a:pt x="249762" y="483725"/>
                </a:lnTo>
                <a:lnTo>
                  <a:pt x="249762" y="588148"/>
                </a:lnTo>
                <a:lnTo>
                  <a:pt x="430630" y="588148"/>
                </a:lnTo>
                <a:lnTo>
                  <a:pt x="430630" y="454931"/>
                </a:lnTo>
                <a:lnTo>
                  <a:pt x="288125" y="454931"/>
                </a:lnTo>
                <a:lnTo>
                  <a:pt x="288125" y="85405"/>
                </a:lnTo>
                <a:lnTo>
                  <a:pt x="390308" y="85405"/>
                </a:lnTo>
                <a:cubicBezTo>
                  <a:pt x="356129" y="43280"/>
                  <a:pt x="304859" y="18574"/>
                  <a:pt x="249940" y="18574"/>
                </a:cubicBezTo>
                <a:close/>
                <a:moveTo>
                  <a:pt x="249940" y="0"/>
                </a:moveTo>
                <a:cubicBezTo>
                  <a:pt x="315451" y="0"/>
                  <a:pt x="376245" y="31816"/>
                  <a:pt x="413540" y="85405"/>
                </a:cubicBezTo>
                <a:lnTo>
                  <a:pt x="572779" y="85405"/>
                </a:lnTo>
                <a:lnTo>
                  <a:pt x="572779" y="454931"/>
                </a:lnTo>
                <a:lnTo>
                  <a:pt x="449233" y="454931"/>
                </a:lnTo>
                <a:lnTo>
                  <a:pt x="449233" y="606722"/>
                </a:lnTo>
                <a:lnTo>
                  <a:pt x="231159" y="606722"/>
                </a:lnTo>
                <a:lnTo>
                  <a:pt x="231159" y="502388"/>
                </a:lnTo>
                <a:lnTo>
                  <a:pt x="123368" y="502388"/>
                </a:lnTo>
                <a:cubicBezTo>
                  <a:pt x="83224" y="502388"/>
                  <a:pt x="50646" y="469772"/>
                  <a:pt x="50646" y="429691"/>
                </a:cubicBezTo>
                <a:lnTo>
                  <a:pt x="50646" y="369525"/>
                </a:lnTo>
                <a:lnTo>
                  <a:pt x="0" y="369525"/>
                </a:lnTo>
                <a:lnTo>
                  <a:pt x="50646" y="197649"/>
                </a:lnTo>
                <a:cubicBezTo>
                  <a:pt x="51358" y="88515"/>
                  <a:pt x="140457" y="0"/>
                  <a:pt x="249940" y="0"/>
                </a:cubicBezTo>
                <a:close/>
              </a:path>
            </a:pathLst>
          </a:custGeom>
          <a:solidFill>
            <a:schemeClr val="accent1"/>
          </a:solidFill>
          <a:ln>
            <a:noFill/>
          </a:ln>
        </p:spPr>
        <p:txBody>
          <a:bodyPr/>
          <a:lstStyle/>
          <a:p>
            <a:endParaRPr lang="zh-CN" altLang="en-US"/>
          </a:p>
        </p:txBody>
      </p:sp>
      <p:sp>
        <p:nvSpPr>
          <p:cNvPr id="110" name="shopping-bag_341262">
            <a:extLst>
              <a:ext uri="{FF2B5EF4-FFF2-40B4-BE49-F238E27FC236}">
                <a16:creationId xmlns:a16="http://schemas.microsoft.com/office/drawing/2014/main" id="{8C8FBD2D-B584-4987-8815-268280F41FA4}"/>
              </a:ext>
            </a:extLst>
          </p:cNvPr>
          <p:cNvSpPr>
            <a:spLocks noChangeAspect="1"/>
          </p:cNvSpPr>
          <p:nvPr/>
        </p:nvSpPr>
        <p:spPr bwMode="auto">
          <a:xfrm>
            <a:off x="7713281" y="2481930"/>
            <a:ext cx="369347" cy="507049"/>
          </a:xfrm>
          <a:custGeom>
            <a:avLst/>
            <a:gdLst>
              <a:gd name="connsiteX0" fmla="*/ 372877 w 441951"/>
              <a:gd name="connsiteY0" fmla="*/ 110294 h 606722"/>
              <a:gd name="connsiteX1" fmla="*/ 428154 w 441951"/>
              <a:gd name="connsiteY1" fmla="*/ 110294 h 606722"/>
              <a:gd name="connsiteX2" fmla="*/ 441951 w 441951"/>
              <a:gd name="connsiteY2" fmla="*/ 124069 h 606722"/>
              <a:gd name="connsiteX3" fmla="*/ 441951 w 441951"/>
              <a:gd name="connsiteY3" fmla="*/ 551534 h 606722"/>
              <a:gd name="connsiteX4" fmla="*/ 386674 w 441951"/>
              <a:gd name="connsiteY4" fmla="*/ 606722 h 606722"/>
              <a:gd name="connsiteX5" fmla="*/ 55277 w 441951"/>
              <a:gd name="connsiteY5" fmla="*/ 606722 h 606722"/>
              <a:gd name="connsiteX6" fmla="*/ 0 w 441951"/>
              <a:gd name="connsiteY6" fmla="*/ 551534 h 606722"/>
              <a:gd name="connsiteX7" fmla="*/ 0 w 441951"/>
              <a:gd name="connsiteY7" fmla="*/ 537759 h 606722"/>
              <a:gd name="connsiteX8" fmla="*/ 13797 w 441951"/>
              <a:gd name="connsiteY8" fmla="*/ 523984 h 606722"/>
              <a:gd name="connsiteX9" fmla="*/ 27594 w 441951"/>
              <a:gd name="connsiteY9" fmla="*/ 537759 h 606722"/>
              <a:gd name="connsiteX10" fmla="*/ 27594 w 441951"/>
              <a:gd name="connsiteY10" fmla="*/ 551534 h 606722"/>
              <a:gd name="connsiteX11" fmla="*/ 55277 w 441951"/>
              <a:gd name="connsiteY11" fmla="*/ 579083 h 606722"/>
              <a:gd name="connsiteX12" fmla="*/ 386674 w 441951"/>
              <a:gd name="connsiteY12" fmla="*/ 579083 h 606722"/>
              <a:gd name="connsiteX13" fmla="*/ 414268 w 441951"/>
              <a:gd name="connsiteY13" fmla="*/ 551534 h 606722"/>
              <a:gd name="connsiteX14" fmla="*/ 414268 w 441951"/>
              <a:gd name="connsiteY14" fmla="*/ 137933 h 606722"/>
              <a:gd name="connsiteX15" fmla="*/ 372877 w 441951"/>
              <a:gd name="connsiteY15" fmla="*/ 137933 h 606722"/>
              <a:gd name="connsiteX16" fmla="*/ 359080 w 441951"/>
              <a:gd name="connsiteY16" fmla="*/ 124069 h 606722"/>
              <a:gd name="connsiteX17" fmla="*/ 372877 w 441951"/>
              <a:gd name="connsiteY17" fmla="*/ 110294 h 606722"/>
              <a:gd name="connsiteX18" fmla="*/ 220905 w 441951"/>
              <a:gd name="connsiteY18" fmla="*/ 0 h 606722"/>
              <a:gd name="connsiteX19" fmla="*/ 331446 w 441951"/>
              <a:gd name="connsiteY19" fmla="*/ 110292 h 606722"/>
              <a:gd name="connsiteX20" fmla="*/ 331446 w 441951"/>
              <a:gd name="connsiteY20" fmla="*/ 197210 h 606722"/>
              <a:gd name="connsiteX21" fmla="*/ 345242 w 441951"/>
              <a:gd name="connsiteY21" fmla="*/ 220584 h 606722"/>
              <a:gd name="connsiteX22" fmla="*/ 317562 w 441951"/>
              <a:gd name="connsiteY22" fmla="*/ 248223 h 606722"/>
              <a:gd name="connsiteX23" fmla="*/ 289971 w 441951"/>
              <a:gd name="connsiteY23" fmla="*/ 220584 h 606722"/>
              <a:gd name="connsiteX24" fmla="*/ 303767 w 441951"/>
              <a:gd name="connsiteY24" fmla="*/ 197210 h 606722"/>
              <a:gd name="connsiteX25" fmla="*/ 303767 w 441951"/>
              <a:gd name="connsiteY25" fmla="*/ 137932 h 606722"/>
              <a:gd name="connsiteX26" fmla="*/ 179519 w 441951"/>
              <a:gd name="connsiteY26" fmla="*/ 137932 h 606722"/>
              <a:gd name="connsiteX27" fmla="*/ 165723 w 441951"/>
              <a:gd name="connsiteY27" fmla="*/ 124067 h 606722"/>
              <a:gd name="connsiteX28" fmla="*/ 179519 w 441951"/>
              <a:gd name="connsiteY28" fmla="*/ 110292 h 606722"/>
              <a:gd name="connsiteX29" fmla="*/ 303767 w 441951"/>
              <a:gd name="connsiteY29" fmla="*/ 110292 h 606722"/>
              <a:gd name="connsiteX30" fmla="*/ 220905 w 441951"/>
              <a:gd name="connsiteY30" fmla="*/ 27551 h 606722"/>
              <a:gd name="connsiteX31" fmla="*/ 138043 w 441951"/>
              <a:gd name="connsiteY31" fmla="*/ 110292 h 606722"/>
              <a:gd name="connsiteX32" fmla="*/ 138043 w 441951"/>
              <a:gd name="connsiteY32" fmla="*/ 197210 h 606722"/>
              <a:gd name="connsiteX33" fmla="*/ 151928 w 441951"/>
              <a:gd name="connsiteY33" fmla="*/ 220584 h 606722"/>
              <a:gd name="connsiteX34" fmla="*/ 124248 w 441951"/>
              <a:gd name="connsiteY34" fmla="*/ 248223 h 606722"/>
              <a:gd name="connsiteX35" fmla="*/ 96657 w 441951"/>
              <a:gd name="connsiteY35" fmla="*/ 220584 h 606722"/>
              <a:gd name="connsiteX36" fmla="*/ 110453 w 441951"/>
              <a:gd name="connsiteY36" fmla="*/ 197210 h 606722"/>
              <a:gd name="connsiteX37" fmla="*/ 110453 w 441951"/>
              <a:gd name="connsiteY37" fmla="*/ 137932 h 606722"/>
              <a:gd name="connsiteX38" fmla="*/ 27591 w 441951"/>
              <a:gd name="connsiteY38" fmla="*/ 137932 h 606722"/>
              <a:gd name="connsiteX39" fmla="*/ 27591 w 441951"/>
              <a:gd name="connsiteY39" fmla="*/ 468807 h 606722"/>
              <a:gd name="connsiteX40" fmla="*/ 372833 w 441951"/>
              <a:gd name="connsiteY40" fmla="*/ 468807 h 606722"/>
              <a:gd name="connsiteX41" fmla="*/ 386628 w 441951"/>
              <a:gd name="connsiteY41" fmla="*/ 482583 h 606722"/>
              <a:gd name="connsiteX42" fmla="*/ 372833 w 441951"/>
              <a:gd name="connsiteY42" fmla="*/ 496358 h 606722"/>
              <a:gd name="connsiteX43" fmla="*/ 13796 w 441951"/>
              <a:gd name="connsiteY43" fmla="*/ 496358 h 606722"/>
              <a:gd name="connsiteX44" fmla="*/ 0 w 441951"/>
              <a:gd name="connsiteY44" fmla="*/ 482583 h 606722"/>
              <a:gd name="connsiteX45" fmla="*/ 0 w 441951"/>
              <a:gd name="connsiteY45" fmla="*/ 124067 h 606722"/>
              <a:gd name="connsiteX46" fmla="*/ 13796 w 441951"/>
              <a:gd name="connsiteY46" fmla="*/ 110292 h 606722"/>
              <a:gd name="connsiteX47" fmla="*/ 110453 w 441951"/>
              <a:gd name="connsiteY47" fmla="*/ 110292 h 606722"/>
              <a:gd name="connsiteX48" fmla="*/ 220905 w 441951"/>
              <a:gd name="connsiteY4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1951" h="606722">
                <a:moveTo>
                  <a:pt x="372877" y="110294"/>
                </a:moveTo>
                <a:lnTo>
                  <a:pt x="428154" y="110294"/>
                </a:lnTo>
                <a:cubicBezTo>
                  <a:pt x="436432" y="110294"/>
                  <a:pt x="441951" y="115804"/>
                  <a:pt x="441951" y="124069"/>
                </a:cubicBezTo>
                <a:lnTo>
                  <a:pt x="441951" y="551534"/>
                </a:lnTo>
                <a:cubicBezTo>
                  <a:pt x="441951" y="581838"/>
                  <a:pt x="417027" y="606722"/>
                  <a:pt x="386674" y="606722"/>
                </a:cubicBezTo>
                <a:lnTo>
                  <a:pt x="55277" y="606722"/>
                </a:lnTo>
                <a:cubicBezTo>
                  <a:pt x="24835" y="606722"/>
                  <a:pt x="0" y="581838"/>
                  <a:pt x="0" y="551534"/>
                </a:cubicBezTo>
                <a:lnTo>
                  <a:pt x="0" y="537759"/>
                </a:lnTo>
                <a:cubicBezTo>
                  <a:pt x="0" y="529494"/>
                  <a:pt x="5519" y="523984"/>
                  <a:pt x="13797" y="523984"/>
                </a:cubicBezTo>
                <a:cubicBezTo>
                  <a:pt x="22075" y="523984"/>
                  <a:pt x="27594" y="529494"/>
                  <a:pt x="27594" y="537759"/>
                </a:cubicBezTo>
                <a:lnTo>
                  <a:pt x="27594" y="551534"/>
                </a:lnTo>
                <a:cubicBezTo>
                  <a:pt x="27594" y="566731"/>
                  <a:pt x="40056" y="579083"/>
                  <a:pt x="55277" y="579083"/>
                </a:cubicBezTo>
                <a:lnTo>
                  <a:pt x="386674" y="579083"/>
                </a:lnTo>
                <a:cubicBezTo>
                  <a:pt x="401895" y="579083"/>
                  <a:pt x="414268" y="566731"/>
                  <a:pt x="414268" y="551534"/>
                </a:cubicBezTo>
                <a:lnTo>
                  <a:pt x="414268" y="137933"/>
                </a:lnTo>
                <a:lnTo>
                  <a:pt x="372877" y="137933"/>
                </a:lnTo>
                <a:cubicBezTo>
                  <a:pt x="364599" y="137933"/>
                  <a:pt x="359080" y="132334"/>
                  <a:pt x="359080" y="124069"/>
                </a:cubicBezTo>
                <a:cubicBezTo>
                  <a:pt x="359080" y="115804"/>
                  <a:pt x="364599" y="110294"/>
                  <a:pt x="372877" y="110294"/>
                </a:cubicBezTo>
                <a:close/>
                <a:moveTo>
                  <a:pt x="220905" y="0"/>
                </a:moveTo>
                <a:cubicBezTo>
                  <a:pt x="281694" y="0"/>
                  <a:pt x="331446" y="49680"/>
                  <a:pt x="331446" y="110292"/>
                </a:cubicBezTo>
                <a:lnTo>
                  <a:pt x="331446" y="197210"/>
                </a:lnTo>
                <a:cubicBezTo>
                  <a:pt x="339724" y="201298"/>
                  <a:pt x="345242" y="210985"/>
                  <a:pt x="345242" y="220584"/>
                </a:cubicBezTo>
                <a:cubicBezTo>
                  <a:pt x="345242" y="235781"/>
                  <a:pt x="332781" y="248223"/>
                  <a:pt x="317562" y="248223"/>
                </a:cubicBezTo>
                <a:cubicBezTo>
                  <a:pt x="302432" y="248223"/>
                  <a:pt x="289971" y="235781"/>
                  <a:pt x="289971" y="220584"/>
                </a:cubicBezTo>
                <a:cubicBezTo>
                  <a:pt x="289971" y="210985"/>
                  <a:pt x="295489" y="201298"/>
                  <a:pt x="303767" y="197210"/>
                </a:cubicBezTo>
                <a:lnTo>
                  <a:pt x="303767" y="137932"/>
                </a:lnTo>
                <a:lnTo>
                  <a:pt x="179519" y="137932"/>
                </a:lnTo>
                <a:cubicBezTo>
                  <a:pt x="171241" y="137932"/>
                  <a:pt x="165723" y="132333"/>
                  <a:pt x="165723" y="124067"/>
                </a:cubicBezTo>
                <a:cubicBezTo>
                  <a:pt x="165723" y="115802"/>
                  <a:pt x="171241" y="110292"/>
                  <a:pt x="179519" y="110292"/>
                </a:cubicBezTo>
                <a:lnTo>
                  <a:pt x="303767" y="110292"/>
                </a:lnTo>
                <a:cubicBezTo>
                  <a:pt x="303767" y="64789"/>
                  <a:pt x="266474" y="27551"/>
                  <a:pt x="220905" y="27551"/>
                </a:cubicBezTo>
                <a:cubicBezTo>
                  <a:pt x="175336" y="27551"/>
                  <a:pt x="138043" y="64789"/>
                  <a:pt x="138043" y="110292"/>
                </a:cubicBezTo>
                <a:lnTo>
                  <a:pt x="138043" y="197210"/>
                </a:lnTo>
                <a:cubicBezTo>
                  <a:pt x="146410" y="201298"/>
                  <a:pt x="151928" y="210985"/>
                  <a:pt x="151928" y="220584"/>
                </a:cubicBezTo>
                <a:cubicBezTo>
                  <a:pt x="151928" y="235781"/>
                  <a:pt x="139467" y="248223"/>
                  <a:pt x="124248" y="248223"/>
                </a:cubicBezTo>
                <a:cubicBezTo>
                  <a:pt x="109118" y="248223"/>
                  <a:pt x="96657" y="235781"/>
                  <a:pt x="96657" y="220584"/>
                </a:cubicBezTo>
                <a:cubicBezTo>
                  <a:pt x="96657" y="210985"/>
                  <a:pt x="102175" y="201298"/>
                  <a:pt x="110453" y="197210"/>
                </a:cubicBezTo>
                <a:lnTo>
                  <a:pt x="110453" y="137932"/>
                </a:lnTo>
                <a:lnTo>
                  <a:pt x="27591" y="137932"/>
                </a:lnTo>
                <a:lnTo>
                  <a:pt x="27591" y="468807"/>
                </a:lnTo>
                <a:lnTo>
                  <a:pt x="372833" y="468807"/>
                </a:lnTo>
                <a:cubicBezTo>
                  <a:pt x="381110" y="468807"/>
                  <a:pt x="386628" y="474317"/>
                  <a:pt x="386628" y="482583"/>
                </a:cubicBezTo>
                <a:cubicBezTo>
                  <a:pt x="386628" y="490848"/>
                  <a:pt x="381110" y="496358"/>
                  <a:pt x="372833" y="496358"/>
                </a:cubicBezTo>
                <a:lnTo>
                  <a:pt x="13796" y="496358"/>
                </a:lnTo>
                <a:cubicBezTo>
                  <a:pt x="5518" y="496358"/>
                  <a:pt x="0" y="490848"/>
                  <a:pt x="0" y="482583"/>
                </a:cubicBezTo>
                <a:lnTo>
                  <a:pt x="0" y="124067"/>
                </a:lnTo>
                <a:cubicBezTo>
                  <a:pt x="0" y="115802"/>
                  <a:pt x="5518" y="110292"/>
                  <a:pt x="13796" y="110292"/>
                </a:cubicBezTo>
                <a:lnTo>
                  <a:pt x="110453" y="110292"/>
                </a:lnTo>
                <a:cubicBezTo>
                  <a:pt x="110453" y="49680"/>
                  <a:pt x="160205" y="0"/>
                  <a:pt x="220905" y="0"/>
                </a:cubicBezTo>
                <a:close/>
              </a:path>
            </a:pathLst>
          </a:custGeom>
          <a:solidFill>
            <a:schemeClr val="accent1"/>
          </a:solidFill>
          <a:ln>
            <a:noFill/>
          </a:ln>
        </p:spPr>
        <p:txBody>
          <a:bodyPr/>
          <a:lstStyle/>
          <a:p>
            <a:endParaRPr lang="zh-CN" altLang="en-US"/>
          </a:p>
        </p:txBody>
      </p:sp>
      <p:sp>
        <p:nvSpPr>
          <p:cNvPr id="111" name="target_243903">
            <a:extLst>
              <a:ext uri="{FF2B5EF4-FFF2-40B4-BE49-F238E27FC236}">
                <a16:creationId xmlns:a16="http://schemas.microsoft.com/office/drawing/2014/main" id="{4913B623-4D8B-409F-AC11-F21860D2B185}"/>
              </a:ext>
            </a:extLst>
          </p:cNvPr>
          <p:cNvSpPr>
            <a:spLocks noChangeAspect="1"/>
          </p:cNvSpPr>
          <p:nvPr/>
        </p:nvSpPr>
        <p:spPr bwMode="auto">
          <a:xfrm>
            <a:off x="8521235" y="2482328"/>
            <a:ext cx="507048" cy="506253"/>
          </a:xfrm>
          <a:custGeom>
            <a:avLst/>
            <a:gdLst>
              <a:gd name="connsiteX0" fmla="*/ 250141 w 607652"/>
              <a:gd name="connsiteY0" fmla="*/ 235711 h 606699"/>
              <a:gd name="connsiteX1" fmla="*/ 335983 w 607652"/>
              <a:gd name="connsiteY1" fmla="*/ 271237 h 606699"/>
              <a:gd name="connsiteX2" fmla="*/ 361972 w 607652"/>
              <a:gd name="connsiteY2" fmla="*/ 309895 h 606699"/>
              <a:gd name="connsiteX3" fmla="*/ 314534 w 607652"/>
              <a:gd name="connsiteY3" fmla="*/ 292654 h 606699"/>
              <a:gd name="connsiteX4" fmla="*/ 185748 w 607652"/>
              <a:gd name="connsiteY4" fmla="*/ 292654 h 606699"/>
              <a:gd name="connsiteX5" fmla="*/ 57051 w 607652"/>
              <a:gd name="connsiteY5" fmla="*/ 421161 h 606699"/>
              <a:gd name="connsiteX6" fmla="*/ 57051 w 607652"/>
              <a:gd name="connsiteY6" fmla="*/ 549756 h 606699"/>
              <a:gd name="connsiteX7" fmla="*/ 185748 w 607652"/>
              <a:gd name="connsiteY7" fmla="*/ 549756 h 606699"/>
              <a:gd name="connsiteX8" fmla="*/ 314534 w 607652"/>
              <a:gd name="connsiteY8" fmla="*/ 421161 h 606699"/>
              <a:gd name="connsiteX9" fmla="*/ 330554 w 607652"/>
              <a:gd name="connsiteY9" fmla="*/ 398676 h 606699"/>
              <a:gd name="connsiteX10" fmla="*/ 363218 w 607652"/>
              <a:gd name="connsiteY10" fmla="*/ 400632 h 606699"/>
              <a:gd name="connsiteX11" fmla="*/ 335983 w 607652"/>
              <a:gd name="connsiteY11" fmla="*/ 442578 h 606699"/>
              <a:gd name="connsiteX12" fmla="*/ 207197 w 607652"/>
              <a:gd name="connsiteY12" fmla="*/ 571173 h 606699"/>
              <a:gd name="connsiteX13" fmla="*/ 35512 w 607652"/>
              <a:gd name="connsiteY13" fmla="*/ 571173 h 606699"/>
              <a:gd name="connsiteX14" fmla="*/ 35512 w 607652"/>
              <a:gd name="connsiteY14" fmla="*/ 399743 h 606699"/>
              <a:gd name="connsiteX15" fmla="*/ 164298 w 607652"/>
              <a:gd name="connsiteY15" fmla="*/ 271237 h 606699"/>
              <a:gd name="connsiteX16" fmla="*/ 250141 w 607652"/>
              <a:gd name="connsiteY16" fmla="*/ 235711 h 606699"/>
              <a:gd name="connsiteX17" fmla="*/ 486231 w 607652"/>
              <a:gd name="connsiteY17" fmla="*/ 0 h 606699"/>
              <a:gd name="connsiteX18" fmla="*/ 572074 w 607652"/>
              <a:gd name="connsiteY18" fmla="*/ 35459 h 606699"/>
              <a:gd name="connsiteX19" fmla="*/ 572074 w 607652"/>
              <a:gd name="connsiteY19" fmla="*/ 206889 h 606699"/>
              <a:gd name="connsiteX20" fmla="*/ 443288 w 607652"/>
              <a:gd name="connsiteY20" fmla="*/ 335484 h 606699"/>
              <a:gd name="connsiteX21" fmla="*/ 271692 w 607652"/>
              <a:gd name="connsiteY21" fmla="*/ 335484 h 606699"/>
              <a:gd name="connsiteX22" fmla="*/ 245703 w 607652"/>
              <a:gd name="connsiteY22" fmla="*/ 296737 h 606699"/>
              <a:gd name="connsiteX23" fmla="*/ 293141 w 607652"/>
              <a:gd name="connsiteY23" fmla="*/ 314067 h 606699"/>
              <a:gd name="connsiteX24" fmla="*/ 421838 w 607652"/>
              <a:gd name="connsiteY24" fmla="*/ 314067 h 606699"/>
              <a:gd name="connsiteX25" fmla="*/ 550624 w 607652"/>
              <a:gd name="connsiteY25" fmla="*/ 185472 h 606699"/>
              <a:gd name="connsiteX26" fmla="*/ 550624 w 607652"/>
              <a:gd name="connsiteY26" fmla="*/ 56965 h 606699"/>
              <a:gd name="connsiteX27" fmla="*/ 421838 w 607652"/>
              <a:gd name="connsiteY27" fmla="*/ 56965 h 606699"/>
              <a:gd name="connsiteX28" fmla="*/ 293141 w 607652"/>
              <a:gd name="connsiteY28" fmla="*/ 185472 h 606699"/>
              <a:gd name="connsiteX29" fmla="*/ 277121 w 607652"/>
              <a:gd name="connsiteY29" fmla="*/ 208045 h 606699"/>
              <a:gd name="connsiteX30" fmla="*/ 244457 w 607652"/>
              <a:gd name="connsiteY30" fmla="*/ 206001 h 606699"/>
              <a:gd name="connsiteX31" fmla="*/ 271692 w 607652"/>
              <a:gd name="connsiteY31" fmla="*/ 164054 h 606699"/>
              <a:gd name="connsiteX32" fmla="*/ 400389 w 607652"/>
              <a:gd name="connsiteY32" fmla="*/ 35459 h 606699"/>
              <a:gd name="connsiteX33" fmla="*/ 486231 w 607652"/>
              <a:gd name="connsiteY33" fmla="*/ 0 h 60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7652" h="606699">
                <a:moveTo>
                  <a:pt x="250141" y="235711"/>
                </a:moveTo>
                <a:cubicBezTo>
                  <a:pt x="281202" y="235711"/>
                  <a:pt x="312264" y="247553"/>
                  <a:pt x="335983" y="271237"/>
                </a:cubicBezTo>
                <a:cubicBezTo>
                  <a:pt x="347465" y="282612"/>
                  <a:pt x="356009" y="295854"/>
                  <a:pt x="361972" y="309895"/>
                </a:cubicBezTo>
                <a:cubicBezTo>
                  <a:pt x="344884" y="311139"/>
                  <a:pt x="327528" y="305629"/>
                  <a:pt x="314534" y="292654"/>
                </a:cubicBezTo>
                <a:cubicBezTo>
                  <a:pt x="279022" y="257195"/>
                  <a:pt x="221260" y="257195"/>
                  <a:pt x="185748" y="292654"/>
                </a:cubicBezTo>
                <a:lnTo>
                  <a:pt x="57051" y="421161"/>
                </a:lnTo>
                <a:cubicBezTo>
                  <a:pt x="21539" y="456620"/>
                  <a:pt x="21539" y="514296"/>
                  <a:pt x="57051" y="549756"/>
                </a:cubicBezTo>
                <a:cubicBezTo>
                  <a:pt x="92474" y="585215"/>
                  <a:pt x="150236" y="585215"/>
                  <a:pt x="185748" y="549756"/>
                </a:cubicBezTo>
                <a:lnTo>
                  <a:pt x="314534" y="421161"/>
                </a:lnTo>
                <a:cubicBezTo>
                  <a:pt x="321298" y="414406"/>
                  <a:pt x="326371" y="406675"/>
                  <a:pt x="330554" y="398676"/>
                </a:cubicBezTo>
                <a:cubicBezTo>
                  <a:pt x="341323" y="400543"/>
                  <a:pt x="352271" y="401076"/>
                  <a:pt x="363218" y="400632"/>
                </a:cubicBezTo>
                <a:cubicBezTo>
                  <a:pt x="357255" y="415917"/>
                  <a:pt x="348355" y="430314"/>
                  <a:pt x="335983" y="442578"/>
                </a:cubicBezTo>
                <a:lnTo>
                  <a:pt x="207197" y="571173"/>
                </a:lnTo>
                <a:cubicBezTo>
                  <a:pt x="159848" y="618541"/>
                  <a:pt x="82950" y="618541"/>
                  <a:pt x="35512" y="571173"/>
                </a:cubicBezTo>
                <a:cubicBezTo>
                  <a:pt x="-11837" y="523805"/>
                  <a:pt x="-11837" y="447111"/>
                  <a:pt x="35512" y="399743"/>
                </a:cubicBezTo>
                <a:lnTo>
                  <a:pt x="164298" y="271237"/>
                </a:lnTo>
                <a:cubicBezTo>
                  <a:pt x="188017" y="247553"/>
                  <a:pt x="219079" y="235711"/>
                  <a:pt x="250141" y="235711"/>
                </a:cubicBezTo>
                <a:close/>
                <a:moveTo>
                  <a:pt x="486231" y="0"/>
                </a:moveTo>
                <a:cubicBezTo>
                  <a:pt x="517293" y="0"/>
                  <a:pt x="548355" y="11820"/>
                  <a:pt x="572074" y="35459"/>
                </a:cubicBezTo>
                <a:cubicBezTo>
                  <a:pt x="619512" y="82827"/>
                  <a:pt x="619512" y="159610"/>
                  <a:pt x="572074" y="206889"/>
                </a:cubicBezTo>
                <a:lnTo>
                  <a:pt x="443288" y="335484"/>
                </a:lnTo>
                <a:cubicBezTo>
                  <a:pt x="395939" y="382852"/>
                  <a:pt x="319041" y="382852"/>
                  <a:pt x="271692" y="335484"/>
                </a:cubicBezTo>
                <a:cubicBezTo>
                  <a:pt x="260210" y="324020"/>
                  <a:pt x="251666" y="310778"/>
                  <a:pt x="245703" y="296737"/>
                </a:cubicBezTo>
                <a:cubicBezTo>
                  <a:pt x="262702" y="295493"/>
                  <a:pt x="280147" y="301092"/>
                  <a:pt x="293141" y="314067"/>
                </a:cubicBezTo>
                <a:cubicBezTo>
                  <a:pt x="328653" y="349526"/>
                  <a:pt x="386415" y="349526"/>
                  <a:pt x="421838" y="314067"/>
                </a:cubicBezTo>
                <a:lnTo>
                  <a:pt x="550624" y="185472"/>
                </a:lnTo>
                <a:cubicBezTo>
                  <a:pt x="586136" y="150012"/>
                  <a:pt x="586136" y="92336"/>
                  <a:pt x="550624" y="56965"/>
                </a:cubicBezTo>
                <a:cubicBezTo>
                  <a:pt x="515112" y="21506"/>
                  <a:pt x="457350" y="21506"/>
                  <a:pt x="421838" y="56965"/>
                </a:cubicBezTo>
                <a:lnTo>
                  <a:pt x="293141" y="185472"/>
                </a:lnTo>
                <a:cubicBezTo>
                  <a:pt x="286377" y="192226"/>
                  <a:pt x="281304" y="199957"/>
                  <a:pt x="277121" y="208045"/>
                </a:cubicBezTo>
                <a:cubicBezTo>
                  <a:pt x="266263" y="206089"/>
                  <a:pt x="255404" y="205645"/>
                  <a:pt x="244457" y="206001"/>
                </a:cubicBezTo>
                <a:cubicBezTo>
                  <a:pt x="250331" y="190715"/>
                  <a:pt x="259320" y="176407"/>
                  <a:pt x="271692" y="164054"/>
                </a:cubicBezTo>
                <a:lnTo>
                  <a:pt x="400389" y="35459"/>
                </a:lnTo>
                <a:cubicBezTo>
                  <a:pt x="424108" y="11820"/>
                  <a:pt x="455170" y="0"/>
                  <a:pt x="486231" y="0"/>
                </a:cubicBezTo>
                <a:close/>
              </a:path>
            </a:pathLst>
          </a:custGeom>
          <a:solidFill>
            <a:schemeClr val="accent1"/>
          </a:solidFill>
          <a:ln>
            <a:noFill/>
          </a:ln>
        </p:spPr>
        <p:txBody>
          <a:bodyPr/>
          <a:lstStyle/>
          <a:p>
            <a:endParaRPr lang="zh-CN" altLang="en-US"/>
          </a:p>
        </p:txBody>
      </p:sp>
      <p:sp>
        <p:nvSpPr>
          <p:cNvPr id="112" name="stats_223407">
            <a:extLst>
              <a:ext uri="{FF2B5EF4-FFF2-40B4-BE49-F238E27FC236}">
                <a16:creationId xmlns:a16="http://schemas.microsoft.com/office/drawing/2014/main" id="{84582152-DFAA-424C-B454-4423528BC70F}"/>
              </a:ext>
            </a:extLst>
          </p:cNvPr>
          <p:cNvSpPr>
            <a:spLocks noChangeAspect="1"/>
          </p:cNvSpPr>
          <p:nvPr/>
        </p:nvSpPr>
        <p:spPr bwMode="auto">
          <a:xfrm>
            <a:off x="11016308" y="2505831"/>
            <a:ext cx="539976" cy="459246"/>
          </a:xfrm>
          <a:custGeom>
            <a:avLst/>
            <a:gdLst>
              <a:gd name="T0" fmla="*/ 5653 w 5760"/>
              <a:gd name="T1" fmla="*/ 4693 h 4906"/>
              <a:gd name="T2" fmla="*/ 5333 w 5760"/>
              <a:gd name="T3" fmla="*/ 4693 h 4906"/>
              <a:gd name="T4" fmla="*/ 5333 w 5760"/>
              <a:gd name="T5" fmla="*/ 320 h 4906"/>
              <a:gd name="T6" fmla="*/ 5013 w 5760"/>
              <a:gd name="T7" fmla="*/ 0 h 4906"/>
              <a:gd name="T8" fmla="*/ 4160 w 5760"/>
              <a:gd name="T9" fmla="*/ 0 h 4906"/>
              <a:gd name="T10" fmla="*/ 3840 w 5760"/>
              <a:gd name="T11" fmla="*/ 320 h 4906"/>
              <a:gd name="T12" fmla="*/ 3840 w 5760"/>
              <a:gd name="T13" fmla="*/ 4693 h 4906"/>
              <a:gd name="T14" fmla="*/ 3627 w 5760"/>
              <a:gd name="T15" fmla="*/ 4693 h 4906"/>
              <a:gd name="T16" fmla="*/ 3627 w 5760"/>
              <a:gd name="T17" fmla="*/ 1813 h 4906"/>
              <a:gd name="T18" fmla="*/ 3307 w 5760"/>
              <a:gd name="T19" fmla="*/ 1493 h 4906"/>
              <a:gd name="T20" fmla="*/ 2453 w 5760"/>
              <a:gd name="T21" fmla="*/ 1493 h 4906"/>
              <a:gd name="T22" fmla="*/ 2133 w 5760"/>
              <a:gd name="T23" fmla="*/ 1813 h 4906"/>
              <a:gd name="T24" fmla="*/ 2133 w 5760"/>
              <a:gd name="T25" fmla="*/ 4693 h 4906"/>
              <a:gd name="T26" fmla="*/ 1920 w 5760"/>
              <a:gd name="T27" fmla="*/ 4693 h 4906"/>
              <a:gd name="T28" fmla="*/ 1920 w 5760"/>
              <a:gd name="T29" fmla="*/ 3306 h 4906"/>
              <a:gd name="T30" fmla="*/ 1600 w 5760"/>
              <a:gd name="T31" fmla="*/ 2986 h 4906"/>
              <a:gd name="T32" fmla="*/ 747 w 5760"/>
              <a:gd name="T33" fmla="*/ 2986 h 4906"/>
              <a:gd name="T34" fmla="*/ 427 w 5760"/>
              <a:gd name="T35" fmla="*/ 3306 h 4906"/>
              <a:gd name="T36" fmla="*/ 427 w 5760"/>
              <a:gd name="T37" fmla="*/ 4693 h 4906"/>
              <a:gd name="T38" fmla="*/ 107 w 5760"/>
              <a:gd name="T39" fmla="*/ 4693 h 4906"/>
              <a:gd name="T40" fmla="*/ 0 w 5760"/>
              <a:gd name="T41" fmla="*/ 4800 h 4906"/>
              <a:gd name="T42" fmla="*/ 107 w 5760"/>
              <a:gd name="T43" fmla="*/ 4906 h 4906"/>
              <a:gd name="T44" fmla="*/ 5653 w 5760"/>
              <a:gd name="T45" fmla="*/ 4906 h 4906"/>
              <a:gd name="T46" fmla="*/ 5760 w 5760"/>
              <a:gd name="T47" fmla="*/ 4800 h 4906"/>
              <a:gd name="T48" fmla="*/ 5653 w 5760"/>
              <a:gd name="T49" fmla="*/ 4693 h 4906"/>
              <a:gd name="T50" fmla="*/ 1707 w 5760"/>
              <a:gd name="T51" fmla="*/ 4693 h 4906"/>
              <a:gd name="T52" fmla="*/ 640 w 5760"/>
              <a:gd name="T53" fmla="*/ 4693 h 4906"/>
              <a:gd name="T54" fmla="*/ 640 w 5760"/>
              <a:gd name="T55" fmla="*/ 3306 h 4906"/>
              <a:gd name="T56" fmla="*/ 747 w 5760"/>
              <a:gd name="T57" fmla="*/ 3200 h 4906"/>
              <a:gd name="T58" fmla="*/ 1600 w 5760"/>
              <a:gd name="T59" fmla="*/ 3200 h 4906"/>
              <a:gd name="T60" fmla="*/ 1707 w 5760"/>
              <a:gd name="T61" fmla="*/ 3306 h 4906"/>
              <a:gd name="T62" fmla="*/ 1707 w 5760"/>
              <a:gd name="T63" fmla="*/ 4693 h 4906"/>
              <a:gd name="T64" fmla="*/ 3413 w 5760"/>
              <a:gd name="T65" fmla="*/ 4693 h 4906"/>
              <a:gd name="T66" fmla="*/ 2347 w 5760"/>
              <a:gd name="T67" fmla="*/ 4693 h 4906"/>
              <a:gd name="T68" fmla="*/ 2347 w 5760"/>
              <a:gd name="T69" fmla="*/ 1813 h 4906"/>
              <a:gd name="T70" fmla="*/ 2453 w 5760"/>
              <a:gd name="T71" fmla="*/ 1706 h 4906"/>
              <a:gd name="T72" fmla="*/ 3307 w 5760"/>
              <a:gd name="T73" fmla="*/ 1706 h 4906"/>
              <a:gd name="T74" fmla="*/ 3413 w 5760"/>
              <a:gd name="T75" fmla="*/ 1813 h 4906"/>
              <a:gd name="T76" fmla="*/ 3413 w 5760"/>
              <a:gd name="T77" fmla="*/ 4693 h 4906"/>
              <a:gd name="T78" fmla="*/ 5120 w 5760"/>
              <a:gd name="T79" fmla="*/ 4693 h 4906"/>
              <a:gd name="T80" fmla="*/ 4053 w 5760"/>
              <a:gd name="T81" fmla="*/ 4693 h 4906"/>
              <a:gd name="T82" fmla="*/ 4053 w 5760"/>
              <a:gd name="T83" fmla="*/ 320 h 4906"/>
              <a:gd name="T84" fmla="*/ 4160 w 5760"/>
              <a:gd name="T85" fmla="*/ 213 h 4906"/>
              <a:gd name="T86" fmla="*/ 5013 w 5760"/>
              <a:gd name="T87" fmla="*/ 213 h 4906"/>
              <a:gd name="T88" fmla="*/ 5120 w 5760"/>
              <a:gd name="T89" fmla="*/ 320 h 4906"/>
              <a:gd name="T90" fmla="*/ 5120 w 5760"/>
              <a:gd name="T91" fmla="*/ 4693 h 4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60" h="4906">
                <a:moveTo>
                  <a:pt x="5653" y="4693"/>
                </a:moveTo>
                <a:lnTo>
                  <a:pt x="5333" y="4693"/>
                </a:lnTo>
                <a:lnTo>
                  <a:pt x="5333" y="320"/>
                </a:lnTo>
                <a:cubicBezTo>
                  <a:pt x="5333" y="144"/>
                  <a:pt x="5189" y="0"/>
                  <a:pt x="5013" y="0"/>
                </a:cubicBezTo>
                <a:lnTo>
                  <a:pt x="4160" y="0"/>
                </a:lnTo>
                <a:cubicBezTo>
                  <a:pt x="3984" y="0"/>
                  <a:pt x="3840" y="144"/>
                  <a:pt x="3840" y="320"/>
                </a:cubicBezTo>
                <a:lnTo>
                  <a:pt x="3840" y="4693"/>
                </a:lnTo>
                <a:lnTo>
                  <a:pt x="3627" y="4693"/>
                </a:lnTo>
                <a:lnTo>
                  <a:pt x="3627" y="1813"/>
                </a:lnTo>
                <a:cubicBezTo>
                  <a:pt x="3627" y="1637"/>
                  <a:pt x="3483" y="1493"/>
                  <a:pt x="3307" y="1493"/>
                </a:cubicBezTo>
                <a:lnTo>
                  <a:pt x="2453" y="1493"/>
                </a:lnTo>
                <a:cubicBezTo>
                  <a:pt x="2277" y="1493"/>
                  <a:pt x="2133" y="1637"/>
                  <a:pt x="2133" y="1813"/>
                </a:cubicBezTo>
                <a:lnTo>
                  <a:pt x="2133" y="4693"/>
                </a:lnTo>
                <a:lnTo>
                  <a:pt x="1920" y="4693"/>
                </a:lnTo>
                <a:lnTo>
                  <a:pt x="1920" y="3306"/>
                </a:lnTo>
                <a:cubicBezTo>
                  <a:pt x="1920" y="3130"/>
                  <a:pt x="1776" y="2986"/>
                  <a:pt x="1600" y="2986"/>
                </a:cubicBezTo>
                <a:lnTo>
                  <a:pt x="747" y="2986"/>
                </a:lnTo>
                <a:cubicBezTo>
                  <a:pt x="571" y="2986"/>
                  <a:pt x="427" y="3130"/>
                  <a:pt x="427" y="3306"/>
                </a:cubicBezTo>
                <a:lnTo>
                  <a:pt x="427" y="4693"/>
                </a:lnTo>
                <a:lnTo>
                  <a:pt x="107" y="4693"/>
                </a:lnTo>
                <a:cubicBezTo>
                  <a:pt x="48" y="4693"/>
                  <a:pt x="0" y="4741"/>
                  <a:pt x="0" y="4800"/>
                </a:cubicBezTo>
                <a:cubicBezTo>
                  <a:pt x="0" y="4858"/>
                  <a:pt x="48" y="4906"/>
                  <a:pt x="107" y="4906"/>
                </a:cubicBezTo>
                <a:lnTo>
                  <a:pt x="5653" y="4906"/>
                </a:lnTo>
                <a:cubicBezTo>
                  <a:pt x="5712" y="4906"/>
                  <a:pt x="5760" y="4858"/>
                  <a:pt x="5760" y="4800"/>
                </a:cubicBezTo>
                <a:cubicBezTo>
                  <a:pt x="5760" y="4741"/>
                  <a:pt x="5712" y="4693"/>
                  <a:pt x="5653" y="4693"/>
                </a:cubicBezTo>
                <a:close/>
                <a:moveTo>
                  <a:pt x="1707" y="4693"/>
                </a:moveTo>
                <a:lnTo>
                  <a:pt x="640" y="4693"/>
                </a:lnTo>
                <a:lnTo>
                  <a:pt x="640" y="3306"/>
                </a:lnTo>
                <a:cubicBezTo>
                  <a:pt x="640" y="3248"/>
                  <a:pt x="688" y="3200"/>
                  <a:pt x="747" y="3200"/>
                </a:cubicBezTo>
                <a:lnTo>
                  <a:pt x="1600" y="3200"/>
                </a:lnTo>
                <a:cubicBezTo>
                  <a:pt x="1659" y="3200"/>
                  <a:pt x="1707" y="3248"/>
                  <a:pt x="1707" y="3306"/>
                </a:cubicBezTo>
                <a:lnTo>
                  <a:pt x="1707" y="4693"/>
                </a:lnTo>
                <a:close/>
                <a:moveTo>
                  <a:pt x="3413" y="4693"/>
                </a:moveTo>
                <a:lnTo>
                  <a:pt x="2347" y="4693"/>
                </a:lnTo>
                <a:lnTo>
                  <a:pt x="2347" y="1813"/>
                </a:lnTo>
                <a:cubicBezTo>
                  <a:pt x="2347" y="1754"/>
                  <a:pt x="2395" y="1706"/>
                  <a:pt x="2453" y="1706"/>
                </a:cubicBezTo>
                <a:lnTo>
                  <a:pt x="3307" y="1706"/>
                </a:lnTo>
                <a:cubicBezTo>
                  <a:pt x="3365" y="1706"/>
                  <a:pt x="3413" y="1754"/>
                  <a:pt x="3413" y="1813"/>
                </a:cubicBezTo>
                <a:lnTo>
                  <a:pt x="3413" y="4693"/>
                </a:lnTo>
                <a:close/>
                <a:moveTo>
                  <a:pt x="5120" y="4693"/>
                </a:moveTo>
                <a:lnTo>
                  <a:pt x="4053" y="4693"/>
                </a:lnTo>
                <a:lnTo>
                  <a:pt x="4053" y="320"/>
                </a:lnTo>
                <a:cubicBezTo>
                  <a:pt x="4053" y="261"/>
                  <a:pt x="4101" y="213"/>
                  <a:pt x="4160" y="213"/>
                </a:cubicBezTo>
                <a:lnTo>
                  <a:pt x="5013" y="213"/>
                </a:lnTo>
                <a:cubicBezTo>
                  <a:pt x="5072" y="213"/>
                  <a:pt x="5120" y="261"/>
                  <a:pt x="5120" y="320"/>
                </a:cubicBezTo>
                <a:lnTo>
                  <a:pt x="5120" y="4693"/>
                </a:lnTo>
                <a:close/>
              </a:path>
            </a:pathLst>
          </a:custGeom>
          <a:solidFill>
            <a:schemeClr val="accent1"/>
          </a:solidFill>
          <a:ln>
            <a:noFill/>
          </a:ln>
        </p:spPr>
        <p:txBody>
          <a:bodyPr/>
          <a:lstStyle/>
          <a:p>
            <a:endParaRPr lang="zh-CN" altLang="en-US"/>
          </a:p>
        </p:txBody>
      </p:sp>
      <p:sp>
        <p:nvSpPr>
          <p:cNvPr id="113" name="pie-chart_249264">
            <a:extLst>
              <a:ext uri="{FF2B5EF4-FFF2-40B4-BE49-F238E27FC236}">
                <a16:creationId xmlns:a16="http://schemas.microsoft.com/office/drawing/2014/main" id="{7DCD8674-351B-423F-A134-547B1593B7A7}"/>
              </a:ext>
            </a:extLst>
          </p:cNvPr>
          <p:cNvSpPr>
            <a:spLocks noChangeAspect="1"/>
          </p:cNvSpPr>
          <p:nvPr/>
        </p:nvSpPr>
        <p:spPr bwMode="auto">
          <a:xfrm>
            <a:off x="9365263" y="2482313"/>
            <a:ext cx="507049" cy="506283"/>
          </a:xfrm>
          <a:custGeom>
            <a:avLst/>
            <a:gdLst>
              <a:gd name="T0" fmla="*/ 3413 w 6827"/>
              <a:gd name="T1" fmla="*/ 0 h 6827"/>
              <a:gd name="T2" fmla="*/ 0 w 6827"/>
              <a:gd name="T3" fmla="*/ 3413 h 6827"/>
              <a:gd name="T4" fmla="*/ 3413 w 6827"/>
              <a:gd name="T5" fmla="*/ 6827 h 6827"/>
              <a:gd name="T6" fmla="*/ 6827 w 6827"/>
              <a:gd name="T7" fmla="*/ 3413 h 6827"/>
              <a:gd name="T8" fmla="*/ 3413 w 6827"/>
              <a:gd name="T9" fmla="*/ 0 h 6827"/>
              <a:gd name="T10" fmla="*/ 3524 w 6827"/>
              <a:gd name="T11" fmla="*/ 256 h 6827"/>
              <a:gd name="T12" fmla="*/ 6571 w 6827"/>
              <a:gd name="T13" fmla="*/ 3303 h 6827"/>
              <a:gd name="T14" fmla="*/ 3524 w 6827"/>
              <a:gd name="T15" fmla="*/ 3303 h 6827"/>
              <a:gd name="T16" fmla="*/ 3524 w 6827"/>
              <a:gd name="T17" fmla="*/ 256 h 6827"/>
              <a:gd name="T18" fmla="*/ 3413 w 6827"/>
              <a:gd name="T19" fmla="*/ 6582 h 6827"/>
              <a:gd name="T20" fmla="*/ 245 w 6827"/>
              <a:gd name="T21" fmla="*/ 3417 h 6827"/>
              <a:gd name="T22" fmla="*/ 3271 w 6827"/>
              <a:gd name="T23" fmla="*/ 256 h 6827"/>
              <a:gd name="T24" fmla="*/ 3271 w 6827"/>
              <a:gd name="T25" fmla="*/ 3413 h 6827"/>
              <a:gd name="T26" fmla="*/ 3413 w 6827"/>
              <a:gd name="T27" fmla="*/ 3556 h 6827"/>
              <a:gd name="T28" fmla="*/ 6571 w 6827"/>
              <a:gd name="T29" fmla="*/ 3556 h 6827"/>
              <a:gd name="T30" fmla="*/ 3413 w 6827"/>
              <a:gd name="T31" fmla="*/ 658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27" h="6827">
                <a:moveTo>
                  <a:pt x="3413" y="0"/>
                </a:moveTo>
                <a:cubicBezTo>
                  <a:pt x="1531" y="0"/>
                  <a:pt x="0" y="1531"/>
                  <a:pt x="0" y="3413"/>
                </a:cubicBezTo>
                <a:cubicBezTo>
                  <a:pt x="0" y="5295"/>
                  <a:pt x="1531" y="6827"/>
                  <a:pt x="3413" y="6827"/>
                </a:cubicBezTo>
                <a:cubicBezTo>
                  <a:pt x="5295" y="6827"/>
                  <a:pt x="6827" y="5295"/>
                  <a:pt x="6827" y="3413"/>
                </a:cubicBezTo>
                <a:cubicBezTo>
                  <a:pt x="6827" y="1531"/>
                  <a:pt x="5295" y="0"/>
                  <a:pt x="3413" y="0"/>
                </a:cubicBezTo>
                <a:close/>
                <a:moveTo>
                  <a:pt x="3524" y="256"/>
                </a:moveTo>
                <a:cubicBezTo>
                  <a:pt x="5167" y="321"/>
                  <a:pt x="6506" y="1659"/>
                  <a:pt x="6571" y="3303"/>
                </a:cubicBezTo>
                <a:lnTo>
                  <a:pt x="3524" y="3303"/>
                </a:lnTo>
                <a:lnTo>
                  <a:pt x="3524" y="256"/>
                </a:lnTo>
                <a:close/>
                <a:moveTo>
                  <a:pt x="3413" y="6582"/>
                </a:moveTo>
                <a:cubicBezTo>
                  <a:pt x="1671" y="6582"/>
                  <a:pt x="245" y="5160"/>
                  <a:pt x="245" y="3417"/>
                </a:cubicBezTo>
                <a:cubicBezTo>
                  <a:pt x="245" y="1717"/>
                  <a:pt x="1596" y="323"/>
                  <a:pt x="3271" y="256"/>
                </a:cubicBezTo>
                <a:lnTo>
                  <a:pt x="3271" y="3413"/>
                </a:lnTo>
                <a:cubicBezTo>
                  <a:pt x="3271" y="3483"/>
                  <a:pt x="3344" y="3556"/>
                  <a:pt x="3413" y="3556"/>
                </a:cubicBezTo>
                <a:lnTo>
                  <a:pt x="6571" y="3556"/>
                </a:lnTo>
                <a:cubicBezTo>
                  <a:pt x="6504" y="5231"/>
                  <a:pt x="5114" y="6582"/>
                  <a:pt x="3413" y="6582"/>
                </a:cubicBezTo>
                <a:close/>
              </a:path>
            </a:pathLst>
          </a:custGeom>
          <a:solidFill>
            <a:schemeClr val="accent1"/>
          </a:solidFill>
          <a:ln>
            <a:noFill/>
          </a:ln>
        </p:spPr>
        <p:txBody>
          <a:bodyPr/>
          <a:lstStyle/>
          <a:p>
            <a:endParaRPr lang="zh-CN" altLang="en-US"/>
          </a:p>
        </p:txBody>
      </p:sp>
      <p:sp>
        <p:nvSpPr>
          <p:cNvPr id="114" name="shopping-bag_215633">
            <a:extLst>
              <a:ext uri="{FF2B5EF4-FFF2-40B4-BE49-F238E27FC236}">
                <a16:creationId xmlns:a16="http://schemas.microsoft.com/office/drawing/2014/main" id="{C0FAAFED-FDA8-4DC7-9387-62093E1ED1C0}"/>
              </a:ext>
            </a:extLst>
          </p:cNvPr>
          <p:cNvSpPr>
            <a:spLocks noChangeAspect="1"/>
          </p:cNvSpPr>
          <p:nvPr/>
        </p:nvSpPr>
        <p:spPr bwMode="auto">
          <a:xfrm>
            <a:off x="10214131" y="2505831"/>
            <a:ext cx="507049" cy="459246"/>
          </a:xfrm>
          <a:custGeom>
            <a:avLst/>
            <a:gdLst>
              <a:gd name="connsiteX0" fmla="*/ 306469 w 607780"/>
              <a:gd name="connsiteY0" fmla="*/ 280023 h 550481"/>
              <a:gd name="connsiteX1" fmla="*/ 306469 w 607780"/>
              <a:gd name="connsiteY1" fmla="*/ 522184 h 550481"/>
              <a:gd name="connsiteX2" fmla="*/ 319748 w 607780"/>
              <a:gd name="connsiteY2" fmla="*/ 535352 h 550481"/>
              <a:gd name="connsiteX3" fmla="*/ 579538 w 607780"/>
              <a:gd name="connsiteY3" fmla="*/ 535352 h 550481"/>
              <a:gd name="connsiteX4" fmla="*/ 592817 w 607780"/>
              <a:gd name="connsiteY4" fmla="*/ 522184 h 550481"/>
              <a:gd name="connsiteX5" fmla="*/ 592817 w 607780"/>
              <a:gd name="connsiteY5" fmla="*/ 280023 h 550481"/>
              <a:gd name="connsiteX6" fmla="*/ 526420 w 607780"/>
              <a:gd name="connsiteY6" fmla="*/ 280023 h 550481"/>
              <a:gd name="connsiteX7" fmla="*/ 526420 w 607780"/>
              <a:gd name="connsiteY7" fmla="*/ 315978 h 550481"/>
              <a:gd name="connsiteX8" fmla="*/ 518939 w 607780"/>
              <a:gd name="connsiteY8" fmla="*/ 323449 h 550481"/>
              <a:gd name="connsiteX9" fmla="*/ 511458 w 607780"/>
              <a:gd name="connsiteY9" fmla="*/ 315978 h 550481"/>
              <a:gd name="connsiteX10" fmla="*/ 511458 w 607780"/>
              <a:gd name="connsiteY10" fmla="*/ 280023 h 550481"/>
              <a:gd name="connsiteX11" fmla="*/ 387641 w 607780"/>
              <a:gd name="connsiteY11" fmla="*/ 280023 h 550481"/>
              <a:gd name="connsiteX12" fmla="*/ 387641 w 607780"/>
              <a:gd name="connsiteY12" fmla="*/ 315978 h 550481"/>
              <a:gd name="connsiteX13" fmla="*/ 380160 w 607780"/>
              <a:gd name="connsiteY13" fmla="*/ 323449 h 550481"/>
              <a:gd name="connsiteX14" fmla="*/ 372679 w 607780"/>
              <a:gd name="connsiteY14" fmla="*/ 315978 h 550481"/>
              <a:gd name="connsiteX15" fmla="*/ 372679 w 607780"/>
              <a:gd name="connsiteY15" fmla="*/ 280023 h 550481"/>
              <a:gd name="connsiteX16" fmla="*/ 449643 w 607780"/>
              <a:gd name="connsiteY16" fmla="*/ 184017 h 550481"/>
              <a:gd name="connsiteX17" fmla="*/ 387641 w 607780"/>
              <a:gd name="connsiteY17" fmla="*/ 245842 h 550481"/>
              <a:gd name="connsiteX18" fmla="*/ 387828 w 607780"/>
              <a:gd name="connsiteY18" fmla="*/ 245842 h 550481"/>
              <a:gd name="connsiteX19" fmla="*/ 387828 w 607780"/>
              <a:gd name="connsiteY19" fmla="*/ 265174 h 550481"/>
              <a:gd name="connsiteX20" fmla="*/ 511645 w 607780"/>
              <a:gd name="connsiteY20" fmla="*/ 265174 h 550481"/>
              <a:gd name="connsiteX21" fmla="*/ 511645 w 607780"/>
              <a:gd name="connsiteY21" fmla="*/ 245842 h 550481"/>
              <a:gd name="connsiteX22" fmla="*/ 449643 w 607780"/>
              <a:gd name="connsiteY22" fmla="*/ 184017 h 550481"/>
              <a:gd name="connsiteX23" fmla="*/ 449643 w 607780"/>
              <a:gd name="connsiteY23" fmla="*/ 169075 h 550481"/>
              <a:gd name="connsiteX24" fmla="*/ 526607 w 607780"/>
              <a:gd name="connsiteY24" fmla="*/ 245748 h 550481"/>
              <a:gd name="connsiteX25" fmla="*/ 526607 w 607780"/>
              <a:gd name="connsiteY25" fmla="*/ 265080 h 550481"/>
              <a:gd name="connsiteX26" fmla="*/ 600299 w 607780"/>
              <a:gd name="connsiteY26" fmla="*/ 265080 h 550481"/>
              <a:gd name="connsiteX27" fmla="*/ 607780 w 607780"/>
              <a:gd name="connsiteY27" fmla="*/ 272551 h 550481"/>
              <a:gd name="connsiteX28" fmla="*/ 607780 w 607780"/>
              <a:gd name="connsiteY28" fmla="*/ 522277 h 550481"/>
              <a:gd name="connsiteX29" fmla="*/ 579538 w 607780"/>
              <a:gd name="connsiteY29" fmla="*/ 550481 h 550481"/>
              <a:gd name="connsiteX30" fmla="*/ 319748 w 607780"/>
              <a:gd name="connsiteY30" fmla="*/ 550481 h 550481"/>
              <a:gd name="connsiteX31" fmla="*/ 291506 w 607780"/>
              <a:gd name="connsiteY31" fmla="*/ 522277 h 550481"/>
              <a:gd name="connsiteX32" fmla="*/ 291506 w 607780"/>
              <a:gd name="connsiteY32" fmla="*/ 272645 h 550481"/>
              <a:gd name="connsiteX33" fmla="*/ 298987 w 607780"/>
              <a:gd name="connsiteY33" fmla="*/ 265174 h 550481"/>
              <a:gd name="connsiteX34" fmla="*/ 372679 w 607780"/>
              <a:gd name="connsiteY34" fmla="*/ 265174 h 550481"/>
              <a:gd name="connsiteX35" fmla="*/ 372679 w 607780"/>
              <a:gd name="connsiteY35" fmla="*/ 245842 h 550481"/>
              <a:gd name="connsiteX36" fmla="*/ 449643 w 607780"/>
              <a:gd name="connsiteY36" fmla="*/ 169075 h 550481"/>
              <a:gd name="connsiteX37" fmla="*/ 195725 w 607780"/>
              <a:gd name="connsiteY37" fmla="*/ 14940 h 550481"/>
              <a:gd name="connsiteX38" fmla="*/ 115583 w 607780"/>
              <a:gd name="connsiteY38" fmla="*/ 94964 h 550481"/>
              <a:gd name="connsiteX39" fmla="*/ 115583 w 607780"/>
              <a:gd name="connsiteY39" fmla="*/ 95991 h 550481"/>
              <a:gd name="connsiteX40" fmla="*/ 275960 w 607780"/>
              <a:gd name="connsiteY40" fmla="*/ 95991 h 550481"/>
              <a:gd name="connsiteX41" fmla="*/ 275960 w 607780"/>
              <a:gd name="connsiteY41" fmla="*/ 94964 h 550481"/>
              <a:gd name="connsiteX42" fmla="*/ 195725 w 607780"/>
              <a:gd name="connsiteY42" fmla="*/ 14940 h 550481"/>
              <a:gd name="connsiteX43" fmla="*/ 195725 w 607780"/>
              <a:gd name="connsiteY43" fmla="*/ 0 h 550481"/>
              <a:gd name="connsiteX44" fmla="*/ 290922 w 607780"/>
              <a:gd name="connsiteY44" fmla="*/ 94964 h 550481"/>
              <a:gd name="connsiteX45" fmla="*/ 290922 w 607780"/>
              <a:gd name="connsiteY45" fmla="*/ 95991 h 550481"/>
              <a:gd name="connsiteX46" fmla="*/ 383875 w 607780"/>
              <a:gd name="connsiteY46" fmla="*/ 95991 h 550481"/>
              <a:gd name="connsiteX47" fmla="*/ 391356 w 607780"/>
              <a:gd name="connsiteY47" fmla="*/ 103461 h 550481"/>
              <a:gd name="connsiteX48" fmla="*/ 391356 w 607780"/>
              <a:gd name="connsiteY48" fmla="*/ 140439 h 550481"/>
              <a:gd name="connsiteX49" fmla="*/ 383875 w 607780"/>
              <a:gd name="connsiteY49" fmla="*/ 147909 h 550481"/>
              <a:gd name="connsiteX50" fmla="*/ 376394 w 607780"/>
              <a:gd name="connsiteY50" fmla="*/ 140439 h 550481"/>
              <a:gd name="connsiteX51" fmla="*/ 376394 w 607780"/>
              <a:gd name="connsiteY51" fmla="*/ 110932 h 550481"/>
              <a:gd name="connsiteX52" fmla="*/ 290922 w 607780"/>
              <a:gd name="connsiteY52" fmla="*/ 110932 h 550481"/>
              <a:gd name="connsiteX53" fmla="*/ 290922 w 607780"/>
              <a:gd name="connsiteY53" fmla="*/ 162849 h 550481"/>
              <a:gd name="connsiteX54" fmla="*/ 283441 w 607780"/>
              <a:gd name="connsiteY54" fmla="*/ 170319 h 550481"/>
              <a:gd name="connsiteX55" fmla="*/ 275960 w 607780"/>
              <a:gd name="connsiteY55" fmla="*/ 162849 h 550481"/>
              <a:gd name="connsiteX56" fmla="*/ 275960 w 607780"/>
              <a:gd name="connsiteY56" fmla="*/ 110932 h 550481"/>
              <a:gd name="connsiteX57" fmla="*/ 115583 w 607780"/>
              <a:gd name="connsiteY57" fmla="*/ 110932 h 550481"/>
              <a:gd name="connsiteX58" fmla="*/ 115583 w 607780"/>
              <a:gd name="connsiteY58" fmla="*/ 162849 h 550481"/>
              <a:gd name="connsiteX59" fmla="*/ 108102 w 607780"/>
              <a:gd name="connsiteY59" fmla="*/ 170319 h 550481"/>
              <a:gd name="connsiteX60" fmla="*/ 100621 w 607780"/>
              <a:gd name="connsiteY60" fmla="*/ 162849 h 550481"/>
              <a:gd name="connsiteX61" fmla="*/ 100621 w 607780"/>
              <a:gd name="connsiteY61" fmla="*/ 110932 h 550481"/>
              <a:gd name="connsiteX62" fmla="*/ 14962 w 607780"/>
              <a:gd name="connsiteY62" fmla="*/ 110932 h 550481"/>
              <a:gd name="connsiteX63" fmla="*/ 14962 w 607780"/>
              <a:gd name="connsiteY63" fmla="*/ 475194 h 550481"/>
              <a:gd name="connsiteX64" fmla="*/ 75185 w 607780"/>
              <a:gd name="connsiteY64" fmla="*/ 535329 h 550481"/>
              <a:gd name="connsiteX65" fmla="*/ 249215 w 607780"/>
              <a:gd name="connsiteY65" fmla="*/ 535329 h 550481"/>
              <a:gd name="connsiteX66" fmla="*/ 256696 w 607780"/>
              <a:gd name="connsiteY66" fmla="*/ 542799 h 550481"/>
              <a:gd name="connsiteX67" fmla="*/ 249215 w 607780"/>
              <a:gd name="connsiteY67" fmla="*/ 550269 h 550481"/>
              <a:gd name="connsiteX68" fmla="*/ 75185 w 607780"/>
              <a:gd name="connsiteY68" fmla="*/ 550269 h 550481"/>
              <a:gd name="connsiteX69" fmla="*/ 0 w 607780"/>
              <a:gd name="connsiteY69" fmla="*/ 475194 h 550481"/>
              <a:gd name="connsiteX70" fmla="*/ 0 w 607780"/>
              <a:gd name="connsiteY70" fmla="*/ 103461 h 550481"/>
              <a:gd name="connsiteX71" fmla="*/ 7481 w 607780"/>
              <a:gd name="connsiteY71" fmla="*/ 95991 h 550481"/>
              <a:gd name="connsiteX72" fmla="*/ 100621 w 607780"/>
              <a:gd name="connsiteY72" fmla="*/ 95991 h 550481"/>
              <a:gd name="connsiteX73" fmla="*/ 100621 w 607780"/>
              <a:gd name="connsiteY73" fmla="*/ 94964 h 550481"/>
              <a:gd name="connsiteX74" fmla="*/ 195725 w 607780"/>
              <a:gd name="connsiteY74" fmla="*/ 0 h 55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7780" h="550481">
                <a:moveTo>
                  <a:pt x="306469" y="280023"/>
                </a:moveTo>
                <a:lnTo>
                  <a:pt x="306469" y="522184"/>
                </a:lnTo>
                <a:cubicBezTo>
                  <a:pt x="306469" y="529562"/>
                  <a:pt x="312454" y="535352"/>
                  <a:pt x="319748" y="535352"/>
                </a:cubicBezTo>
                <a:lnTo>
                  <a:pt x="579538" y="535352"/>
                </a:lnTo>
                <a:cubicBezTo>
                  <a:pt x="586926" y="535352"/>
                  <a:pt x="592817" y="529375"/>
                  <a:pt x="592817" y="522184"/>
                </a:cubicBezTo>
                <a:lnTo>
                  <a:pt x="592817" y="280023"/>
                </a:lnTo>
                <a:lnTo>
                  <a:pt x="526420" y="280023"/>
                </a:lnTo>
                <a:lnTo>
                  <a:pt x="526420" y="315978"/>
                </a:lnTo>
                <a:cubicBezTo>
                  <a:pt x="526420" y="320087"/>
                  <a:pt x="523054" y="323449"/>
                  <a:pt x="518939" y="323449"/>
                </a:cubicBezTo>
                <a:cubicBezTo>
                  <a:pt x="514824" y="323449"/>
                  <a:pt x="511458" y="320087"/>
                  <a:pt x="511458" y="315978"/>
                </a:cubicBezTo>
                <a:lnTo>
                  <a:pt x="511458" y="280023"/>
                </a:lnTo>
                <a:lnTo>
                  <a:pt x="387641" y="280023"/>
                </a:lnTo>
                <a:lnTo>
                  <a:pt x="387641" y="315978"/>
                </a:lnTo>
                <a:cubicBezTo>
                  <a:pt x="387641" y="320087"/>
                  <a:pt x="384275" y="323449"/>
                  <a:pt x="380160" y="323449"/>
                </a:cubicBezTo>
                <a:cubicBezTo>
                  <a:pt x="376045" y="323449"/>
                  <a:pt x="372679" y="320087"/>
                  <a:pt x="372679" y="315978"/>
                </a:cubicBezTo>
                <a:lnTo>
                  <a:pt x="372679" y="280023"/>
                </a:lnTo>
                <a:close/>
                <a:moveTo>
                  <a:pt x="449643" y="184017"/>
                </a:moveTo>
                <a:cubicBezTo>
                  <a:pt x="415509" y="184017"/>
                  <a:pt x="387641" y="211754"/>
                  <a:pt x="387641" y="245842"/>
                </a:cubicBezTo>
                <a:lnTo>
                  <a:pt x="387828" y="245842"/>
                </a:lnTo>
                <a:lnTo>
                  <a:pt x="387828" y="265174"/>
                </a:lnTo>
                <a:lnTo>
                  <a:pt x="511645" y="265174"/>
                </a:lnTo>
                <a:lnTo>
                  <a:pt x="511645" y="245842"/>
                </a:lnTo>
                <a:cubicBezTo>
                  <a:pt x="511645" y="211754"/>
                  <a:pt x="483777" y="184017"/>
                  <a:pt x="449643" y="184017"/>
                </a:cubicBezTo>
                <a:close/>
                <a:moveTo>
                  <a:pt x="449643" y="169075"/>
                </a:moveTo>
                <a:cubicBezTo>
                  <a:pt x="492006" y="169075"/>
                  <a:pt x="526420" y="203536"/>
                  <a:pt x="526607" y="245748"/>
                </a:cubicBezTo>
                <a:lnTo>
                  <a:pt x="526607" y="265080"/>
                </a:lnTo>
                <a:lnTo>
                  <a:pt x="600299" y="265080"/>
                </a:lnTo>
                <a:cubicBezTo>
                  <a:pt x="604413" y="265080"/>
                  <a:pt x="607780" y="268442"/>
                  <a:pt x="607780" y="272551"/>
                </a:cubicBezTo>
                <a:lnTo>
                  <a:pt x="607780" y="522277"/>
                </a:lnTo>
                <a:cubicBezTo>
                  <a:pt x="607780" y="537873"/>
                  <a:pt x="595062" y="550481"/>
                  <a:pt x="579538" y="550481"/>
                </a:cubicBezTo>
                <a:lnTo>
                  <a:pt x="319748" y="550481"/>
                </a:lnTo>
                <a:cubicBezTo>
                  <a:pt x="304131" y="550481"/>
                  <a:pt x="291506" y="537780"/>
                  <a:pt x="291506" y="522277"/>
                </a:cubicBezTo>
                <a:lnTo>
                  <a:pt x="291506" y="272645"/>
                </a:lnTo>
                <a:cubicBezTo>
                  <a:pt x="291506" y="268536"/>
                  <a:pt x="294873" y="265174"/>
                  <a:pt x="298987" y="265174"/>
                </a:cubicBezTo>
                <a:lnTo>
                  <a:pt x="372679" y="265174"/>
                </a:lnTo>
                <a:lnTo>
                  <a:pt x="372679" y="245842"/>
                </a:lnTo>
                <a:cubicBezTo>
                  <a:pt x="372679" y="203536"/>
                  <a:pt x="407280" y="169075"/>
                  <a:pt x="449643" y="169075"/>
                </a:cubicBezTo>
                <a:close/>
                <a:moveTo>
                  <a:pt x="195725" y="14940"/>
                </a:moveTo>
                <a:cubicBezTo>
                  <a:pt x="151493" y="14940"/>
                  <a:pt x="115583" y="50797"/>
                  <a:pt x="115583" y="94964"/>
                </a:cubicBezTo>
                <a:lnTo>
                  <a:pt x="115583" y="95991"/>
                </a:lnTo>
                <a:lnTo>
                  <a:pt x="275960" y="95991"/>
                </a:lnTo>
                <a:lnTo>
                  <a:pt x="275960" y="94964"/>
                </a:lnTo>
                <a:cubicBezTo>
                  <a:pt x="275960" y="50797"/>
                  <a:pt x="240050" y="14940"/>
                  <a:pt x="195725" y="14940"/>
                </a:cubicBezTo>
                <a:close/>
                <a:moveTo>
                  <a:pt x="195725" y="0"/>
                </a:moveTo>
                <a:cubicBezTo>
                  <a:pt x="248093" y="0"/>
                  <a:pt x="290922" y="42580"/>
                  <a:pt x="290922" y="94964"/>
                </a:cubicBezTo>
                <a:lnTo>
                  <a:pt x="290922" y="95991"/>
                </a:lnTo>
                <a:lnTo>
                  <a:pt x="383875" y="95991"/>
                </a:lnTo>
                <a:cubicBezTo>
                  <a:pt x="387989" y="95991"/>
                  <a:pt x="391356" y="99353"/>
                  <a:pt x="391356" y="103461"/>
                </a:cubicBezTo>
                <a:lnTo>
                  <a:pt x="391356" y="140439"/>
                </a:lnTo>
                <a:cubicBezTo>
                  <a:pt x="391356" y="144547"/>
                  <a:pt x="387989" y="147909"/>
                  <a:pt x="383875" y="147909"/>
                </a:cubicBezTo>
                <a:cubicBezTo>
                  <a:pt x="379760" y="147909"/>
                  <a:pt x="376394" y="144547"/>
                  <a:pt x="376394" y="140439"/>
                </a:cubicBezTo>
                <a:lnTo>
                  <a:pt x="376394" y="110932"/>
                </a:lnTo>
                <a:lnTo>
                  <a:pt x="290922" y="110932"/>
                </a:lnTo>
                <a:lnTo>
                  <a:pt x="290922" y="162849"/>
                </a:lnTo>
                <a:cubicBezTo>
                  <a:pt x="290922" y="166958"/>
                  <a:pt x="287555" y="170319"/>
                  <a:pt x="283441" y="170319"/>
                </a:cubicBezTo>
                <a:cubicBezTo>
                  <a:pt x="279326" y="170319"/>
                  <a:pt x="275960" y="166958"/>
                  <a:pt x="275960" y="162849"/>
                </a:cubicBezTo>
                <a:lnTo>
                  <a:pt x="275960" y="110932"/>
                </a:lnTo>
                <a:lnTo>
                  <a:pt x="115583" y="110932"/>
                </a:lnTo>
                <a:lnTo>
                  <a:pt x="115583" y="162849"/>
                </a:lnTo>
                <a:cubicBezTo>
                  <a:pt x="115583" y="166958"/>
                  <a:pt x="112217" y="170319"/>
                  <a:pt x="108102" y="170319"/>
                </a:cubicBezTo>
                <a:cubicBezTo>
                  <a:pt x="103988" y="170319"/>
                  <a:pt x="100621" y="166958"/>
                  <a:pt x="100621" y="162849"/>
                </a:cubicBezTo>
                <a:lnTo>
                  <a:pt x="100621" y="110932"/>
                </a:lnTo>
                <a:lnTo>
                  <a:pt x="14962" y="110932"/>
                </a:lnTo>
                <a:lnTo>
                  <a:pt x="14962" y="475194"/>
                </a:lnTo>
                <a:cubicBezTo>
                  <a:pt x="14962" y="508343"/>
                  <a:pt x="41988" y="535329"/>
                  <a:pt x="75185" y="535329"/>
                </a:cubicBezTo>
                <a:lnTo>
                  <a:pt x="249215" y="535329"/>
                </a:lnTo>
                <a:cubicBezTo>
                  <a:pt x="253329" y="535329"/>
                  <a:pt x="256696" y="538690"/>
                  <a:pt x="256696" y="542799"/>
                </a:cubicBezTo>
                <a:cubicBezTo>
                  <a:pt x="256696" y="546907"/>
                  <a:pt x="253329" y="550269"/>
                  <a:pt x="249215" y="550269"/>
                </a:cubicBezTo>
                <a:lnTo>
                  <a:pt x="75185" y="550269"/>
                </a:lnTo>
                <a:cubicBezTo>
                  <a:pt x="33665" y="550269"/>
                  <a:pt x="0" y="516560"/>
                  <a:pt x="0" y="475194"/>
                </a:cubicBezTo>
                <a:lnTo>
                  <a:pt x="0" y="103461"/>
                </a:lnTo>
                <a:cubicBezTo>
                  <a:pt x="0" y="99353"/>
                  <a:pt x="3367" y="95991"/>
                  <a:pt x="7481" y="95991"/>
                </a:cubicBezTo>
                <a:lnTo>
                  <a:pt x="100621" y="95991"/>
                </a:lnTo>
                <a:lnTo>
                  <a:pt x="100621" y="94964"/>
                </a:lnTo>
                <a:cubicBezTo>
                  <a:pt x="100621" y="42580"/>
                  <a:pt x="143263" y="0"/>
                  <a:pt x="195725" y="0"/>
                </a:cubicBezTo>
                <a:close/>
              </a:path>
            </a:pathLst>
          </a:custGeom>
          <a:solidFill>
            <a:schemeClr val="accent1"/>
          </a:solidFill>
          <a:ln>
            <a:noFill/>
          </a:ln>
        </p:spPr>
        <p:txBody>
          <a:bodyPr/>
          <a:lstStyle/>
          <a:p>
            <a:endParaRPr lang="zh-CN" altLang="en-US"/>
          </a:p>
        </p:txBody>
      </p:sp>
      <p:sp>
        <p:nvSpPr>
          <p:cNvPr id="115" name="profit_157170">
            <a:extLst>
              <a:ext uri="{FF2B5EF4-FFF2-40B4-BE49-F238E27FC236}">
                <a16:creationId xmlns:a16="http://schemas.microsoft.com/office/drawing/2014/main" id="{2043B476-73E4-4E1F-BD5D-538AE9D811AA}"/>
              </a:ext>
            </a:extLst>
          </p:cNvPr>
          <p:cNvSpPr>
            <a:spLocks noChangeAspect="1"/>
          </p:cNvSpPr>
          <p:nvPr/>
        </p:nvSpPr>
        <p:spPr bwMode="auto">
          <a:xfrm>
            <a:off x="8518090" y="3297953"/>
            <a:ext cx="513338" cy="538390"/>
          </a:xfrm>
          <a:custGeom>
            <a:avLst/>
            <a:gdLst>
              <a:gd name="connsiteX0" fmla="*/ 19027 w 544086"/>
              <a:gd name="connsiteY0" fmla="*/ 370469 h 570639"/>
              <a:gd name="connsiteX1" fmla="*/ 19027 w 544086"/>
              <a:gd name="connsiteY1" fmla="*/ 468857 h 570639"/>
              <a:gd name="connsiteX2" fmla="*/ 90379 w 544086"/>
              <a:gd name="connsiteY2" fmla="*/ 468857 h 570639"/>
              <a:gd name="connsiteX3" fmla="*/ 90379 w 544086"/>
              <a:gd name="connsiteY3" fmla="*/ 370469 h 570639"/>
              <a:gd name="connsiteX4" fmla="*/ 201144 w 544086"/>
              <a:gd name="connsiteY4" fmla="*/ 335863 h 570639"/>
              <a:gd name="connsiteX5" fmla="*/ 142703 w 544086"/>
              <a:gd name="connsiteY5" fmla="*/ 368433 h 570639"/>
              <a:gd name="connsiteX6" fmla="*/ 137267 w 544086"/>
              <a:gd name="connsiteY6" fmla="*/ 370469 h 570639"/>
              <a:gd name="connsiteX7" fmla="*/ 110086 w 544086"/>
              <a:gd name="connsiteY7" fmla="*/ 370469 h 570639"/>
              <a:gd name="connsiteX8" fmla="*/ 110086 w 544086"/>
              <a:gd name="connsiteY8" fmla="*/ 470893 h 570639"/>
              <a:gd name="connsiteX9" fmla="*/ 110765 w 544086"/>
              <a:gd name="connsiteY9" fmla="*/ 470893 h 570639"/>
              <a:gd name="connsiteX10" fmla="*/ 224928 w 544086"/>
              <a:gd name="connsiteY10" fmla="*/ 539426 h 570639"/>
              <a:gd name="connsiteX11" fmla="*/ 379863 w 544086"/>
              <a:gd name="connsiteY11" fmla="*/ 540105 h 570639"/>
              <a:gd name="connsiteX12" fmla="*/ 515092 w 544086"/>
              <a:gd name="connsiteY12" fmla="*/ 393539 h 570639"/>
              <a:gd name="connsiteX13" fmla="*/ 524605 w 544086"/>
              <a:gd name="connsiteY13" fmla="*/ 379290 h 570639"/>
              <a:gd name="connsiteX14" fmla="*/ 519848 w 544086"/>
              <a:gd name="connsiteY14" fmla="*/ 359612 h 570639"/>
              <a:gd name="connsiteX15" fmla="*/ 502180 w 544086"/>
              <a:gd name="connsiteY15" fmla="*/ 346719 h 570639"/>
              <a:gd name="connsiteX16" fmla="*/ 464806 w 544086"/>
              <a:gd name="connsiteY16" fmla="*/ 379968 h 570639"/>
              <a:gd name="connsiteX17" fmla="*/ 386658 w 544086"/>
              <a:gd name="connsiteY17" fmla="*/ 440359 h 570639"/>
              <a:gd name="connsiteX18" fmla="*/ 233082 w 544086"/>
              <a:gd name="connsiteY18" fmla="*/ 440359 h 570639"/>
              <a:gd name="connsiteX19" fmla="*/ 218132 w 544086"/>
              <a:gd name="connsiteY19" fmla="*/ 417967 h 570639"/>
              <a:gd name="connsiteX20" fmla="*/ 231723 w 544086"/>
              <a:gd name="connsiteY20" fmla="*/ 388111 h 570639"/>
              <a:gd name="connsiteX21" fmla="*/ 267059 w 544086"/>
              <a:gd name="connsiteY21" fmla="*/ 387432 h 570639"/>
              <a:gd name="connsiteX22" fmla="*/ 337732 w 544086"/>
              <a:gd name="connsiteY22" fmla="*/ 387432 h 570639"/>
              <a:gd name="connsiteX23" fmla="*/ 335013 w 544086"/>
              <a:gd name="connsiteY23" fmla="*/ 369111 h 570639"/>
              <a:gd name="connsiteX24" fmla="*/ 307152 w 544086"/>
              <a:gd name="connsiteY24" fmla="*/ 347398 h 570639"/>
              <a:gd name="connsiteX25" fmla="*/ 201144 w 544086"/>
              <a:gd name="connsiteY25" fmla="*/ 335863 h 570639"/>
              <a:gd name="connsiteX26" fmla="*/ 201823 w 544086"/>
              <a:gd name="connsiteY26" fmla="*/ 317542 h 570639"/>
              <a:gd name="connsiteX27" fmla="*/ 310550 w 544086"/>
              <a:gd name="connsiteY27" fmla="*/ 329077 h 570639"/>
              <a:gd name="connsiteX28" fmla="*/ 356759 w 544086"/>
              <a:gd name="connsiteY28" fmla="*/ 382682 h 570639"/>
              <a:gd name="connsiteX29" fmla="*/ 342488 w 544086"/>
              <a:gd name="connsiteY29" fmla="*/ 405753 h 570639"/>
              <a:gd name="connsiteX30" fmla="*/ 265021 w 544086"/>
              <a:gd name="connsiteY30" fmla="*/ 405753 h 570639"/>
              <a:gd name="connsiteX31" fmla="*/ 238519 w 544086"/>
              <a:gd name="connsiteY31" fmla="*/ 405074 h 570639"/>
              <a:gd name="connsiteX32" fmla="*/ 237839 w 544086"/>
              <a:gd name="connsiteY32" fmla="*/ 422716 h 570639"/>
              <a:gd name="connsiteX33" fmla="*/ 381222 w 544086"/>
              <a:gd name="connsiteY33" fmla="*/ 422716 h 570639"/>
              <a:gd name="connsiteX34" fmla="*/ 451215 w 544086"/>
              <a:gd name="connsiteY34" fmla="*/ 367754 h 570639"/>
              <a:gd name="connsiteX35" fmla="*/ 498103 w 544086"/>
              <a:gd name="connsiteY35" fmla="*/ 329077 h 570639"/>
              <a:gd name="connsiteX36" fmla="*/ 534798 w 544086"/>
              <a:gd name="connsiteY36" fmla="*/ 349434 h 570639"/>
              <a:gd name="connsiteX37" fmla="*/ 539555 w 544086"/>
              <a:gd name="connsiteY37" fmla="*/ 390146 h 570639"/>
              <a:gd name="connsiteX38" fmla="*/ 530041 w 544086"/>
              <a:gd name="connsiteY38" fmla="*/ 403717 h 570639"/>
              <a:gd name="connsiteX39" fmla="*/ 388018 w 544086"/>
              <a:gd name="connsiteY39" fmla="*/ 556390 h 570639"/>
              <a:gd name="connsiteX40" fmla="*/ 315307 w 544086"/>
              <a:gd name="connsiteY40" fmla="*/ 570639 h 570639"/>
              <a:gd name="connsiteX41" fmla="*/ 220851 w 544086"/>
              <a:gd name="connsiteY41" fmla="*/ 557068 h 570639"/>
              <a:gd name="connsiteX42" fmla="*/ 101931 w 544086"/>
              <a:gd name="connsiteY42" fmla="*/ 487178 h 570639"/>
              <a:gd name="connsiteX43" fmla="*/ 9514 w 544086"/>
              <a:gd name="connsiteY43" fmla="*/ 487178 h 570639"/>
              <a:gd name="connsiteX44" fmla="*/ 0 w 544086"/>
              <a:gd name="connsiteY44" fmla="*/ 478357 h 570639"/>
              <a:gd name="connsiteX45" fmla="*/ 0 w 544086"/>
              <a:gd name="connsiteY45" fmla="*/ 361647 h 570639"/>
              <a:gd name="connsiteX46" fmla="*/ 9514 w 544086"/>
              <a:gd name="connsiteY46" fmla="*/ 352148 h 570639"/>
              <a:gd name="connsiteX47" fmla="*/ 133869 w 544086"/>
              <a:gd name="connsiteY47" fmla="*/ 352148 h 570639"/>
              <a:gd name="connsiteX48" fmla="*/ 201823 w 544086"/>
              <a:gd name="connsiteY48" fmla="*/ 317542 h 570639"/>
              <a:gd name="connsiteX49" fmla="*/ 317384 w 544086"/>
              <a:gd name="connsiteY49" fmla="*/ 142495 h 570639"/>
              <a:gd name="connsiteX50" fmla="*/ 317384 w 544086"/>
              <a:gd name="connsiteY50" fmla="*/ 181854 h 570639"/>
              <a:gd name="connsiteX51" fmla="*/ 336412 w 544086"/>
              <a:gd name="connsiteY51" fmla="*/ 162175 h 570639"/>
              <a:gd name="connsiteX52" fmla="*/ 317384 w 544086"/>
              <a:gd name="connsiteY52" fmla="*/ 142495 h 570639"/>
              <a:gd name="connsiteX53" fmla="*/ 299716 w 544086"/>
              <a:gd name="connsiteY53" fmla="*/ 90922 h 570639"/>
              <a:gd name="connsiteX54" fmla="*/ 280008 w 544086"/>
              <a:gd name="connsiteY54" fmla="*/ 110601 h 570639"/>
              <a:gd name="connsiteX55" fmla="*/ 299716 w 544086"/>
              <a:gd name="connsiteY55" fmla="*/ 124852 h 570639"/>
              <a:gd name="connsiteX56" fmla="*/ 308550 w 544086"/>
              <a:gd name="connsiteY56" fmla="*/ 46135 h 570639"/>
              <a:gd name="connsiteX57" fmla="*/ 317384 w 544086"/>
              <a:gd name="connsiteY57" fmla="*/ 54957 h 570639"/>
              <a:gd name="connsiteX58" fmla="*/ 317384 w 544086"/>
              <a:gd name="connsiteY58" fmla="*/ 74636 h 570639"/>
              <a:gd name="connsiteX59" fmla="*/ 341169 w 544086"/>
              <a:gd name="connsiteY59" fmla="*/ 84815 h 570639"/>
              <a:gd name="connsiteX60" fmla="*/ 346606 w 544086"/>
              <a:gd name="connsiteY60" fmla="*/ 100423 h 570639"/>
              <a:gd name="connsiteX61" fmla="*/ 337771 w 544086"/>
              <a:gd name="connsiteY61" fmla="*/ 107208 h 570639"/>
              <a:gd name="connsiteX62" fmla="*/ 330976 w 544086"/>
              <a:gd name="connsiteY62" fmla="*/ 99065 h 570639"/>
              <a:gd name="connsiteX63" fmla="*/ 328937 w 544086"/>
              <a:gd name="connsiteY63" fmla="*/ 94994 h 570639"/>
              <a:gd name="connsiteX64" fmla="*/ 317384 w 544086"/>
              <a:gd name="connsiteY64" fmla="*/ 90922 h 570639"/>
              <a:gd name="connsiteX65" fmla="*/ 317384 w 544086"/>
              <a:gd name="connsiteY65" fmla="*/ 126209 h 570639"/>
              <a:gd name="connsiteX66" fmla="*/ 352722 w 544086"/>
              <a:gd name="connsiteY66" fmla="*/ 162175 h 570639"/>
              <a:gd name="connsiteX67" fmla="*/ 317384 w 544086"/>
              <a:gd name="connsiteY67" fmla="*/ 198140 h 570639"/>
              <a:gd name="connsiteX68" fmla="*/ 317384 w 544086"/>
              <a:gd name="connsiteY68" fmla="*/ 217819 h 570639"/>
              <a:gd name="connsiteX69" fmla="*/ 308550 w 544086"/>
              <a:gd name="connsiteY69" fmla="*/ 226641 h 570639"/>
              <a:gd name="connsiteX70" fmla="*/ 299716 w 544086"/>
              <a:gd name="connsiteY70" fmla="*/ 217819 h 570639"/>
              <a:gd name="connsiteX71" fmla="*/ 299716 w 544086"/>
              <a:gd name="connsiteY71" fmla="*/ 198140 h 570639"/>
              <a:gd name="connsiteX72" fmla="*/ 264378 w 544086"/>
              <a:gd name="connsiteY72" fmla="*/ 173711 h 570639"/>
              <a:gd name="connsiteX73" fmla="*/ 272533 w 544086"/>
              <a:gd name="connsiteY73" fmla="*/ 165568 h 570639"/>
              <a:gd name="connsiteX74" fmla="*/ 280008 w 544086"/>
              <a:gd name="connsiteY74" fmla="*/ 173711 h 570639"/>
              <a:gd name="connsiteX75" fmla="*/ 299716 w 544086"/>
              <a:gd name="connsiteY75" fmla="*/ 182532 h 570639"/>
              <a:gd name="connsiteX76" fmla="*/ 299716 w 544086"/>
              <a:gd name="connsiteY76" fmla="*/ 141138 h 570639"/>
              <a:gd name="connsiteX77" fmla="*/ 264378 w 544086"/>
              <a:gd name="connsiteY77" fmla="*/ 110601 h 570639"/>
              <a:gd name="connsiteX78" fmla="*/ 299716 w 544086"/>
              <a:gd name="connsiteY78" fmla="*/ 74636 h 570639"/>
              <a:gd name="connsiteX79" fmla="*/ 299716 w 544086"/>
              <a:gd name="connsiteY79" fmla="*/ 54957 h 570639"/>
              <a:gd name="connsiteX80" fmla="*/ 308550 w 544086"/>
              <a:gd name="connsiteY80" fmla="*/ 46135 h 570639"/>
              <a:gd name="connsiteX81" fmla="*/ 308550 w 544086"/>
              <a:gd name="connsiteY81" fmla="*/ 18324 h 570639"/>
              <a:gd name="connsiteX82" fmla="*/ 190999 w 544086"/>
              <a:gd name="connsiteY82" fmla="*/ 135734 h 570639"/>
              <a:gd name="connsiteX83" fmla="*/ 308550 w 544086"/>
              <a:gd name="connsiteY83" fmla="*/ 253144 h 570639"/>
              <a:gd name="connsiteX84" fmla="*/ 426102 w 544086"/>
              <a:gd name="connsiteY84" fmla="*/ 135734 h 570639"/>
              <a:gd name="connsiteX85" fmla="*/ 308550 w 544086"/>
              <a:gd name="connsiteY85" fmla="*/ 18324 h 570639"/>
              <a:gd name="connsiteX86" fmla="*/ 308550 w 544086"/>
              <a:gd name="connsiteY86" fmla="*/ 0 h 570639"/>
              <a:gd name="connsiteX87" fmla="*/ 444448 w 544086"/>
              <a:gd name="connsiteY87" fmla="*/ 135734 h 570639"/>
              <a:gd name="connsiteX88" fmla="*/ 308550 w 544086"/>
              <a:gd name="connsiteY88" fmla="*/ 271468 h 570639"/>
              <a:gd name="connsiteX89" fmla="*/ 172653 w 544086"/>
              <a:gd name="connsiteY89" fmla="*/ 135734 h 570639"/>
              <a:gd name="connsiteX90" fmla="*/ 308550 w 544086"/>
              <a:gd name="connsiteY90" fmla="*/ 0 h 5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44086" h="570639">
                <a:moveTo>
                  <a:pt x="19027" y="370469"/>
                </a:moveTo>
                <a:lnTo>
                  <a:pt x="19027" y="468857"/>
                </a:lnTo>
                <a:lnTo>
                  <a:pt x="90379" y="468857"/>
                </a:lnTo>
                <a:lnTo>
                  <a:pt x="90379" y="370469"/>
                </a:lnTo>
                <a:close/>
                <a:moveTo>
                  <a:pt x="201144" y="335863"/>
                </a:moveTo>
                <a:cubicBezTo>
                  <a:pt x="189592" y="335184"/>
                  <a:pt x="159692" y="354183"/>
                  <a:pt x="142703" y="368433"/>
                </a:cubicBezTo>
                <a:cubicBezTo>
                  <a:pt x="141344" y="369790"/>
                  <a:pt x="139306" y="370469"/>
                  <a:pt x="137267" y="370469"/>
                </a:cubicBezTo>
                <a:lnTo>
                  <a:pt x="110086" y="370469"/>
                </a:lnTo>
                <a:lnTo>
                  <a:pt x="110086" y="470893"/>
                </a:lnTo>
                <a:cubicBezTo>
                  <a:pt x="110086" y="470893"/>
                  <a:pt x="110086" y="470893"/>
                  <a:pt x="110765" y="470893"/>
                </a:cubicBezTo>
                <a:cubicBezTo>
                  <a:pt x="111445" y="471572"/>
                  <a:pt x="184155" y="528569"/>
                  <a:pt x="224928" y="539426"/>
                </a:cubicBezTo>
                <a:cubicBezTo>
                  <a:pt x="269098" y="550283"/>
                  <a:pt x="332975" y="562496"/>
                  <a:pt x="379863" y="540105"/>
                </a:cubicBezTo>
                <a:cubicBezTo>
                  <a:pt x="428790" y="516355"/>
                  <a:pt x="487230" y="433573"/>
                  <a:pt x="515092" y="393539"/>
                </a:cubicBezTo>
                <a:cubicBezTo>
                  <a:pt x="518489" y="388111"/>
                  <a:pt x="521887" y="383361"/>
                  <a:pt x="524605" y="379290"/>
                </a:cubicBezTo>
                <a:cubicBezTo>
                  <a:pt x="526644" y="376575"/>
                  <a:pt x="525285" y="368433"/>
                  <a:pt x="519848" y="359612"/>
                </a:cubicBezTo>
                <a:cubicBezTo>
                  <a:pt x="513053" y="350112"/>
                  <a:pt x="505578" y="346041"/>
                  <a:pt x="502180" y="346719"/>
                </a:cubicBezTo>
                <a:cubicBezTo>
                  <a:pt x="491987" y="349434"/>
                  <a:pt x="479076" y="364362"/>
                  <a:pt x="464806" y="379968"/>
                </a:cubicBezTo>
                <a:cubicBezTo>
                  <a:pt x="444419" y="402360"/>
                  <a:pt x="419276" y="430859"/>
                  <a:pt x="386658" y="440359"/>
                </a:cubicBezTo>
                <a:cubicBezTo>
                  <a:pt x="327538" y="457322"/>
                  <a:pt x="254148" y="445108"/>
                  <a:pt x="233082" y="440359"/>
                </a:cubicBezTo>
                <a:cubicBezTo>
                  <a:pt x="224928" y="439001"/>
                  <a:pt x="218812" y="430180"/>
                  <a:pt x="218132" y="417967"/>
                </a:cubicBezTo>
                <a:cubicBezTo>
                  <a:pt x="217453" y="405753"/>
                  <a:pt x="220851" y="391503"/>
                  <a:pt x="231723" y="388111"/>
                </a:cubicBezTo>
                <a:cubicBezTo>
                  <a:pt x="240557" y="384718"/>
                  <a:pt x="252109" y="386075"/>
                  <a:pt x="267059" y="387432"/>
                </a:cubicBezTo>
                <a:cubicBezTo>
                  <a:pt x="286766" y="390146"/>
                  <a:pt x="310550" y="392860"/>
                  <a:pt x="337732" y="387432"/>
                </a:cubicBezTo>
                <a:cubicBezTo>
                  <a:pt x="338411" y="385396"/>
                  <a:pt x="339091" y="377933"/>
                  <a:pt x="335013" y="369111"/>
                </a:cubicBezTo>
                <a:cubicBezTo>
                  <a:pt x="331616" y="362326"/>
                  <a:pt x="324141" y="350112"/>
                  <a:pt x="307152" y="347398"/>
                </a:cubicBezTo>
                <a:cubicBezTo>
                  <a:pt x="292882" y="344684"/>
                  <a:pt x="253469" y="338577"/>
                  <a:pt x="201144" y="335863"/>
                </a:cubicBezTo>
                <a:close/>
                <a:moveTo>
                  <a:pt x="201823" y="317542"/>
                </a:moveTo>
                <a:cubicBezTo>
                  <a:pt x="255507" y="320256"/>
                  <a:pt x="295600" y="326363"/>
                  <a:pt x="310550" y="329077"/>
                </a:cubicBezTo>
                <a:cubicBezTo>
                  <a:pt x="341809" y="333827"/>
                  <a:pt x="356759" y="363683"/>
                  <a:pt x="356759" y="382682"/>
                </a:cubicBezTo>
                <a:cubicBezTo>
                  <a:pt x="356759" y="397610"/>
                  <a:pt x="349963" y="404396"/>
                  <a:pt x="342488" y="405753"/>
                </a:cubicBezTo>
                <a:cubicBezTo>
                  <a:pt x="311909" y="411181"/>
                  <a:pt x="284727" y="408467"/>
                  <a:pt x="265021" y="405753"/>
                </a:cubicBezTo>
                <a:cubicBezTo>
                  <a:pt x="253469" y="404396"/>
                  <a:pt x="242596" y="403717"/>
                  <a:pt x="238519" y="405074"/>
                </a:cubicBezTo>
                <a:cubicBezTo>
                  <a:pt x="235800" y="407110"/>
                  <a:pt x="235800" y="419324"/>
                  <a:pt x="237839" y="422716"/>
                </a:cubicBezTo>
                <a:cubicBezTo>
                  <a:pt x="258905" y="426788"/>
                  <a:pt x="327538" y="438323"/>
                  <a:pt x="381222" y="422716"/>
                </a:cubicBezTo>
                <a:cubicBezTo>
                  <a:pt x="409083" y="414574"/>
                  <a:pt x="431508" y="389468"/>
                  <a:pt x="451215" y="367754"/>
                </a:cubicBezTo>
                <a:cubicBezTo>
                  <a:pt x="467524" y="349434"/>
                  <a:pt x="481794" y="333149"/>
                  <a:pt x="498103" y="329077"/>
                </a:cubicBezTo>
                <a:cubicBezTo>
                  <a:pt x="512373" y="325685"/>
                  <a:pt x="526644" y="337898"/>
                  <a:pt x="534798" y="349434"/>
                </a:cubicBezTo>
                <a:cubicBezTo>
                  <a:pt x="542953" y="360969"/>
                  <a:pt x="548389" y="377933"/>
                  <a:pt x="539555" y="390146"/>
                </a:cubicBezTo>
                <a:cubicBezTo>
                  <a:pt x="536837" y="394218"/>
                  <a:pt x="534119" y="398967"/>
                  <a:pt x="530041" y="403717"/>
                </a:cubicBezTo>
                <a:cubicBezTo>
                  <a:pt x="498783" y="448501"/>
                  <a:pt x="441022" y="531283"/>
                  <a:pt x="388018" y="556390"/>
                </a:cubicBezTo>
                <a:cubicBezTo>
                  <a:pt x="365593" y="567246"/>
                  <a:pt x="340450" y="570639"/>
                  <a:pt x="315307" y="570639"/>
                </a:cubicBezTo>
                <a:cubicBezTo>
                  <a:pt x="281330" y="570639"/>
                  <a:pt x="247353" y="563854"/>
                  <a:pt x="220851" y="557068"/>
                </a:cubicBezTo>
                <a:cubicBezTo>
                  <a:pt x="179399" y="546890"/>
                  <a:pt x="115522" y="498035"/>
                  <a:pt x="101931" y="487178"/>
                </a:cubicBezTo>
                <a:lnTo>
                  <a:pt x="9514" y="487178"/>
                </a:lnTo>
                <a:cubicBezTo>
                  <a:pt x="4757" y="487178"/>
                  <a:pt x="0" y="483107"/>
                  <a:pt x="0" y="478357"/>
                </a:cubicBezTo>
                <a:lnTo>
                  <a:pt x="0" y="361647"/>
                </a:lnTo>
                <a:cubicBezTo>
                  <a:pt x="0" y="356219"/>
                  <a:pt x="4757" y="352148"/>
                  <a:pt x="9514" y="352148"/>
                </a:cubicBezTo>
                <a:lnTo>
                  <a:pt x="133869" y="352148"/>
                </a:lnTo>
                <a:cubicBezTo>
                  <a:pt x="145422" y="342648"/>
                  <a:pt x="180758" y="316185"/>
                  <a:pt x="201823" y="317542"/>
                </a:cubicBezTo>
                <a:close/>
                <a:moveTo>
                  <a:pt x="317384" y="142495"/>
                </a:moveTo>
                <a:lnTo>
                  <a:pt x="317384" y="181854"/>
                </a:lnTo>
                <a:cubicBezTo>
                  <a:pt x="336412" y="179139"/>
                  <a:pt x="336412" y="166925"/>
                  <a:pt x="336412" y="162175"/>
                </a:cubicBezTo>
                <a:cubicBezTo>
                  <a:pt x="336412" y="149960"/>
                  <a:pt x="330976" y="143853"/>
                  <a:pt x="317384" y="142495"/>
                </a:cubicBezTo>
                <a:close/>
                <a:moveTo>
                  <a:pt x="299716" y="90922"/>
                </a:moveTo>
                <a:cubicBezTo>
                  <a:pt x="280688" y="92958"/>
                  <a:pt x="280008" y="101780"/>
                  <a:pt x="280008" y="110601"/>
                </a:cubicBezTo>
                <a:cubicBezTo>
                  <a:pt x="280008" y="115352"/>
                  <a:pt x="280688" y="123495"/>
                  <a:pt x="299716" y="124852"/>
                </a:cubicBezTo>
                <a:close/>
                <a:moveTo>
                  <a:pt x="308550" y="46135"/>
                </a:moveTo>
                <a:cubicBezTo>
                  <a:pt x="313307" y="46135"/>
                  <a:pt x="317384" y="50207"/>
                  <a:pt x="317384" y="54957"/>
                </a:cubicBezTo>
                <a:lnTo>
                  <a:pt x="317384" y="74636"/>
                </a:lnTo>
                <a:cubicBezTo>
                  <a:pt x="328258" y="75993"/>
                  <a:pt x="336412" y="79386"/>
                  <a:pt x="341169" y="84815"/>
                </a:cubicBezTo>
                <a:cubicBezTo>
                  <a:pt x="347285" y="91601"/>
                  <a:pt x="346606" y="99065"/>
                  <a:pt x="346606" y="100423"/>
                </a:cubicBezTo>
                <a:cubicBezTo>
                  <a:pt x="346606" y="104494"/>
                  <a:pt x="342528" y="107887"/>
                  <a:pt x="337771" y="107208"/>
                </a:cubicBezTo>
                <a:cubicBezTo>
                  <a:pt x="333694" y="106530"/>
                  <a:pt x="330296" y="103137"/>
                  <a:pt x="330976" y="99065"/>
                </a:cubicBezTo>
                <a:cubicBezTo>
                  <a:pt x="330976" y="98387"/>
                  <a:pt x="330296" y="97030"/>
                  <a:pt x="328937" y="94994"/>
                </a:cubicBezTo>
                <a:cubicBezTo>
                  <a:pt x="327578" y="93637"/>
                  <a:pt x="324180" y="91601"/>
                  <a:pt x="317384" y="90922"/>
                </a:cubicBezTo>
                <a:lnTo>
                  <a:pt x="317384" y="126209"/>
                </a:lnTo>
                <a:cubicBezTo>
                  <a:pt x="346606" y="128923"/>
                  <a:pt x="352722" y="147245"/>
                  <a:pt x="352722" y="162175"/>
                </a:cubicBezTo>
                <a:cubicBezTo>
                  <a:pt x="352722" y="182532"/>
                  <a:pt x="339810" y="195426"/>
                  <a:pt x="317384" y="198140"/>
                </a:cubicBezTo>
                <a:lnTo>
                  <a:pt x="317384" y="217819"/>
                </a:lnTo>
                <a:cubicBezTo>
                  <a:pt x="317384" y="222569"/>
                  <a:pt x="313307" y="226641"/>
                  <a:pt x="308550" y="226641"/>
                </a:cubicBezTo>
                <a:cubicBezTo>
                  <a:pt x="303793" y="226641"/>
                  <a:pt x="299716" y="222569"/>
                  <a:pt x="299716" y="217819"/>
                </a:cubicBezTo>
                <a:lnTo>
                  <a:pt x="299716" y="198140"/>
                </a:lnTo>
                <a:cubicBezTo>
                  <a:pt x="269135" y="196104"/>
                  <a:pt x="264378" y="181854"/>
                  <a:pt x="264378" y="173711"/>
                </a:cubicBezTo>
                <a:cubicBezTo>
                  <a:pt x="264378" y="168961"/>
                  <a:pt x="267776" y="165568"/>
                  <a:pt x="272533" y="165568"/>
                </a:cubicBezTo>
                <a:cubicBezTo>
                  <a:pt x="276610" y="165568"/>
                  <a:pt x="280008" y="168961"/>
                  <a:pt x="280008" y="173711"/>
                </a:cubicBezTo>
                <a:cubicBezTo>
                  <a:pt x="280008" y="178461"/>
                  <a:pt x="289522" y="181175"/>
                  <a:pt x="299716" y="182532"/>
                </a:cubicBezTo>
                <a:lnTo>
                  <a:pt x="299716" y="141138"/>
                </a:lnTo>
                <a:cubicBezTo>
                  <a:pt x="275931" y="139102"/>
                  <a:pt x="264378" y="128923"/>
                  <a:pt x="264378" y="110601"/>
                </a:cubicBezTo>
                <a:cubicBezTo>
                  <a:pt x="264378" y="94994"/>
                  <a:pt x="268455" y="77350"/>
                  <a:pt x="299716" y="74636"/>
                </a:cubicBezTo>
                <a:lnTo>
                  <a:pt x="299716" y="54957"/>
                </a:lnTo>
                <a:cubicBezTo>
                  <a:pt x="299716" y="50207"/>
                  <a:pt x="303793" y="46135"/>
                  <a:pt x="308550" y="46135"/>
                </a:cubicBezTo>
                <a:close/>
                <a:moveTo>
                  <a:pt x="308550" y="18324"/>
                </a:moveTo>
                <a:cubicBezTo>
                  <a:pt x="243320" y="18324"/>
                  <a:pt x="190999" y="70582"/>
                  <a:pt x="190999" y="135734"/>
                </a:cubicBezTo>
                <a:cubicBezTo>
                  <a:pt x="190999" y="200886"/>
                  <a:pt x="243320" y="253144"/>
                  <a:pt x="308550" y="253144"/>
                </a:cubicBezTo>
                <a:cubicBezTo>
                  <a:pt x="373781" y="253144"/>
                  <a:pt x="426102" y="200886"/>
                  <a:pt x="426102" y="135734"/>
                </a:cubicBezTo>
                <a:cubicBezTo>
                  <a:pt x="426102" y="70582"/>
                  <a:pt x="373781" y="18324"/>
                  <a:pt x="308550" y="18324"/>
                </a:cubicBezTo>
                <a:close/>
                <a:moveTo>
                  <a:pt x="308550" y="0"/>
                </a:moveTo>
                <a:cubicBezTo>
                  <a:pt x="383294" y="0"/>
                  <a:pt x="444448" y="61080"/>
                  <a:pt x="444448" y="135734"/>
                </a:cubicBezTo>
                <a:cubicBezTo>
                  <a:pt x="444448" y="210388"/>
                  <a:pt x="383294" y="271468"/>
                  <a:pt x="308550" y="271468"/>
                </a:cubicBezTo>
                <a:cubicBezTo>
                  <a:pt x="233807" y="271468"/>
                  <a:pt x="172653" y="210388"/>
                  <a:pt x="172653" y="135734"/>
                </a:cubicBezTo>
                <a:cubicBezTo>
                  <a:pt x="172653" y="61080"/>
                  <a:pt x="233807" y="0"/>
                  <a:pt x="308550" y="0"/>
                </a:cubicBezTo>
                <a:close/>
              </a:path>
            </a:pathLst>
          </a:custGeom>
          <a:solidFill>
            <a:schemeClr val="accent1"/>
          </a:solidFill>
          <a:ln>
            <a:noFill/>
          </a:ln>
        </p:spPr>
        <p:txBody>
          <a:bodyPr/>
          <a:lstStyle/>
          <a:p>
            <a:endParaRPr lang="zh-CN" altLang="en-US"/>
          </a:p>
        </p:txBody>
      </p:sp>
      <p:sp>
        <p:nvSpPr>
          <p:cNvPr id="116" name="pencil_142784">
            <a:extLst>
              <a:ext uri="{FF2B5EF4-FFF2-40B4-BE49-F238E27FC236}">
                <a16:creationId xmlns:a16="http://schemas.microsoft.com/office/drawing/2014/main" id="{BDC84481-3DE6-495D-B00E-888C781E9849}"/>
              </a:ext>
            </a:extLst>
          </p:cNvPr>
          <p:cNvSpPr>
            <a:spLocks noChangeAspect="1"/>
          </p:cNvSpPr>
          <p:nvPr/>
        </p:nvSpPr>
        <p:spPr bwMode="auto">
          <a:xfrm>
            <a:off x="9349592" y="5879705"/>
            <a:ext cx="538390" cy="537576"/>
          </a:xfrm>
          <a:custGeom>
            <a:avLst/>
            <a:gdLst>
              <a:gd name="T0" fmla="*/ 4928 w 6442"/>
              <a:gd name="T1" fmla="*/ 0 h 6442"/>
              <a:gd name="T2" fmla="*/ 611 w 6442"/>
              <a:gd name="T3" fmla="*/ 4317 h 6442"/>
              <a:gd name="T4" fmla="*/ 0 w 6442"/>
              <a:gd name="T5" fmla="*/ 6442 h 6442"/>
              <a:gd name="T6" fmla="*/ 2125 w 6442"/>
              <a:gd name="T7" fmla="*/ 5831 h 6442"/>
              <a:gd name="T8" fmla="*/ 6442 w 6442"/>
              <a:gd name="T9" fmla="*/ 1514 h 6442"/>
              <a:gd name="T10" fmla="*/ 4928 w 6442"/>
              <a:gd name="T11" fmla="*/ 0 h 6442"/>
              <a:gd name="T12" fmla="*/ 5876 w 6442"/>
              <a:gd name="T13" fmla="*/ 1514 h 6442"/>
              <a:gd name="T14" fmla="*/ 5543 w 6442"/>
              <a:gd name="T15" fmla="*/ 1846 h 6442"/>
              <a:gd name="T16" fmla="*/ 4595 w 6442"/>
              <a:gd name="T17" fmla="*/ 898 h 6442"/>
              <a:gd name="T18" fmla="*/ 4928 w 6442"/>
              <a:gd name="T19" fmla="*/ 566 h 6442"/>
              <a:gd name="T20" fmla="*/ 5876 w 6442"/>
              <a:gd name="T21" fmla="*/ 1514 h 6442"/>
              <a:gd name="T22" fmla="*/ 1687 w 6442"/>
              <a:gd name="T23" fmla="*/ 5037 h 6442"/>
              <a:gd name="T24" fmla="*/ 4928 w 6442"/>
              <a:gd name="T25" fmla="*/ 1796 h 6442"/>
              <a:gd name="T26" fmla="*/ 5261 w 6442"/>
              <a:gd name="T27" fmla="*/ 2129 h 6442"/>
              <a:gd name="T28" fmla="*/ 2020 w 6442"/>
              <a:gd name="T29" fmla="*/ 5370 h 6442"/>
              <a:gd name="T30" fmla="*/ 1687 w 6442"/>
              <a:gd name="T31" fmla="*/ 5037 h 6442"/>
              <a:gd name="T32" fmla="*/ 1072 w 6442"/>
              <a:gd name="T33" fmla="*/ 4422 h 6442"/>
              <a:gd name="T34" fmla="*/ 4313 w 6442"/>
              <a:gd name="T35" fmla="*/ 1181 h 6442"/>
              <a:gd name="T36" fmla="*/ 4645 w 6442"/>
              <a:gd name="T37" fmla="*/ 1514 h 6442"/>
              <a:gd name="T38" fmla="*/ 1404 w 6442"/>
              <a:gd name="T39" fmla="*/ 4754 h 6442"/>
              <a:gd name="T40" fmla="*/ 1072 w 6442"/>
              <a:gd name="T41" fmla="*/ 4422 h 6442"/>
              <a:gd name="T42" fmla="*/ 887 w 6442"/>
              <a:gd name="T43" fmla="*/ 4803 h 6442"/>
              <a:gd name="T44" fmla="*/ 1638 w 6442"/>
              <a:gd name="T45" fmla="*/ 5554 h 6442"/>
              <a:gd name="T46" fmla="*/ 584 w 6442"/>
              <a:gd name="T47" fmla="*/ 5857 h 6442"/>
              <a:gd name="T48" fmla="*/ 887 w 6442"/>
              <a:gd name="T49" fmla="*/ 4803 h 6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42" h="6442">
                <a:moveTo>
                  <a:pt x="4928" y="0"/>
                </a:moveTo>
                <a:lnTo>
                  <a:pt x="611" y="4317"/>
                </a:lnTo>
                <a:lnTo>
                  <a:pt x="0" y="6442"/>
                </a:lnTo>
                <a:lnTo>
                  <a:pt x="2125" y="5831"/>
                </a:lnTo>
                <a:lnTo>
                  <a:pt x="6442" y="1514"/>
                </a:lnTo>
                <a:lnTo>
                  <a:pt x="4928" y="0"/>
                </a:lnTo>
                <a:close/>
                <a:moveTo>
                  <a:pt x="5876" y="1514"/>
                </a:moveTo>
                <a:lnTo>
                  <a:pt x="5543" y="1846"/>
                </a:lnTo>
                <a:lnTo>
                  <a:pt x="4595" y="898"/>
                </a:lnTo>
                <a:lnTo>
                  <a:pt x="4928" y="566"/>
                </a:lnTo>
                <a:lnTo>
                  <a:pt x="5876" y="1514"/>
                </a:lnTo>
                <a:close/>
                <a:moveTo>
                  <a:pt x="1687" y="5037"/>
                </a:moveTo>
                <a:lnTo>
                  <a:pt x="4928" y="1796"/>
                </a:lnTo>
                <a:lnTo>
                  <a:pt x="5261" y="2129"/>
                </a:lnTo>
                <a:lnTo>
                  <a:pt x="2020" y="5370"/>
                </a:lnTo>
                <a:lnTo>
                  <a:pt x="1687" y="5037"/>
                </a:lnTo>
                <a:close/>
                <a:moveTo>
                  <a:pt x="1072" y="4422"/>
                </a:moveTo>
                <a:lnTo>
                  <a:pt x="4313" y="1181"/>
                </a:lnTo>
                <a:lnTo>
                  <a:pt x="4645" y="1514"/>
                </a:lnTo>
                <a:lnTo>
                  <a:pt x="1404" y="4754"/>
                </a:lnTo>
                <a:lnTo>
                  <a:pt x="1072" y="4422"/>
                </a:lnTo>
                <a:close/>
                <a:moveTo>
                  <a:pt x="887" y="4803"/>
                </a:moveTo>
                <a:lnTo>
                  <a:pt x="1638" y="5554"/>
                </a:lnTo>
                <a:lnTo>
                  <a:pt x="584" y="5857"/>
                </a:lnTo>
                <a:lnTo>
                  <a:pt x="887" y="4803"/>
                </a:lnTo>
                <a:close/>
              </a:path>
            </a:pathLst>
          </a:custGeom>
          <a:solidFill>
            <a:schemeClr val="accent1"/>
          </a:solidFill>
          <a:ln>
            <a:noFill/>
          </a:ln>
        </p:spPr>
        <p:txBody>
          <a:bodyPr/>
          <a:lstStyle/>
          <a:p>
            <a:endParaRPr lang="zh-CN" altLang="en-US"/>
          </a:p>
        </p:txBody>
      </p:sp>
      <p:sp>
        <p:nvSpPr>
          <p:cNvPr id="117" name="checked_158820">
            <a:extLst>
              <a:ext uri="{FF2B5EF4-FFF2-40B4-BE49-F238E27FC236}">
                <a16:creationId xmlns:a16="http://schemas.microsoft.com/office/drawing/2014/main" id="{2584C601-ED1D-4194-B8F6-069BC4760825}"/>
              </a:ext>
            </a:extLst>
          </p:cNvPr>
          <p:cNvSpPr>
            <a:spLocks noChangeAspect="1"/>
          </p:cNvSpPr>
          <p:nvPr/>
        </p:nvSpPr>
        <p:spPr bwMode="auto">
          <a:xfrm>
            <a:off x="7628759" y="5910372"/>
            <a:ext cx="538390" cy="476242"/>
          </a:xfrm>
          <a:custGeom>
            <a:avLst/>
            <a:gdLst>
              <a:gd name="T0" fmla="*/ 137 w 6556"/>
              <a:gd name="T1" fmla="*/ 2034 h 5808"/>
              <a:gd name="T2" fmla="*/ 23 w 6556"/>
              <a:gd name="T3" fmla="*/ 2558 h 5808"/>
              <a:gd name="T4" fmla="*/ 9 w 6556"/>
              <a:gd name="T5" fmla="*/ 2659 h 5808"/>
              <a:gd name="T6" fmla="*/ 4 w 6556"/>
              <a:gd name="T7" fmla="*/ 2814 h 5808"/>
              <a:gd name="T8" fmla="*/ 0 w 6556"/>
              <a:gd name="T9" fmla="*/ 2906 h 5808"/>
              <a:gd name="T10" fmla="*/ 0 w 6556"/>
              <a:gd name="T11" fmla="*/ 2926 h 5808"/>
              <a:gd name="T12" fmla="*/ 0 w 6556"/>
              <a:gd name="T13" fmla="*/ 2938 h 5808"/>
              <a:gd name="T14" fmla="*/ 0 w 6556"/>
              <a:gd name="T15" fmla="*/ 2948 h 5808"/>
              <a:gd name="T16" fmla="*/ 17 w 6556"/>
              <a:gd name="T17" fmla="*/ 3212 h 5808"/>
              <a:gd name="T18" fmla="*/ 60 w 6556"/>
              <a:gd name="T19" fmla="*/ 3474 h 5808"/>
              <a:gd name="T20" fmla="*/ 431 w 6556"/>
              <a:gd name="T21" fmla="*/ 4494 h 5808"/>
              <a:gd name="T22" fmla="*/ 1944 w 6556"/>
              <a:gd name="T23" fmla="*/ 5676 h 5808"/>
              <a:gd name="T24" fmla="*/ 2439 w 6556"/>
              <a:gd name="T25" fmla="*/ 5783 h 5808"/>
              <a:gd name="T26" fmla="*/ 2559 w 6556"/>
              <a:gd name="T27" fmla="*/ 5796 h 5808"/>
              <a:gd name="T28" fmla="*/ 2727 w 6556"/>
              <a:gd name="T29" fmla="*/ 5806 h 5808"/>
              <a:gd name="T30" fmla="*/ 2769 w 6556"/>
              <a:gd name="T31" fmla="*/ 5808 h 5808"/>
              <a:gd name="T32" fmla="*/ 2791 w 6556"/>
              <a:gd name="T33" fmla="*/ 5808 h 5808"/>
              <a:gd name="T34" fmla="*/ 2923 w 6556"/>
              <a:gd name="T35" fmla="*/ 5803 h 5808"/>
              <a:gd name="T36" fmla="*/ 5320 w 6556"/>
              <a:gd name="T37" fmla="*/ 4274 h 5808"/>
              <a:gd name="T38" fmla="*/ 5552 w 6556"/>
              <a:gd name="T39" fmla="*/ 3692 h 5808"/>
              <a:gd name="T40" fmla="*/ 5583 w 6556"/>
              <a:gd name="T41" fmla="*/ 3574 h 5808"/>
              <a:gd name="T42" fmla="*/ 5619 w 6556"/>
              <a:gd name="T43" fmla="*/ 3410 h 5808"/>
              <a:gd name="T44" fmla="*/ 5627 w 6556"/>
              <a:gd name="T45" fmla="*/ 3370 h 5808"/>
              <a:gd name="T46" fmla="*/ 5581 w 6556"/>
              <a:gd name="T47" fmla="*/ 2979 h 5808"/>
              <a:gd name="T48" fmla="*/ 5407 w 6556"/>
              <a:gd name="T49" fmla="*/ 3214 h 5808"/>
              <a:gd name="T50" fmla="*/ 4113 w 6556"/>
              <a:gd name="T51" fmla="*/ 4962 h 5808"/>
              <a:gd name="T52" fmla="*/ 2795 w 6556"/>
              <a:gd name="T53" fmla="*/ 5328 h 5808"/>
              <a:gd name="T54" fmla="*/ 2771 w 6556"/>
              <a:gd name="T55" fmla="*/ 5327 h 5808"/>
              <a:gd name="T56" fmla="*/ 2631 w 6556"/>
              <a:gd name="T57" fmla="*/ 5318 h 5808"/>
              <a:gd name="T58" fmla="*/ 2456 w 6556"/>
              <a:gd name="T59" fmla="*/ 5296 h 5808"/>
              <a:gd name="T60" fmla="*/ 2132 w 6556"/>
              <a:gd name="T61" fmla="*/ 5222 h 5808"/>
              <a:gd name="T62" fmla="*/ 1013 w 6556"/>
              <a:gd name="T63" fmla="*/ 4488 h 5808"/>
              <a:gd name="T64" fmla="*/ 457 w 6556"/>
              <a:gd name="T65" fmla="*/ 3274 h 5808"/>
              <a:gd name="T66" fmla="*/ 436 w 6556"/>
              <a:gd name="T67" fmla="*/ 3106 h 5808"/>
              <a:gd name="T68" fmla="*/ 428 w 6556"/>
              <a:gd name="T69" fmla="*/ 2978 h 5808"/>
              <a:gd name="T70" fmla="*/ 425 w 6556"/>
              <a:gd name="T71" fmla="*/ 2946 h 5808"/>
              <a:gd name="T72" fmla="*/ 425 w 6556"/>
              <a:gd name="T73" fmla="*/ 2938 h 5808"/>
              <a:gd name="T74" fmla="*/ 431 w 6556"/>
              <a:gd name="T75" fmla="*/ 2759 h 5808"/>
              <a:gd name="T76" fmla="*/ 445 w 6556"/>
              <a:gd name="T77" fmla="*/ 2587 h 5808"/>
              <a:gd name="T78" fmla="*/ 521 w 6556"/>
              <a:gd name="T79" fmla="*/ 2267 h 5808"/>
              <a:gd name="T80" fmla="*/ 609 w 6556"/>
              <a:gd name="T81" fmla="*/ 2031 h 5808"/>
              <a:gd name="T82" fmla="*/ 1295 w 6556"/>
              <a:gd name="T83" fmla="*/ 1128 h 5808"/>
              <a:gd name="T84" fmla="*/ 4248 w 6556"/>
              <a:gd name="T85" fmla="*/ 1062 h 5808"/>
              <a:gd name="T86" fmla="*/ 3981 w 6556"/>
              <a:gd name="T87" fmla="*/ 2251 h 5808"/>
              <a:gd name="T88" fmla="*/ 1979 w 6556"/>
              <a:gd name="T89" fmla="*/ 2359 h 5808"/>
              <a:gd name="T90" fmla="*/ 1779 w 6556"/>
              <a:gd name="T91" fmla="*/ 2498 h 5808"/>
              <a:gd name="T92" fmla="*/ 2704 w 6556"/>
              <a:gd name="T93" fmla="*/ 3763 h 5808"/>
              <a:gd name="T94" fmla="*/ 2996 w 6556"/>
              <a:gd name="T95" fmla="*/ 3763 h 5808"/>
              <a:gd name="T96" fmla="*/ 4847 w 6556"/>
              <a:gd name="T97" fmla="*/ 1988 h 5808"/>
              <a:gd name="T98" fmla="*/ 6460 w 6556"/>
              <a:gd name="T99" fmla="*/ 68 h 5808"/>
              <a:gd name="T100" fmla="*/ 5228 w 6556"/>
              <a:gd name="T101" fmla="*/ 940 h 5808"/>
              <a:gd name="T102" fmla="*/ 4859 w 6556"/>
              <a:gd name="T103" fmla="*/ 1186 h 5808"/>
              <a:gd name="T104" fmla="*/ 3295 w 6556"/>
              <a:gd name="T105" fmla="*/ 166 h 5808"/>
              <a:gd name="T106" fmla="*/ 2960 w 6556"/>
              <a:gd name="T107" fmla="*/ 123 h 5808"/>
              <a:gd name="T108" fmla="*/ 2796 w 6556"/>
              <a:gd name="T109" fmla="*/ 115 h 5808"/>
              <a:gd name="T110" fmla="*/ 2779 w 6556"/>
              <a:gd name="T111" fmla="*/ 115 h 5808"/>
              <a:gd name="T112" fmla="*/ 2716 w 6556"/>
              <a:gd name="T113" fmla="*/ 118 h 5808"/>
              <a:gd name="T114" fmla="*/ 2465 w 6556"/>
              <a:gd name="T115" fmla="*/ 131 h 5808"/>
              <a:gd name="T116" fmla="*/ 2217 w 6556"/>
              <a:gd name="T117" fmla="*/ 167 h 5808"/>
              <a:gd name="T118" fmla="*/ 1975 w 6556"/>
              <a:gd name="T119" fmla="*/ 228 h 5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56" h="5808">
                <a:moveTo>
                  <a:pt x="349" y="1546"/>
                </a:moveTo>
                <a:cubicBezTo>
                  <a:pt x="264" y="1702"/>
                  <a:pt x="192" y="1864"/>
                  <a:pt x="137" y="2034"/>
                </a:cubicBezTo>
                <a:cubicBezTo>
                  <a:pt x="104" y="2116"/>
                  <a:pt x="91" y="2204"/>
                  <a:pt x="68" y="2290"/>
                </a:cubicBezTo>
                <a:cubicBezTo>
                  <a:pt x="44" y="2374"/>
                  <a:pt x="36" y="2467"/>
                  <a:pt x="23" y="2558"/>
                </a:cubicBezTo>
                <a:lnTo>
                  <a:pt x="13" y="2626"/>
                </a:lnTo>
                <a:lnTo>
                  <a:pt x="9" y="2659"/>
                </a:lnTo>
                <a:lnTo>
                  <a:pt x="8" y="2690"/>
                </a:lnTo>
                <a:lnTo>
                  <a:pt x="4" y="2814"/>
                </a:lnTo>
                <a:lnTo>
                  <a:pt x="1" y="2875"/>
                </a:lnTo>
                <a:lnTo>
                  <a:pt x="0" y="2906"/>
                </a:lnTo>
                <a:lnTo>
                  <a:pt x="0" y="2922"/>
                </a:lnTo>
                <a:lnTo>
                  <a:pt x="0" y="2926"/>
                </a:lnTo>
                <a:lnTo>
                  <a:pt x="0" y="2936"/>
                </a:lnTo>
                <a:lnTo>
                  <a:pt x="0" y="2938"/>
                </a:lnTo>
                <a:lnTo>
                  <a:pt x="0" y="2940"/>
                </a:lnTo>
                <a:lnTo>
                  <a:pt x="0" y="2948"/>
                </a:lnTo>
                <a:lnTo>
                  <a:pt x="8" y="3080"/>
                </a:lnTo>
                <a:lnTo>
                  <a:pt x="17" y="3212"/>
                </a:lnTo>
                <a:cubicBezTo>
                  <a:pt x="23" y="3256"/>
                  <a:pt x="31" y="3299"/>
                  <a:pt x="39" y="3343"/>
                </a:cubicBezTo>
                <a:lnTo>
                  <a:pt x="60" y="3474"/>
                </a:lnTo>
                <a:cubicBezTo>
                  <a:pt x="67" y="3518"/>
                  <a:pt x="81" y="3559"/>
                  <a:pt x="92" y="3602"/>
                </a:cubicBezTo>
                <a:cubicBezTo>
                  <a:pt x="149" y="3912"/>
                  <a:pt x="260" y="4219"/>
                  <a:pt x="431" y="4494"/>
                </a:cubicBezTo>
                <a:cubicBezTo>
                  <a:pt x="600" y="4768"/>
                  <a:pt x="820" y="5015"/>
                  <a:pt x="1077" y="5216"/>
                </a:cubicBezTo>
                <a:cubicBezTo>
                  <a:pt x="1335" y="5418"/>
                  <a:pt x="1629" y="5575"/>
                  <a:pt x="1944" y="5676"/>
                </a:cubicBezTo>
                <a:lnTo>
                  <a:pt x="2184" y="5740"/>
                </a:lnTo>
                <a:cubicBezTo>
                  <a:pt x="2265" y="5759"/>
                  <a:pt x="2353" y="5770"/>
                  <a:pt x="2439" y="5783"/>
                </a:cubicBezTo>
                <a:lnTo>
                  <a:pt x="2503" y="5792"/>
                </a:lnTo>
                <a:lnTo>
                  <a:pt x="2559" y="5796"/>
                </a:lnTo>
                <a:lnTo>
                  <a:pt x="2671" y="5803"/>
                </a:lnTo>
                <a:lnTo>
                  <a:pt x="2727" y="5806"/>
                </a:lnTo>
                <a:lnTo>
                  <a:pt x="2755" y="5807"/>
                </a:lnTo>
                <a:lnTo>
                  <a:pt x="2769" y="5808"/>
                </a:lnTo>
                <a:lnTo>
                  <a:pt x="2787" y="5808"/>
                </a:lnTo>
                <a:lnTo>
                  <a:pt x="2791" y="5808"/>
                </a:lnTo>
                <a:lnTo>
                  <a:pt x="2799" y="5808"/>
                </a:lnTo>
                <a:lnTo>
                  <a:pt x="2923" y="5803"/>
                </a:lnTo>
                <a:cubicBezTo>
                  <a:pt x="3584" y="5775"/>
                  <a:pt x="4232" y="5502"/>
                  <a:pt x="4717" y="5054"/>
                </a:cubicBezTo>
                <a:cubicBezTo>
                  <a:pt x="4961" y="4831"/>
                  <a:pt x="5165" y="4566"/>
                  <a:pt x="5320" y="4274"/>
                </a:cubicBezTo>
                <a:cubicBezTo>
                  <a:pt x="5399" y="4127"/>
                  <a:pt x="5461" y="3978"/>
                  <a:pt x="5515" y="3816"/>
                </a:cubicBezTo>
                <a:lnTo>
                  <a:pt x="5552" y="3692"/>
                </a:lnTo>
                <a:lnTo>
                  <a:pt x="5571" y="3630"/>
                </a:lnTo>
                <a:cubicBezTo>
                  <a:pt x="5576" y="3610"/>
                  <a:pt x="5579" y="3592"/>
                  <a:pt x="5583" y="3574"/>
                </a:cubicBezTo>
                <a:lnTo>
                  <a:pt x="5607" y="3464"/>
                </a:lnTo>
                <a:lnTo>
                  <a:pt x="5619" y="3410"/>
                </a:lnTo>
                <a:lnTo>
                  <a:pt x="5621" y="3396"/>
                </a:lnTo>
                <a:lnTo>
                  <a:pt x="5627" y="3370"/>
                </a:lnTo>
                <a:lnTo>
                  <a:pt x="5632" y="3339"/>
                </a:lnTo>
                <a:cubicBezTo>
                  <a:pt x="5652" y="3222"/>
                  <a:pt x="5615" y="3035"/>
                  <a:pt x="5581" y="2979"/>
                </a:cubicBezTo>
                <a:cubicBezTo>
                  <a:pt x="5549" y="2924"/>
                  <a:pt x="5519" y="2934"/>
                  <a:pt x="5492" y="2980"/>
                </a:cubicBezTo>
                <a:cubicBezTo>
                  <a:pt x="5464" y="3028"/>
                  <a:pt x="5437" y="3114"/>
                  <a:pt x="5407" y="3214"/>
                </a:cubicBezTo>
                <a:cubicBezTo>
                  <a:pt x="5297" y="3542"/>
                  <a:pt x="5153" y="3879"/>
                  <a:pt x="4935" y="4182"/>
                </a:cubicBezTo>
                <a:cubicBezTo>
                  <a:pt x="4717" y="4484"/>
                  <a:pt x="4441" y="4760"/>
                  <a:pt x="4113" y="4962"/>
                </a:cubicBezTo>
                <a:cubicBezTo>
                  <a:pt x="3724" y="5212"/>
                  <a:pt x="3263" y="5332"/>
                  <a:pt x="2805" y="5328"/>
                </a:cubicBezTo>
                <a:lnTo>
                  <a:pt x="2795" y="5328"/>
                </a:lnTo>
                <a:lnTo>
                  <a:pt x="2791" y="5328"/>
                </a:lnTo>
                <a:lnTo>
                  <a:pt x="2771" y="5327"/>
                </a:lnTo>
                <a:lnTo>
                  <a:pt x="2724" y="5324"/>
                </a:lnTo>
                <a:lnTo>
                  <a:pt x="2631" y="5318"/>
                </a:lnTo>
                <a:lnTo>
                  <a:pt x="2537" y="5311"/>
                </a:lnTo>
                <a:cubicBezTo>
                  <a:pt x="2508" y="5307"/>
                  <a:pt x="2483" y="5302"/>
                  <a:pt x="2456" y="5296"/>
                </a:cubicBezTo>
                <a:cubicBezTo>
                  <a:pt x="2403" y="5286"/>
                  <a:pt x="2349" y="5278"/>
                  <a:pt x="2296" y="5267"/>
                </a:cubicBezTo>
                <a:lnTo>
                  <a:pt x="2132" y="5222"/>
                </a:lnTo>
                <a:cubicBezTo>
                  <a:pt x="1917" y="5151"/>
                  <a:pt x="1707" y="5063"/>
                  <a:pt x="1520" y="4934"/>
                </a:cubicBezTo>
                <a:cubicBezTo>
                  <a:pt x="1333" y="4807"/>
                  <a:pt x="1157" y="4663"/>
                  <a:pt x="1013" y="4488"/>
                </a:cubicBezTo>
                <a:cubicBezTo>
                  <a:pt x="869" y="4316"/>
                  <a:pt x="739" y="4130"/>
                  <a:pt x="649" y="3922"/>
                </a:cubicBezTo>
                <a:cubicBezTo>
                  <a:pt x="559" y="3714"/>
                  <a:pt x="487" y="3498"/>
                  <a:pt x="457" y="3274"/>
                </a:cubicBezTo>
                <a:lnTo>
                  <a:pt x="443" y="3190"/>
                </a:lnTo>
                <a:cubicBezTo>
                  <a:pt x="439" y="3162"/>
                  <a:pt x="439" y="3134"/>
                  <a:pt x="436" y="3106"/>
                </a:cubicBezTo>
                <a:lnTo>
                  <a:pt x="431" y="3020"/>
                </a:lnTo>
                <a:lnTo>
                  <a:pt x="428" y="2978"/>
                </a:lnTo>
                <a:lnTo>
                  <a:pt x="427" y="2956"/>
                </a:lnTo>
                <a:lnTo>
                  <a:pt x="425" y="2946"/>
                </a:lnTo>
                <a:lnTo>
                  <a:pt x="425" y="2940"/>
                </a:lnTo>
                <a:lnTo>
                  <a:pt x="425" y="2938"/>
                </a:lnTo>
                <a:lnTo>
                  <a:pt x="425" y="2936"/>
                </a:lnTo>
                <a:lnTo>
                  <a:pt x="431" y="2759"/>
                </a:lnTo>
                <a:cubicBezTo>
                  <a:pt x="432" y="2728"/>
                  <a:pt x="431" y="2694"/>
                  <a:pt x="435" y="2667"/>
                </a:cubicBezTo>
                <a:lnTo>
                  <a:pt x="445" y="2587"/>
                </a:lnTo>
                <a:cubicBezTo>
                  <a:pt x="456" y="2534"/>
                  <a:pt x="460" y="2483"/>
                  <a:pt x="476" y="2428"/>
                </a:cubicBezTo>
                <a:lnTo>
                  <a:pt x="521" y="2267"/>
                </a:lnTo>
                <a:cubicBezTo>
                  <a:pt x="535" y="2212"/>
                  <a:pt x="561" y="2162"/>
                  <a:pt x="579" y="2110"/>
                </a:cubicBezTo>
                <a:lnTo>
                  <a:pt x="609" y="2031"/>
                </a:lnTo>
                <a:cubicBezTo>
                  <a:pt x="620" y="2004"/>
                  <a:pt x="635" y="1980"/>
                  <a:pt x="645" y="1955"/>
                </a:cubicBezTo>
                <a:cubicBezTo>
                  <a:pt x="799" y="1636"/>
                  <a:pt x="1023" y="1352"/>
                  <a:pt x="1295" y="1128"/>
                </a:cubicBezTo>
                <a:cubicBezTo>
                  <a:pt x="1571" y="908"/>
                  <a:pt x="1892" y="750"/>
                  <a:pt x="2233" y="666"/>
                </a:cubicBezTo>
                <a:cubicBezTo>
                  <a:pt x="2917" y="494"/>
                  <a:pt x="3671" y="640"/>
                  <a:pt x="4248" y="1062"/>
                </a:cubicBezTo>
                <a:cubicBezTo>
                  <a:pt x="4456" y="1210"/>
                  <a:pt x="4625" y="1370"/>
                  <a:pt x="4744" y="1443"/>
                </a:cubicBezTo>
                <a:cubicBezTo>
                  <a:pt x="4489" y="1711"/>
                  <a:pt x="4236" y="1983"/>
                  <a:pt x="3981" y="2251"/>
                </a:cubicBezTo>
                <a:cubicBezTo>
                  <a:pt x="3580" y="2551"/>
                  <a:pt x="3211" y="2891"/>
                  <a:pt x="2851" y="3244"/>
                </a:cubicBezTo>
                <a:cubicBezTo>
                  <a:pt x="2557" y="2952"/>
                  <a:pt x="2261" y="2662"/>
                  <a:pt x="1979" y="2359"/>
                </a:cubicBezTo>
                <a:cubicBezTo>
                  <a:pt x="1945" y="2323"/>
                  <a:pt x="1859" y="2302"/>
                  <a:pt x="1819" y="2308"/>
                </a:cubicBezTo>
                <a:cubicBezTo>
                  <a:pt x="1739" y="2320"/>
                  <a:pt x="1744" y="2403"/>
                  <a:pt x="1779" y="2498"/>
                </a:cubicBezTo>
                <a:cubicBezTo>
                  <a:pt x="1896" y="2811"/>
                  <a:pt x="2113" y="3116"/>
                  <a:pt x="2368" y="3394"/>
                </a:cubicBezTo>
                <a:lnTo>
                  <a:pt x="2704" y="3763"/>
                </a:lnTo>
                <a:cubicBezTo>
                  <a:pt x="2777" y="3844"/>
                  <a:pt x="2903" y="3850"/>
                  <a:pt x="2983" y="3776"/>
                </a:cubicBezTo>
                <a:lnTo>
                  <a:pt x="2996" y="3763"/>
                </a:lnTo>
                <a:cubicBezTo>
                  <a:pt x="3545" y="3266"/>
                  <a:pt x="4093" y="2767"/>
                  <a:pt x="4596" y="2216"/>
                </a:cubicBezTo>
                <a:lnTo>
                  <a:pt x="4847" y="1988"/>
                </a:lnTo>
                <a:cubicBezTo>
                  <a:pt x="5369" y="1500"/>
                  <a:pt x="5881" y="1000"/>
                  <a:pt x="6348" y="459"/>
                </a:cubicBezTo>
                <a:cubicBezTo>
                  <a:pt x="6480" y="306"/>
                  <a:pt x="6556" y="143"/>
                  <a:pt x="6460" y="68"/>
                </a:cubicBezTo>
                <a:cubicBezTo>
                  <a:pt x="6372" y="0"/>
                  <a:pt x="6213" y="43"/>
                  <a:pt x="6057" y="180"/>
                </a:cubicBezTo>
                <a:cubicBezTo>
                  <a:pt x="5776" y="427"/>
                  <a:pt x="5492" y="675"/>
                  <a:pt x="5228" y="940"/>
                </a:cubicBezTo>
                <a:cubicBezTo>
                  <a:pt x="5117" y="1052"/>
                  <a:pt x="5008" y="1166"/>
                  <a:pt x="4899" y="1279"/>
                </a:cubicBezTo>
                <a:cubicBezTo>
                  <a:pt x="4889" y="1250"/>
                  <a:pt x="4876" y="1219"/>
                  <a:pt x="4859" y="1186"/>
                </a:cubicBezTo>
                <a:cubicBezTo>
                  <a:pt x="4793" y="1052"/>
                  <a:pt x="4668" y="884"/>
                  <a:pt x="4479" y="730"/>
                </a:cubicBezTo>
                <a:cubicBezTo>
                  <a:pt x="4140" y="454"/>
                  <a:pt x="3731" y="255"/>
                  <a:pt x="3295" y="166"/>
                </a:cubicBezTo>
                <a:lnTo>
                  <a:pt x="3132" y="142"/>
                </a:lnTo>
                <a:lnTo>
                  <a:pt x="2960" y="123"/>
                </a:lnTo>
                <a:lnTo>
                  <a:pt x="2805" y="115"/>
                </a:lnTo>
                <a:lnTo>
                  <a:pt x="2796" y="115"/>
                </a:lnTo>
                <a:lnTo>
                  <a:pt x="2791" y="115"/>
                </a:lnTo>
                <a:lnTo>
                  <a:pt x="2779" y="115"/>
                </a:lnTo>
                <a:lnTo>
                  <a:pt x="2757" y="116"/>
                </a:lnTo>
                <a:lnTo>
                  <a:pt x="2716" y="118"/>
                </a:lnTo>
                <a:lnTo>
                  <a:pt x="2632" y="120"/>
                </a:lnTo>
                <a:cubicBezTo>
                  <a:pt x="2576" y="124"/>
                  <a:pt x="2520" y="122"/>
                  <a:pt x="2465" y="131"/>
                </a:cubicBezTo>
                <a:lnTo>
                  <a:pt x="2300" y="155"/>
                </a:lnTo>
                <a:lnTo>
                  <a:pt x="2217" y="167"/>
                </a:lnTo>
                <a:lnTo>
                  <a:pt x="2136" y="187"/>
                </a:lnTo>
                <a:lnTo>
                  <a:pt x="1975" y="228"/>
                </a:lnTo>
                <a:cubicBezTo>
                  <a:pt x="1287" y="436"/>
                  <a:pt x="692" y="922"/>
                  <a:pt x="349" y="1546"/>
                </a:cubicBezTo>
                <a:close/>
              </a:path>
            </a:pathLst>
          </a:custGeom>
          <a:solidFill>
            <a:schemeClr val="accent1"/>
          </a:solidFill>
          <a:ln>
            <a:noFill/>
          </a:ln>
        </p:spPr>
        <p:txBody>
          <a:bodyPr/>
          <a:lstStyle/>
          <a:p>
            <a:endParaRPr lang="zh-CN" altLang="en-US"/>
          </a:p>
        </p:txBody>
      </p:sp>
      <p:sp>
        <p:nvSpPr>
          <p:cNvPr id="118" name="stopwatch_151168">
            <a:extLst>
              <a:ext uri="{FF2B5EF4-FFF2-40B4-BE49-F238E27FC236}">
                <a16:creationId xmlns:a16="http://schemas.microsoft.com/office/drawing/2014/main" id="{DF818FCC-6DAF-4D4B-AB78-A5EA019F62E3}"/>
              </a:ext>
            </a:extLst>
          </p:cNvPr>
          <p:cNvSpPr>
            <a:spLocks noChangeAspect="1"/>
          </p:cNvSpPr>
          <p:nvPr/>
        </p:nvSpPr>
        <p:spPr bwMode="auto">
          <a:xfrm>
            <a:off x="695496" y="3298331"/>
            <a:ext cx="538391" cy="537635"/>
          </a:xfrm>
          <a:custGeom>
            <a:avLst/>
            <a:gdLst>
              <a:gd name="connsiteX0" fmla="*/ 453429 w 607614"/>
              <a:gd name="connsiteY0" fmla="*/ 364040 h 606761"/>
              <a:gd name="connsiteX1" fmla="*/ 364579 w 607614"/>
              <a:gd name="connsiteY1" fmla="*/ 453544 h 606761"/>
              <a:gd name="connsiteX2" fmla="*/ 453429 w 607614"/>
              <a:gd name="connsiteY2" fmla="*/ 542288 h 606761"/>
              <a:gd name="connsiteX3" fmla="*/ 542280 w 607614"/>
              <a:gd name="connsiteY3" fmla="*/ 453544 h 606761"/>
              <a:gd name="connsiteX4" fmla="*/ 453429 w 607614"/>
              <a:gd name="connsiteY4" fmla="*/ 364040 h 606761"/>
              <a:gd name="connsiteX5" fmla="*/ 453429 w 607614"/>
              <a:gd name="connsiteY5" fmla="*/ 344319 h 606761"/>
              <a:gd name="connsiteX6" fmla="*/ 562784 w 607614"/>
              <a:gd name="connsiteY6" fmla="*/ 453544 h 606761"/>
              <a:gd name="connsiteX7" fmla="*/ 533926 w 607614"/>
              <a:gd name="connsiteY7" fmla="*/ 526360 h 606761"/>
              <a:gd name="connsiteX8" fmla="*/ 594679 w 607614"/>
              <a:gd name="connsiteY8" fmla="*/ 589316 h 606761"/>
              <a:gd name="connsiteX9" fmla="*/ 594679 w 607614"/>
              <a:gd name="connsiteY9" fmla="*/ 603727 h 606761"/>
              <a:gd name="connsiteX10" fmla="*/ 587085 w 607614"/>
              <a:gd name="connsiteY10" fmla="*/ 606761 h 606761"/>
              <a:gd name="connsiteX11" fmla="*/ 580250 w 607614"/>
              <a:gd name="connsiteY11" fmla="*/ 603727 h 606761"/>
              <a:gd name="connsiteX12" fmla="*/ 519498 w 607614"/>
              <a:gd name="connsiteY12" fmla="*/ 540013 h 606761"/>
              <a:gd name="connsiteX13" fmla="*/ 453429 w 607614"/>
              <a:gd name="connsiteY13" fmla="*/ 562010 h 606761"/>
              <a:gd name="connsiteX14" fmla="*/ 344075 w 607614"/>
              <a:gd name="connsiteY14" fmla="*/ 453544 h 606761"/>
              <a:gd name="connsiteX15" fmla="*/ 453429 w 607614"/>
              <a:gd name="connsiteY15" fmla="*/ 344319 h 606761"/>
              <a:gd name="connsiteX16" fmla="*/ 208113 w 607614"/>
              <a:gd name="connsiteY16" fmla="*/ 194199 h 606761"/>
              <a:gd name="connsiteX17" fmla="*/ 339462 w 607614"/>
              <a:gd name="connsiteY17" fmla="*/ 288979 h 606761"/>
              <a:gd name="connsiteX18" fmla="*/ 354647 w 607614"/>
              <a:gd name="connsiteY18" fmla="*/ 314759 h 606761"/>
              <a:gd name="connsiteX19" fmla="*/ 344017 w 607614"/>
              <a:gd name="connsiteY19" fmla="*/ 343572 h 606761"/>
              <a:gd name="connsiteX20" fmla="*/ 318203 w 607614"/>
              <a:gd name="connsiteY20" fmla="*/ 354187 h 606761"/>
              <a:gd name="connsiteX21" fmla="*/ 289352 w 607614"/>
              <a:gd name="connsiteY21" fmla="*/ 339022 h 606761"/>
              <a:gd name="connsiteX22" fmla="*/ 194447 w 607614"/>
              <a:gd name="connsiteY22" fmla="*/ 207847 h 606761"/>
              <a:gd name="connsiteX23" fmla="*/ 195206 w 607614"/>
              <a:gd name="connsiteY23" fmla="*/ 194957 h 606761"/>
              <a:gd name="connsiteX24" fmla="*/ 208113 w 607614"/>
              <a:gd name="connsiteY24" fmla="*/ 194199 h 606761"/>
              <a:gd name="connsiteX25" fmla="*/ 88865 w 607614"/>
              <a:gd name="connsiteY25" fmla="*/ 89473 h 606761"/>
              <a:gd name="connsiteX26" fmla="*/ 103297 w 607614"/>
              <a:gd name="connsiteY26" fmla="*/ 89473 h 606761"/>
              <a:gd name="connsiteX27" fmla="*/ 103297 w 607614"/>
              <a:gd name="connsiteY27" fmla="*/ 103126 h 606761"/>
              <a:gd name="connsiteX28" fmla="*/ 20507 w 607614"/>
              <a:gd name="connsiteY28" fmla="*/ 303366 h 606761"/>
              <a:gd name="connsiteX29" fmla="*/ 303814 w 607614"/>
              <a:gd name="connsiteY29" fmla="*/ 586282 h 606761"/>
              <a:gd name="connsiteX30" fmla="*/ 385084 w 607614"/>
              <a:gd name="connsiteY30" fmla="*/ 574905 h 606761"/>
              <a:gd name="connsiteX31" fmla="*/ 412427 w 607614"/>
              <a:gd name="connsiteY31" fmla="*/ 586282 h 606761"/>
              <a:gd name="connsiteX32" fmla="*/ 303814 w 607614"/>
              <a:gd name="connsiteY32" fmla="*/ 606761 h 606761"/>
              <a:gd name="connsiteX33" fmla="*/ 0 w 607614"/>
              <a:gd name="connsiteY33" fmla="*/ 303366 h 606761"/>
              <a:gd name="connsiteX34" fmla="*/ 88865 w 607614"/>
              <a:gd name="connsiteY34" fmla="*/ 89473 h 606761"/>
              <a:gd name="connsiteX35" fmla="*/ 303871 w 607614"/>
              <a:gd name="connsiteY35" fmla="*/ 0 h 606761"/>
              <a:gd name="connsiteX36" fmla="*/ 607614 w 607614"/>
              <a:gd name="connsiteY36" fmla="*/ 303435 h 606761"/>
              <a:gd name="connsiteX37" fmla="*/ 587111 w 607614"/>
              <a:gd name="connsiteY37" fmla="*/ 412671 h 606761"/>
              <a:gd name="connsiteX38" fmla="*/ 574962 w 607614"/>
              <a:gd name="connsiteY38" fmla="*/ 385362 h 606761"/>
              <a:gd name="connsiteX39" fmla="*/ 587111 w 607614"/>
              <a:gd name="connsiteY39" fmla="*/ 303435 h 606761"/>
              <a:gd name="connsiteX40" fmla="*/ 313742 w 607614"/>
              <a:gd name="connsiteY40" fmla="*/ 20482 h 606761"/>
              <a:gd name="connsiteX41" fmla="*/ 313742 w 607614"/>
              <a:gd name="connsiteY41" fmla="*/ 144890 h 606761"/>
              <a:gd name="connsiteX42" fmla="*/ 303871 w 607614"/>
              <a:gd name="connsiteY42" fmla="*/ 154752 h 606761"/>
              <a:gd name="connsiteX43" fmla="*/ 293999 w 607614"/>
              <a:gd name="connsiteY43" fmla="*/ 144890 h 606761"/>
              <a:gd name="connsiteX44" fmla="*/ 293999 w 607614"/>
              <a:gd name="connsiteY44" fmla="*/ 9861 h 606761"/>
              <a:gd name="connsiteX45" fmla="*/ 303871 w 607614"/>
              <a:gd name="connsiteY45"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7614" h="606761">
                <a:moveTo>
                  <a:pt x="453429" y="364040"/>
                </a:moveTo>
                <a:cubicBezTo>
                  <a:pt x="404068" y="364040"/>
                  <a:pt x="364579" y="404241"/>
                  <a:pt x="364579" y="453544"/>
                </a:cubicBezTo>
                <a:cubicBezTo>
                  <a:pt x="364579" y="502088"/>
                  <a:pt x="404068" y="542288"/>
                  <a:pt x="453429" y="542288"/>
                </a:cubicBezTo>
                <a:cubicBezTo>
                  <a:pt x="502791" y="542288"/>
                  <a:pt x="542280" y="502088"/>
                  <a:pt x="542280" y="453544"/>
                </a:cubicBezTo>
                <a:cubicBezTo>
                  <a:pt x="542280" y="404241"/>
                  <a:pt x="502791" y="364040"/>
                  <a:pt x="453429" y="364040"/>
                </a:cubicBezTo>
                <a:close/>
                <a:moveTo>
                  <a:pt x="453429" y="344319"/>
                </a:moveTo>
                <a:cubicBezTo>
                  <a:pt x="513423" y="344319"/>
                  <a:pt x="562784" y="392863"/>
                  <a:pt x="562784" y="453544"/>
                </a:cubicBezTo>
                <a:cubicBezTo>
                  <a:pt x="562784" y="481608"/>
                  <a:pt x="552152" y="507397"/>
                  <a:pt x="533926" y="526360"/>
                </a:cubicBezTo>
                <a:lnTo>
                  <a:pt x="594679" y="589316"/>
                </a:lnTo>
                <a:cubicBezTo>
                  <a:pt x="598476" y="593867"/>
                  <a:pt x="598476" y="599935"/>
                  <a:pt x="594679" y="603727"/>
                </a:cubicBezTo>
                <a:cubicBezTo>
                  <a:pt x="592401" y="606003"/>
                  <a:pt x="590123" y="606761"/>
                  <a:pt x="587085" y="606761"/>
                </a:cubicBezTo>
                <a:cubicBezTo>
                  <a:pt x="584807" y="606761"/>
                  <a:pt x="581769" y="606003"/>
                  <a:pt x="580250" y="603727"/>
                </a:cubicBezTo>
                <a:lnTo>
                  <a:pt x="519498" y="540013"/>
                </a:lnTo>
                <a:cubicBezTo>
                  <a:pt x="501272" y="553666"/>
                  <a:pt x="478490" y="562010"/>
                  <a:pt x="453429" y="562010"/>
                </a:cubicBezTo>
                <a:cubicBezTo>
                  <a:pt x="393436" y="562010"/>
                  <a:pt x="344075" y="513465"/>
                  <a:pt x="344075" y="453544"/>
                </a:cubicBezTo>
                <a:cubicBezTo>
                  <a:pt x="344075" y="392863"/>
                  <a:pt x="393436" y="344319"/>
                  <a:pt x="453429" y="344319"/>
                </a:cubicBezTo>
                <a:close/>
                <a:moveTo>
                  <a:pt x="208113" y="194199"/>
                </a:moveTo>
                <a:lnTo>
                  <a:pt x="339462" y="288979"/>
                </a:lnTo>
                <a:cubicBezTo>
                  <a:pt x="347814" y="295045"/>
                  <a:pt x="353128" y="304902"/>
                  <a:pt x="354647" y="314759"/>
                </a:cubicBezTo>
                <a:cubicBezTo>
                  <a:pt x="355406" y="325374"/>
                  <a:pt x="351610" y="335990"/>
                  <a:pt x="344017" y="343572"/>
                </a:cubicBezTo>
                <a:cubicBezTo>
                  <a:pt x="337184" y="350396"/>
                  <a:pt x="328073" y="354187"/>
                  <a:pt x="318203" y="354187"/>
                </a:cubicBezTo>
                <a:cubicBezTo>
                  <a:pt x="306815" y="354187"/>
                  <a:pt x="296185" y="348121"/>
                  <a:pt x="289352" y="339022"/>
                </a:cubicBezTo>
                <a:lnTo>
                  <a:pt x="194447" y="207847"/>
                </a:lnTo>
                <a:cubicBezTo>
                  <a:pt x="191410" y="204056"/>
                  <a:pt x="192169" y="198749"/>
                  <a:pt x="195206" y="194957"/>
                </a:cubicBezTo>
                <a:cubicBezTo>
                  <a:pt x="199002" y="191924"/>
                  <a:pt x="204317" y="191166"/>
                  <a:pt x="208113" y="194199"/>
                </a:cubicBezTo>
                <a:close/>
                <a:moveTo>
                  <a:pt x="88865" y="89473"/>
                </a:moveTo>
                <a:cubicBezTo>
                  <a:pt x="92663" y="84922"/>
                  <a:pt x="98739" y="84922"/>
                  <a:pt x="103297" y="89473"/>
                </a:cubicBezTo>
                <a:cubicBezTo>
                  <a:pt x="107094" y="93266"/>
                  <a:pt x="107094" y="99334"/>
                  <a:pt x="103297" y="103126"/>
                </a:cubicBezTo>
                <a:cubicBezTo>
                  <a:pt x="49370" y="156979"/>
                  <a:pt x="20507" y="228276"/>
                  <a:pt x="20507" y="303366"/>
                </a:cubicBezTo>
                <a:cubicBezTo>
                  <a:pt x="20507" y="459615"/>
                  <a:pt x="147350" y="586282"/>
                  <a:pt x="303814" y="586282"/>
                </a:cubicBezTo>
                <a:cubicBezTo>
                  <a:pt x="331916" y="586282"/>
                  <a:pt x="359260" y="582490"/>
                  <a:pt x="385084" y="574905"/>
                </a:cubicBezTo>
                <a:cubicBezTo>
                  <a:pt x="393439" y="579456"/>
                  <a:pt x="402553" y="583248"/>
                  <a:pt x="412427" y="586282"/>
                </a:cubicBezTo>
                <a:cubicBezTo>
                  <a:pt x="379008" y="599935"/>
                  <a:pt x="341790" y="606761"/>
                  <a:pt x="303814" y="606761"/>
                </a:cubicBezTo>
                <a:cubicBezTo>
                  <a:pt x="135957" y="606761"/>
                  <a:pt x="0" y="470992"/>
                  <a:pt x="0" y="303366"/>
                </a:cubicBezTo>
                <a:cubicBezTo>
                  <a:pt x="0" y="222208"/>
                  <a:pt x="31141" y="146360"/>
                  <a:pt x="88865" y="89473"/>
                </a:cubicBezTo>
                <a:close/>
                <a:moveTo>
                  <a:pt x="303871" y="0"/>
                </a:moveTo>
                <a:cubicBezTo>
                  <a:pt x="471689" y="0"/>
                  <a:pt x="607614" y="135787"/>
                  <a:pt x="607614" y="303435"/>
                </a:cubicBezTo>
                <a:cubicBezTo>
                  <a:pt x="607614" y="342123"/>
                  <a:pt x="600020" y="378535"/>
                  <a:pt x="587111" y="412671"/>
                </a:cubicBezTo>
                <a:cubicBezTo>
                  <a:pt x="584074" y="402810"/>
                  <a:pt x="580277" y="393707"/>
                  <a:pt x="574962" y="385362"/>
                </a:cubicBezTo>
                <a:cubicBezTo>
                  <a:pt x="583315" y="359570"/>
                  <a:pt x="587111" y="331502"/>
                  <a:pt x="587111" y="303435"/>
                </a:cubicBezTo>
                <a:cubicBezTo>
                  <a:pt x="587111" y="150959"/>
                  <a:pt x="465614" y="25792"/>
                  <a:pt x="313742" y="20482"/>
                </a:cubicBezTo>
                <a:lnTo>
                  <a:pt x="313742" y="144890"/>
                </a:lnTo>
                <a:cubicBezTo>
                  <a:pt x="313742" y="150200"/>
                  <a:pt x="309186" y="154752"/>
                  <a:pt x="303871" y="154752"/>
                </a:cubicBezTo>
                <a:cubicBezTo>
                  <a:pt x="298555" y="154752"/>
                  <a:pt x="293999" y="150200"/>
                  <a:pt x="293999" y="144890"/>
                </a:cubicBezTo>
                <a:lnTo>
                  <a:pt x="293999" y="9861"/>
                </a:lnTo>
                <a:cubicBezTo>
                  <a:pt x="293999" y="4551"/>
                  <a:pt x="298555" y="0"/>
                  <a:pt x="303871" y="0"/>
                </a:cubicBezTo>
                <a:close/>
              </a:path>
            </a:pathLst>
          </a:custGeom>
          <a:solidFill>
            <a:schemeClr val="accent1"/>
          </a:solidFill>
          <a:ln>
            <a:noFill/>
          </a:ln>
        </p:spPr>
        <p:txBody>
          <a:bodyPr/>
          <a:lstStyle/>
          <a:p>
            <a:endParaRPr lang="zh-CN" altLang="en-US"/>
          </a:p>
        </p:txBody>
      </p:sp>
      <p:sp>
        <p:nvSpPr>
          <p:cNvPr id="119" name="wifi_246687">
            <a:extLst>
              <a:ext uri="{FF2B5EF4-FFF2-40B4-BE49-F238E27FC236}">
                <a16:creationId xmlns:a16="http://schemas.microsoft.com/office/drawing/2014/main" id="{2D91A540-0EF6-46F2-BFDA-8E9C43C34C24}"/>
              </a:ext>
            </a:extLst>
          </p:cNvPr>
          <p:cNvSpPr>
            <a:spLocks noChangeAspect="1"/>
          </p:cNvSpPr>
          <p:nvPr/>
        </p:nvSpPr>
        <p:spPr bwMode="auto">
          <a:xfrm>
            <a:off x="2399147" y="3377077"/>
            <a:ext cx="538391" cy="380143"/>
          </a:xfrm>
          <a:custGeom>
            <a:avLst/>
            <a:gdLst>
              <a:gd name="connsiteX0" fmla="*/ 303785 w 607639"/>
              <a:gd name="connsiteY0" fmla="*/ 199383 h 429038"/>
              <a:gd name="connsiteX1" fmla="*/ 288649 w 607639"/>
              <a:gd name="connsiteY1" fmla="*/ 214484 h 429038"/>
              <a:gd name="connsiteX2" fmla="*/ 303785 w 607639"/>
              <a:gd name="connsiteY2" fmla="*/ 229673 h 429038"/>
              <a:gd name="connsiteX3" fmla="*/ 319009 w 607639"/>
              <a:gd name="connsiteY3" fmla="*/ 214484 h 429038"/>
              <a:gd name="connsiteX4" fmla="*/ 303785 w 607639"/>
              <a:gd name="connsiteY4" fmla="*/ 199383 h 429038"/>
              <a:gd name="connsiteX5" fmla="*/ 303785 w 607639"/>
              <a:gd name="connsiteY5" fmla="*/ 169004 h 429038"/>
              <a:gd name="connsiteX6" fmla="*/ 349370 w 607639"/>
              <a:gd name="connsiteY6" fmla="*/ 214484 h 429038"/>
              <a:gd name="connsiteX7" fmla="*/ 303785 w 607639"/>
              <a:gd name="connsiteY7" fmla="*/ 259963 h 429038"/>
              <a:gd name="connsiteX8" fmla="*/ 258199 w 607639"/>
              <a:gd name="connsiteY8" fmla="*/ 214484 h 429038"/>
              <a:gd name="connsiteX9" fmla="*/ 303785 w 607639"/>
              <a:gd name="connsiteY9" fmla="*/ 169004 h 429038"/>
              <a:gd name="connsiteX10" fmla="*/ 389756 w 607639"/>
              <a:gd name="connsiteY10" fmla="*/ 128711 h 429038"/>
              <a:gd name="connsiteX11" fmla="*/ 425368 w 607639"/>
              <a:gd name="connsiteY11" fmla="*/ 214474 h 429038"/>
              <a:gd name="connsiteX12" fmla="*/ 389756 w 607639"/>
              <a:gd name="connsiteY12" fmla="*/ 300326 h 429038"/>
              <a:gd name="connsiteX13" fmla="*/ 368210 w 607639"/>
              <a:gd name="connsiteY13" fmla="*/ 278819 h 429038"/>
              <a:gd name="connsiteX14" fmla="*/ 394919 w 607639"/>
              <a:gd name="connsiteY14" fmla="*/ 214474 h 429038"/>
              <a:gd name="connsiteX15" fmla="*/ 368210 w 607639"/>
              <a:gd name="connsiteY15" fmla="*/ 150218 h 429038"/>
              <a:gd name="connsiteX16" fmla="*/ 217883 w 607639"/>
              <a:gd name="connsiteY16" fmla="*/ 128711 h 429038"/>
              <a:gd name="connsiteX17" fmla="*/ 239429 w 607639"/>
              <a:gd name="connsiteY17" fmla="*/ 150218 h 429038"/>
              <a:gd name="connsiteX18" fmla="*/ 212631 w 607639"/>
              <a:gd name="connsiteY18" fmla="*/ 214474 h 429038"/>
              <a:gd name="connsiteX19" fmla="*/ 239429 w 607639"/>
              <a:gd name="connsiteY19" fmla="*/ 278819 h 429038"/>
              <a:gd name="connsiteX20" fmla="*/ 217883 w 607639"/>
              <a:gd name="connsiteY20" fmla="*/ 300326 h 429038"/>
              <a:gd name="connsiteX21" fmla="*/ 182271 w 607639"/>
              <a:gd name="connsiteY21" fmla="*/ 214474 h 429038"/>
              <a:gd name="connsiteX22" fmla="*/ 217883 w 607639"/>
              <a:gd name="connsiteY22" fmla="*/ 128711 h 429038"/>
              <a:gd name="connsiteX23" fmla="*/ 153467 w 607639"/>
              <a:gd name="connsiteY23" fmla="*/ 64356 h 429038"/>
              <a:gd name="connsiteX24" fmla="*/ 175003 w 607639"/>
              <a:gd name="connsiteY24" fmla="*/ 85865 h 429038"/>
              <a:gd name="connsiteX25" fmla="*/ 121518 w 607639"/>
              <a:gd name="connsiteY25" fmla="*/ 214475 h 429038"/>
              <a:gd name="connsiteX26" fmla="*/ 175003 w 607639"/>
              <a:gd name="connsiteY26" fmla="*/ 343174 h 429038"/>
              <a:gd name="connsiteX27" fmla="*/ 153467 w 607639"/>
              <a:gd name="connsiteY27" fmla="*/ 364683 h 429038"/>
              <a:gd name="connsiteX28" fmla="*/ 91171 w 607639"/>
              <a:gd name="connsiteY28" fmla="*/ 214475 h 429038"/>
              <a:gd name="connsiteX29" fmla="*/ 153467 w 607639"/>
              <a:gd name="connsiteY29" fmla="*/ 64356 h 429038"/>
              <a:gd name="connsiteX30" fmla="*/ 454173 w 607639"/>
              <a:gd name="connsiteY30" fmla="*/ 64356 h 429038"/>
              <a:gd name="connsiteX31" fmla="*/ 516469 w 607639"/>
              <a:gd name="connsiteY31" fmla="*/ 214475 h 429038"/>
              <a:gd name="connsiteX32" fmla="*/ 454173 w 607639"/>
              <a:gd name="connsiteY32" fmla="*/ 364683 h 429038"/>
              <a:gd name="connsiteX33" fmla="*/ 432637 w 607639"/>
              <a:gd name="connsiteY33" fmla="*/ 343174 h 429038"/>
              <a:gd name="connsiteX34" fmla="*/ 486033 w 607639"/>
              <a:gd name="connsiteY34" fmla="*/ 214475 h 429038"/>
              <a:gd name="connsiteX35" fmla="*/ 432637 w 607639"/>
              <a:gd name="connsiteY35" fmla="*/ 85865 h 429038"/>
              <a:gd name="connsiteX36" fmla="*/ 518608 w 607639"/>
              <a:gd name="connsiteY36" fmla="*/ 0 h 429038"/>
              <a:gd name="connsiteX37" fmla="*/ 607639 w 607639"/>
              <a:gd name="connsiteY37" fmla="*/ 214475 h 429038"/>
              <a:gd name="connsiteX38" fmla="*/ 518608 w 607639"/>
              <a:gd name="connsiteY38" fmla="*/ 429038 h 429038"/>
              <a:gd name="connsiteX39" fmla="*/ 497063 w 607639"/>
              <a:gd name="connsiteY39" fmla="*/ 407528 h 429038"/>
              <a:gd name="connsiteX40" fmla="*/ 577191 w 607639"/>
              <a:gd name="connsiteY40" fmla="*/ 214475 h 429038"/>
              <a:gd name="connsiteX41" fmla="*/ 497063 w 607639"/>
              <a:gd name="connsiteY41" fmla="*/ 21510 h 429038"/>
              <a:gd name="connsiteX42" fmla="*/ 89031 w 607639"/>
              <a:gd name="connsiteY42" fmla="*/ 0 h 429038"/>
              <a:gd name="connsiteX43" fmla="*/ 110576 w 607639"/>
              <a:gd name="connsiteY43" fmla="*/ 21510 h 429038"/>
              <a:gd name="connsiteX44" fmla="*/ 30359 w 607639"/>
              <a:gd name="connsiteY44" fmla="*/ 214475 h 429038"/>
              <a:gd name="connsiteX45" fmla="*/ 110576 w 607639"/>
              <a:gd name="connsiteY45" fmla="*/ 407528 h 429038"/>
              <a:gd name="connsiteX46" fmla="*/ 89031 w 607639"/>
              <a:gd name="connsiteY46" fmla="*/ 429038 h 429038"/>
              <a:gd name="connsiteX47" fmla="*/ 0 w 607639"/>
              <a:gd name="connsiteY47" fmla="*/ 214475 h 429038"/>
              <a:gd name="connsiteX48" fmla="*/ 89031 w 607639"/>
              <a:gd name="connsiteY48" fmla="*/ 0 h 42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7639" h="429038">
                <a:moveTo>
                  <a:pt x="303785" y="199383"/>
                </a:moveTo>
                <a:cubicBezTo>
                  <a:pt x="295415" y="199383"/>
                  <a:pt x="288649" y="206134"/>
                  <a:pt x="288649" y="214484"/>
                </a:cubicBezTo>
                <a:cubicBezTo>
                  <a:pt x="288649" y="222833"/>
                  <a:pt x="295415" y="229673"/>
                  <a:pt x="303785" y="229673"/>
                </a:cubicBezTo>
                <a:cubicBezTo>
                  <a:pt x="312154" y="229673"/>
                  <a:pt x="319009" y="222833"/>
                  <a:pt x="319009" y="214484"/>
                </a:cubicBezTo>
                <a:cubicBezTo>
                  <a:pt x="319009" y="206134"/>
                  <a:pt x="312154" y="199383"/>
                  <a:pt x="303785" y="199383"/>
                </a:cubicBezTo>
                <a:close/>
                <a:moveTo>
                  <a:pt x="303785" y="169004"/>
                </a:moveTo>
                <a:cubicBezTo>
                  <a:pt x="328981" y="169004"/>
                  <a:pt x="349370" y="189434"/>
                  <a:pt x="349370" y="214484"/>
                </a:cubicBezTo>
                <a:cubicBezTo>
                  <a:pt x="349370" y="239622"/>
                  <a:pt x="328981" y="259963"/>
                  <a:pt x="303785" y="259963"/>
                </a:cubicBezTo>
                <a:cubicBezTo>
                  <a:pt x="278677" y="259963"/>
                  <a:pt x="258199" y="239622"/>
                  <a:pt x="258199" y="214484"/>
                </a:cubicBezTo>
                <a:cubicBezTo>
                  <a:pt x="258199" y="189434"/>
                  <a:pt x="278677" y="169004"/>
                  <a:pt x="303785" y="169004"/>
                </a:cubicBezTo>
                <a:close/>
                <a:moveTo>
                  <a:pt x="389756" y="128711"/>
                </a:moveTo>
                <a:cubicBezTo>
                  <a:pt x="411746" y="150663"/>
                  <a:pt x="425368" y="180969"/>
                  <a:pt x="425368" y="214474"/>
                </a:cubicBezTo>
                <a:cubicBezTo>
                  <a:pt x="425368" y="247979"/>
                  <a:pt x="411746" y="278374"/>
                  <a:pt x="389756" y="300326"/>
                </a:cubicBezTo>
                <a:lnTo>
                  <a:pt x="368210" y="278819"/>
                </a:lnTo>
                <a:cubicBezTo>
                  <a:pt x="384770" y="262377"/>
                  <a:pt x="394919" y="239625"/>
                  <a:pt x="394919" y="214474"/>
                </a:cubicBezTo>
                <a:cubicBezTo>
                  <a:pt x="394919" y="189412"/>
                  <a:pt x="384770" y="166660"/>
                  <a:pt x="368210" y="150218"/>
                </a:cubicBezTo>
                <a:close/>
                <a:moveTo>
                  <a:pt x="217883" y="128711"/>
                </a:moveTo>
                <a:lnTo>
                  <a:pt x="239429" y="150218"/>
                </a:lnTo>
                <a:cubicBezTo>
                  <a:pt x="222869" y="166660"/>
                  <a:pt x="212631" y="189412"/>
                  <a:pt x="212631" y="214474"/>
                </a:cubicBezTo>
                <a:cubicBezTo>
                  <a:pt x="212631" y="239625"/>
                  <a:pt x="222869" y="262377"/>
                  <a:pt x="239429" y="278819"/>
                </a:cubicBezTo>
                <a:lnTo>
                  <a:pt x="217883" y="300326"/>
                </a:lnTo>
                <a:cubicBezTo>
                  <a:pt x="195893" y="278374"/>
                  <a:pt x="182271" y="247979"/>
                  <a:pt x="182271" y="214474"/>
                </a:cubicBezTo>
                <a:cubicBezTo>
                  <a:pt x="182271" y="180969"/>
                  <a:pt x="195893" y="150663"/>
                  <a:pt x="217883" y="128711"/>
                </a:cubicBezTo>
                <a:close/>
                <a:moveTo>
                  <a:pt x="153467" y="64356"/>
                </a:moveTo>
                <a:lnTo>
                  <a:pt x="175003" y="85865"/>
                </a:lnTo>
                <a:cubicBezTo>
                  <a:pt x="141986" y="118840"/>
                  <a:pt x="121518" y="164347"/>
                  <a:pt x="121518" y="214475"/>
                </a:cubicBezTo>
                <a:cubicBezTo>
                  <a:pt x="121518" y="264693"/>
                  <a:pt x="141986" y="310199"/>
                  <a:pt x="175003" y="343174"/>
                </a:cubicBezTo>
                <a:lnTo>
                  <a:pt x="153467" y="364683"/>
                </a:lnTo>
                <a:cubicBezTo>
                  <a:pt x="114932" y="326198"/>
                  <a:pt x="91171" y="273136"/>
                  <a:pt x="91171" y="214475"/>
                </a:cubicBezTo>
                <a:cubicBezTo>
                  <a:pt x="91171" y="155903"/>
                  <a:pt x="114932" y="102752"/>
                  <a:pt x="153467" y="64356"/>
                </a:cubicBezTo>
                <a:close/>
                <a:moveTo>
                  <a:pt x="454173" y="64356"/>
                </a:moveTo>
                <a:cubicBezTo>
                  <a:pt x="492619" y="102752"/>
                  <a:pt x="516469" y="155903"/>
                  <a:pt x="516469" y="214475"/>
                </a:cubicBezTo>
                <a:cubicBezTo>
                  <a:pt x="516469" y="273136"/>
                  <a:pt x="492619" y="326198"/>
                  <a:pt x="454173" y="364683"/>
                </a:cubicBezTo>
                <a:lnTo>
                  <a:pt x="432637" y="343174"/>
                </a:lnTo>
                <a:cubicBezTo>
                  <a:pt x="465654" y="310199"/>
                  <a:pt x="486033" y="264693"/>
                  <a:pt x="486033" y="214475"/>
                </a:cubicBezTo>
                <a:cubicBezTo>
                  <a:pt x="486033" y="164347"/>
                  <a:pt x="465654" y="118840"/>
                  <a:pt x="432637" y="85865"/>
                </a:cubicBezTo>
                <a:close/>
                <a:moveTo>
                  <a:pt x="518608" y="0"/>
                </a:moveTo>
                <a:cubicBezTo>
                  <a:pt x="573629" y="54841"/>
                  <a:pt x="607639" y="130747"/>
                  <a:pt x="607639" y="214475"/>
                </a:cubicBezTo>
                <a:cubicBezTo>
                  <a:pt x="607639" y="298291"/>
                  <a:pt x="573629" y="374108"/>
                  <a:pt x="518608" y="429038"/>
                </a:cubicBezTo>
                <a:lnTo>
                  <a:pt x="497063" y="407528"/>
                </a:lnTo>
                <a:cubicBezTo>
                  <a:pt x="546564" y="358021"/>
                  <a:pt x="577191" y="289758"/>
                  <a:pt x="577191" y="214475"/>
                </a:cubicBezTo>
                <a:cubicBezTo>
                  <a:pt x="577191" y="139191"/>
                  <a:pt x="546564" y="70929"/>
                  <a:pt x="497063" y="21510"/>
                </a:cubicBezTo>
                <a:close/>
                <a:moveTo>
                  <a:pt x="89031" y="0"/>
                </a:moveTo>
                <a:lnTo>
                  <a:pt x="110576" y="21510"/>
                </a:lnTo>
                <a:cubicBezTo>
                  <a:pt x="61075" y="70929"/>
                  <a:pt x="30359" y="139191"/>
                  <a:pt x="30359" y="214475"/>
                </a:cubicBezTo>
                <a:cubicBezTo>
                  <a:pt x="30359" y="289758"/>
                  <a:pt x="61075" y="358021"/>
                  <a:pt x="110576" y="407528"/>
                </a:cubicBezTo>
                <a:lnTo>
                  <a:pt x="89031" y="429038"/>
                </a:lnTo>
                <a:cubicBezTo>
                  <a:pt x="34010" y="374108"/>
                  <a:pt x="0" y="298291"/>
                  <a:pt x="0" y="214475"/>
                </a:cubicBezTo>
                <a:cubicBezTo>
                  <a:pt x="0" y="130747"/>
                  <a:pt x="34010" y="54841"/>
                  <a:pt x="89031" y="0"/>
                </a:cubicBezTo>
                <a:close/>
              </a:path>
            </a:pathLst>
          </a:custGeom>
          <a:solidFill>
            <a:schemeClr val="accent1"/>
          </a:solidFill>
          <a:ln>
            <a:noFill/>
          </a:ln>
        </p:spPr>
        <p:txBody>
          <a:bodyPr/>
          <a:lstStyle/>
          <a:p>
            <a:endParaRPr lang="zh-CN" altLang="en-US"/>
          </a:p>
        </p:txBody>
      </p:sp>
      <p:sp>
        <p:nvSpPr>
          <p:cNvPr id="120" name="trash_263067">
            <a:extLst>
              <a:ext uri="{FF2B5EF4-FFF2-40B4-BE49-F238E27FC236}">
                <a16:creationId xmlns:a16="http://schemas.microsoft.com/office/drawing/2014/main" id="{7DC30A3C-3523-4021-86CA-DDD1AAC6A80E}"/>
              </a:ext>
            </a:extLst>
          </p:cNvPr>
          <p:cNvSpPr>
            <a:spLocks noChangeAspect="1"/>
          </p:cNvSpPr>
          <p:nvPr/>
        </p:nvSpPr>
        <p:spPr bwMode="auto">
          <a:xfrm>
            <a:off x="9385566" y="3297953"/>
            <a:ext cx="466442" cy="538391"/>
          </a:xfrm>
          <a:custGeom>
            <a:avLst/>
            <a:gdLst>
              <a:gd name="connsiteX0" fmla="*/ 364492 w 525642"/>
              <a:gd name="connsiteY0" fmla="*/ 201148 h 606722"/>
              <a:gd name="connsiteX1" fmla="*/ 378547 w 525642"/>
              <a:gd name="connsiteY1" fmla="*/ 215723 h 606722"/>
              <a:gd name="connsiteX2" fmla="*/ 374010 w 525642"/>
              <a:gd name="connsiteY2" fmla="*/ 448744 h 606722"/>
              <a:gd name="connsiteX3" fmla="*/ 359777 w 525642"/>
              <a:gd name="connsiteY3" fmla="*/ 462697 h 606722"/>
              <a:gd name="connsiteX4" fmla="*/ 359510 w 525642"/>
              <a:gd name="connsiteY4" fmla="*/ 462697 h 606722"/>
              <a:gd name="connsiteX5" fmla="*/ 345455 w 525642"/>
              <a:gd name="connsiteY5" fmla="*/ 448211 h 606722"/>
              <a:gd name="connsiteX6" fmla="*/ 349992 w 525642"/>
              <a:gd name="connsiteY6" fmla="*/ 215190 h 606722"/>
              <a:gd name="connsiteX7" fmla="*/ 364492 w 525642"/>
              <a:gd name="connsiteY7" fmla="*/ 201148 h 606722"/>
              <a:gd name="connsiteX8" fmla="*/ 262847 w 525642"/>
              <a:gd name="connsiteY8" fmla="*/ 201112 h 606722"/>
              <a:gd name="connsiteX9" fmla="*/ 277181 w 525642"/>
              <a:gd name="connsiteY9" fmla="*/ 215422 h 606722"/>
              <a:gd name="connsiteX10" fmla="*/ 277181 w 525642"/>
              <a:gd name="connsiteY10" fmla="*/ 448477 h 606722"/>
              <a:gd name="connsiteX11" fmla="*/ 262847 w 525642"/>
              <a:gd name="connsiteY11" fmla="*/ 462698 h 606722"/>
              <a:gd name="connsiteX12" fmla="*/ 248602 w 525642"/>
              <a:gd name="connsiteY12" fmla="*/ 448477 h 606722"/>
              <a:gd name="connsiteX13" fmla="*/ 248602 w 525642"/>
              <a:gd name="connsiteY13" fmla="*/ 215422 h 606722"/>
              <a:gd name="connsiteX14" fmla="*/ 262847 w 525642"/>
              <a:gd name="connsiteY14" fmla="*/ 201112 h 606722"/>
              <a:gd name="connsiteX15" fmla="*/ 161210 w 525642"/>
              <a:gd name="connsiteY15" fmla="*/ 201112 h 606722"/>
              <a:gd name="connsiteX16" fmla="*/ 161566 w 525642"/>
              <a:gd name="connsiteY16" fmla="*/ 201112 h 606722"/>
              <a:gd name="connsiteX17" fmla="*/ 175807 w 525642"/>
              <a:gd name="connsiteY17" fmla="*/ 215156 h 606722"/>
              <a:gd name="connsiteX18" fmla="*/ 180257 w 525642"/>
              <a:gd name="connsiteY18" fmla="*/ 448210 h 606722"/>
              <a:gd name="connsiteX19" fmla="*/ 166283 w 525642"/>
              <a:gd name="connsiteY19" fmla="*/ 462698 h 606722"/>
              <a:gd name="connsiteX20" fmla="*/ 166016 w 525642"/>
              <a:gd name="connsiteY20" fmla="*/ 462698 h 606722"/>
              <a:gd name="connsiteX21" fmla="*/ 151686 w 525642"/>
              <a:gd name="connsiteY21" fmla="*/ 448743 h 606722"/>
              <a:gd name="connsiteX22" fmla="*/ 147236 w 525642"/>
              <a:gd name="connsiteY22" fmla="*/ 215689 h 606722"/>
              <a:gd name="connsiteX23" fmla="*/ 161210 w 525642"/>
              <a:gd name="connsiteY23" fmla="*/ 201112 h 606722"/>
              <a:gd name="connsiteX24" fmla="*/ 69421 w 525642"/>
              <a:gd name="connsiteY24" fmla="*/ 85760 h 606722"/>
              <a:gd name="connsiteX25" fmla="*/ 87488 w 525642"/>
              <a:gd name="connsiteY25" fmla="*/ 554288 h 606722"/>
              <a:gd name="connsiteX26" fmla="*/ 112231 w 525642"/>
              <a:gd name="connsiteY26" fmla="*/ 578106 h 606722"/>
              <a:gd name="connsiteX27" fmla="*/ 413411 w 525642"/>
              <a:gd name="connsiteY27" fmla="*/ 578106 h 606722"/>
              <a:gd name="connsiteX28" fmla="*/ 438243 w 525642"/>
              <a:gd name="connsiteY28" fmla="*/ 554288 h 606722"/>
              <a:gd name="connsiteX29" fmla="*/ 456221 w 525642"/>
              <a:gd name="connsiteY29" fmla="*/ 85760 h 606722"/>
              <a:gd name="connsiteX30" fmla="*/ 206216 w 525642"/>
              <a:gd name="connsiteY30" fmla="*/ 28527 h 606722"/>
              <a:gd name="connsiteX31" fmla="*/ 206216 w 525642"/>
              <a:gd name="connsiteY31" fmla="*/ 57144 h 606722"/>
              <a:gd name="connsiteX32" fmla="*/ 319515 w 525642"/>
              <a:gd name="connsiteY32" fmla="*/ 57144 h 606722"/>
              <a:gd name="connsiteX33" fmla="*/ 319515 w 525642"/>
              <a:gd name="connsiteY33" fmla="*/ 28527 h 606722"/>
              <a:gd name="connsiteX34" fmla="*/ 206038 w 525642"/>
              <a:gd name="connsiteY34" fmla="*/ 0 h 606722"/>
              <a:gd name="connsiteX35" fmla="*/ 319693 w 525642"/>
              <a:gd name="connsiteY35" fmla="*/ 0 h 606722"/>
              <a:gd name="connsiteX36" fmla="*/ 348084 w 525642"/>
              <a:gd name="connsiteY36" fmla="*/ 28350 h 606722"/>
              <a:gd name="connsiteX37" fmla="*/ 348084 w 525642"/>
              <a:gd name="connsiteY37" fmla="*/ 57144 h 606722"/>
              <a:gd name="connsiteX38" fmla="*/ 511402 w 525642"/>
              <a:gd name="connsiteY38" fmla="*/ 57144 h 606722"/>
              <a:gd name="connsiteX39" fmla="*/ 525642 w 525642"/>
              <a:gd name="connsiteY39" fmla="*/ 71452 h 606722"/>
              <a:gd name="connsiteX40" fmla="*/ 511402 w 525642"/>
              <a:gd name="connsiteY40" fmla="*/ 85671 h 606722"/>
              <a:gd name="connsiteX41" fmla="*/ 484879 w 525642"/>
              <a:gd name="connsiteY41" fmla="*/ 85671 h 606722"/>
              <a:gd name="connsiteX42" fmla="*/ 466812 w 525642"/>
              <a:gd name="connsiteY42" fmla="*/ 555444 h 606722"/>
              <a:gd name="connsiteX43" fmla="*/ 413411 w 525642"/>
              <a:gd name="connsiteY43" fmla="*/ 606722 h 606722"/>
              <a:gd name="connsiteX44" fmla="*/ 112231 w 525642"/>
              <a:gd name="connsiteY44" fmla="*/ 606722 h 606722"/>
              <a:gd name="connsiteX45" fmla="*/ 58919 w 525642"/>
              <a:gd name="connsiteY45" fmla="*/ 555444 h 606722"/>
              <a:gd name="connsiteX46" fmla="*/ 40852 w 525642"/>
              <a:gd name="connsiteY46" fmla="*/ 85760 h 606722"/>
              <a:gd name="connsiteX47" fmla="*/ 14329 w 525642"/>
              <a:gd name="connsiteY47" fmla="*/ 85760 h 606722"/>
              <a:gd name="connsiteX48" fmla="*/ 0 w 525642"/>
              <a:gd name="connsiteY48" fmla="*/ 71452 h 606722"/>
              <a:gd name="connsiteX49" fmla="*/ 14329 w 525642"/>
              <a:gd name="connsiteY49" fmla="*/ 57144 h 606722"/>
              <a:gd name="connsiteX50" fmla="*/ 177647 w 525642"/>
              <a:gd name="connsiteY50" fmla="*/ 57144 h 606722"/>
              <a:gd name="connsiteX51" fmla="*/ 177647 w 525642"/>
              <a:gd name="connsiteY51" fmla="*/ 28350 h 606722"/>
              <a:gd name="connsiteX52" fmla="*/ 206038 w 525642"/>
              <a:gd name="connsiteY5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5642" h="606722">
                <a:moveTo>
                  <a:pt x="364492" y="201148"/>
                </a:moveTo>
                <a:cubicBezTo>
                  <a:pt x="372409" y="201326"/>
                  <a:pt x="378725" y="207813"/>
                  <a:pt x="378547" y="215723"/>
                </a:cubicBezTo>
                <a:lnTo>
                  <a:pt x="374010" y="448744"/>
                </a:lnTo>
                <a:cubicBezTo>
                  <a:pt x="373921" y="456565"/>
                  <a:pt x="367516" y="462697"/>
                  <a:pt x="359777" y="462697"/>
                </a:cubicBezTo>
                <a:cubicBezTo>
                  <a:pt x="359688" y="462697"/>
                  <a:pt x="359599" y="462697"/>
                  <a:pt x="359510" y="462697"/>
                </a:cubicBezTo>
                <a:cubicBezTo>
                  <a:pt x="351593" y="462608"/>
                  <a:pt x="345277" y="456032"/>
                  <a:pt x="345455" y="448211"/>
                </a:cubicBezTo>
                <a:lnTo>
                  <a:pt x="349992" y="215190"/>
                </a:lnTo>
                <a:cubicBezTo>
                  <a:pt x="350081" y="207280"/>
                  <a:pt x="356664" y="200970"/>
                  <a:pt x="364492" y="201148"/>
                </a:cubicBezTo>
                <a:close/>
                <a:moveTo>
                  <a:pt x="262847" y="201112"/>
                </a:moveTo>
                <a:cubicBezTo>
                  <a:pt x="270771" y="201112"/>
                  <a:pt x="277181" y="207512"/>
                  <a:pt x="277181" y="215422"/>
                </a:cubicBezTo>
                <a:lnTo>
                  <a:pt x="277181" y="448477"/>
                </a:lnTo>
                <a:cubicBezTo>
                  <a:pt x="277181" y="456387"/>
                  <a:pt x="270771" y="462698"/>
                  <a:pt x="262847" y="462698"/>
                </a:cubicBezTo>
                <a:cubicBezTo>
                  <a:pt x="255012" y="462698"/>
                  <a:pt x="248602" y="456387"/>
                  <a:pt x="248602" y="448477"/>
                </a:cubicBezTo>
                <a:lnTo>
                  <a:pt x="248602" y="215422"/>
                </a:lnTo>
                <a:cubicBezTo>
                  <a:pt x="248602" y="207512"/>
                  <a:pt x="255012" y="201112"/>
                  <a:pt x="262847" y="201112"/>
                </a:cubicBezTo>
                <a:close/>
                <a:moveTo>
                  <a:pt x="161210" y="201112"/>
                </a:moveTo>
                <a:cubicBezTo>
                  <a:pt x="161299" y="201112"/>
                  <a:pt x="161388" y="201112"/>
                  <a:pt x="161566" y="201112"/>
                </a:cubicBezTo>
                <a:cubicBezTo>
                  <a:pt x="169309" y="201112"/>
                  <a:pt x="175629" y="207334"/>
                  <a:pt x="175807" y="215156"/>
                </a:cubicBezTo>
                <a:lnTo>
                  <a:pt x="180257" y="448210"/>
                </a:lnTo>
                <a:cubicBezTo>
                  <a:pt x="180435" y="456032"/>
                  <a:pt x="174205" y="462609"/>
                  <a:pt x="166283" y="462698"/>
                </a:cubicBezTo>
                <a:cubicBezTo>
                  <a:pt x="166194" y="462698"/>
                  <a:pt x="166105" y="462698"/>
                  <a:pt x="166016" y="462698"/>
                </a:cubicBezTo>
                <a:cubicBezTo>
                  <a:pt x="158273" y="462698"/>
                  <a:pt x="151864" y="456565"/>
                  <a:pt x="151686" y="448743"/>
                </a:cubicBezTo>
                <a:lnTo>
                  <a:pt x="147236" y="215689"/>
                </a:lnTo>
                <a:cubicBezTo>
                  <a:pt x="147058" y="207778"/>
                  <a:pt x="153377" y="201290"/>
                  <a:pt x="161210" y="201112"/>
                </a:cubicBezTo>
                <a:close/>
                <a:moveTo>
                  <a:pt x="69421" y="85760"/>
                </a:moveTo>
                <a:lnTo>
                  <a:pt x="87488" y="554288"/>
                </a:lnTo>
                <a:cubicBezTo>
                  <a:pt x="88022" y="567708"/>
                  <a:pt x="98881" y="578106"/>
                  <a:pt x="112231" y="578106"/>
                </a:cubicBezTo>
                <a:lnTo>
                  <a:pt x="413411" y="578106"/>
                </a:lnTo>
                <a:cubicBezTo>
                  <a:pt x="426850" y="578106"/>
                  <a:pt x="437709" y="567708"/>
                  <a:pt x="438243" y="554288"/>
                </a:cubicBezTo>
                <a:lnTo>
                  <a:pt x="456221" y="85760"/>
                </a:lnTo>
                <a:close/>
                <a:moveTo>
                  <a:pt x="206216" y="28527"/>
                </a:moveTo>
                <a:lnTo>
                  <a:pt x="206216" y="57144"/>
                </a:lnTo>
                <a:lnTo>
                  <a:pt x="319515" y="57144"/>
                </a:lnTo>
                <a:lnTo>
                  <a:pt x="319515" y="28527"/>
                </a:lnTo>
                <a:close/>
                <a:moveTo>
                  <a:pt x="206038" y="0"/>
                </a:moveTo>
                <a:lnTo>
                  <a:pt x="319693" y="0"/>
                </a:lnTo>
                <a:cubicBezTo>
                  <a:pt x="335357" y="0"/>
                  <a:pt x="348084" y="12708"/>
                  <a:pt x="348084" y="28350"/>
                </a:cubicBezTo>
                <a:lnTo>
                  <a:pt x="348084" y="57144"/>
                </a:lnTo>
                <a:lnTo>
                  <a:pt x="511402" y="57144"/>
                </a:lnTo>
                <a:cubicBezTo>
                  <a:pt x="519234" y="57144"/>
                  <a:pt x="525642" y="63543"/>
                  <a:pt x="525642" y="71452"/>
                </a:cubicBezTo>
                <a:cubicBezTo>
                  <a:pt x="525642" y="79362"/>
                  <a:pt x="519234" y="85671"/>
                  <a:pt x="511402" y="85671"/>
                </a:cubicBezTo>
                <a:lnTo>
                  <a:pt x="484879" y="85671"/>
                </a:lnTo>
                <a:lnTo>
                  <a:pt x="466812" y="555444"/>
                </a:lnTo>
                <a:cubicBezTo>
                  <a:pt x="465655" y="584149"/>
                  <a:pt x="442248" y="606722"/>
                  <a:pt x="413411" y="606722"/>
                </a:cubicBezTo>
                <a:lnTo>
                  <a:pt x="112231" y="606722"/>
                </a:lnTo>
                <a:cubicBezTo>
                  <a:pt x="83483" y="606722"/>
                  <a:pt x="59987" y="584149"/>
                  <a:pt x="58919" y="555444"/>
                </a:cubicBezTo>
                <a:lnTo>
                  <a:pt x="40852" y="85760"/>
                </a:lnTo>
                <a:lnTo>
                  <a:pt x="14329" y="85760"/>
                </a:lnTo>
                <a:cubicBezTo>
                  <a:pt x="6408" y="85760"/>
                  <a:pt x="0" y="79362"/>
                  <a:pt x="0" y="71452"/>
                </a:cubicBezTo>
                <a:cubicBezTo>
                  <a:pt x="0" y="63543"/>
                  <a:pt x="6408" y="57144"/>
                  <a:pt x="14329" y="57144"/>
                </a:cubicBezTo>
                <a:lnTo>
                  <a:pt x="177647" y="57144"/>
                </a:lnTo>
                <a:lnTo>
                  <a:pt x="177647" y="28350"/>
                </a:lnTo>
                <a:cubicBezTo>
                  <a:pt x="177647" y="12708"/>
                  <a:pt x="190374" y="0"/>
                  <a:pt x="206038" y="0"/>
                </a:cubicBezTo>
                <a:close/>
              </a:path>
            </a:pathLst>
          </a:custGeom>
          <a:solidFill>
            <a:schemeClr val="accent1"/>
          </a:solidFill>
          <a:ln>
            <a:noFill/>
          </a:ln>
        </p:spPr>
        <p:txBody>
          <a:bodyPr/>
          <a:lstStyle/>
          <a:p>
            <a:endParaRPr lang="zh-CN" altLang="en-US"/>
          </a:p>
        </p:txBody>
      </p:sp>
      <p:sp>
        <p:nvSpPr>
          <p:cNvPr id="121" name="video-settings_85673">
            <a:extLst>
              <a:ext uri="{FF2B5EF4-FFF2-40B4-BE49-F238E27FC236}">
                <a16:creationId xmlns:a16="http://schemas.microsoft.com/office/drawing/2014/main" id="{FF59AF27-E30F-42BE-9E1B-BDCDD055124A}"/>
              </a:ext>
            </a:extLst>
          </p:cNvPr>
          <p:cNvSpPr>
            <a:spLocks noChangeAspect="1"/>
          </p:cNvSpPr>
          <p:nvPr/>
        </p:nvSpPr>
        <p:spPr bwMode="auto">
          <a:xfrm>
            <a:off x="3255331" y="3314260"/>
            <a:ext cx="538391" cy="505776"/>
          </a:xfrm>
          <a:custGeom>
            <a:avLst/>
            <a:gdLst>
              <a:gd name="T0" fmla="*/ 2278 w 2497"/>
              <a:gd name="T1" fmla="*/ 2323 h 2350"/>
              <a:gd name="T2" fmla="*/ 2111 w 2497"/>
              <a:gd name="T3" fmla="*/ 927 h 2350"/>
              <a:gd name="T4" fmla="*/ 2278 w 2497"/>
              <a:gd name="T5" fmla="*/ 26 h 2350"/>
              <a:gd name="T6" fmla="*/ 2331 w 2497"/>
              <a:gd name="T7" fmla="*/ 26 h 2350"/>
              <a:gd name="T8" fmla="*/ 2497 w 2497"/>
              <a:gd name="T9" fmla="*/ 927 h 2350"/>
              <a:gd name="T10" fmla="*/ 2331 w 2497"/>
              <a:gd name="T11" fmla="*/ 2323 h 2350"/>
              <a:gd name="T12" fmla="*/ 2304 w 2497"/>
              <a:gd name="T13" fmla="*/ 787 h 2350"/>
              <a:gd name="T14" fmla="*/ 2304 w 2497"/>
              <a:gd name="T15" fmla="*/ 1067 h 2350"/>
              <a:gd name="T16" fmla="*/ 2304 w 2497"/>
              <a:gd name="T17" fmla="*/ 787 h 2350"/>
              <a:gd name="T18" fmla="*/ 1574 w 2497"/>
              <a:gd name="T19" fmla="*/ 2323 h 2350"/>
              <a:gd name="T20" fmla="*/ 1407 w 2497"/>
              <a:gd name="T21" fmla="*/ 516 h 2350"/>
              <a:gd name="T22" fmla="*/ 1574 w 2497"/>
              <a:gd name="T23" fmla="*/ 26 h 2350"/>
              <a:gd name="T24" fmla="*/ 1627 w 2497"/>
              <a:gd name="T25" fmla="*/ 26 h 2350"/>
              <a:gd name="T26" fmla="*/ 1794 w 2497"/>
              <a:gd name="T27" fmla="*/ 516 h 2350"/>
              <a:gd name="T28" fmla="*/ 1627 w 2497"/>
              <a:gd name="T29" fmla="*/ 2323 h 2350"/>
              <a:gd name="T30" fmla="*/ 1601 w 2497"/>
              <a:gd name="T31" fmla="*/ 377 h 2350"/>
              <a:gd name="T32" fmla="*/ 1601 w 2497"/>
              <a:gd name="T33" fmla="*/ 656 h 2350"/>
              <a:gd name="T34" fmla="*/ 1601 w 2497"/>
              <a:gd name="T35" fmla="*/ 377 h 2350"/>
              <a:gd name="T36" fmla="*/ 870 w 2497"/>
              <a:gd name="T37" fmla="*/ 2323 h 2350"/>
              <a:gd name="T38" fmla="*/ 704 w 2497"/>
              <a:gd name="T39" fmla="*/ 1798 h 2350"/>
              <a:gd name="T40" fmla="*/ 870 w 2497"/>
              <a:gd name="T41" fmla="*/ 26 h 2350"/>
              <a:gd name="T42" fmla="*/ 924 w 2497"/>
              <a:gd name="T43" fmla="*/ 26 h 2350"/>
              <a:gd name="T44" fmla="*/ 1090 w 2497"/>
              <a:gd name="T45" fmla="*/ 1798 h 2350"/>
              <a:gd name="T46" fmla="*/ 924 w 2497"/>
              <a:gd name="T47" fmla="*/ 2323 h 2350"/>
              <a:gd name="T48" fmla="*/ 897 w 2497"/>
              <a:gd name="T49" fmla="*/ 1658 h 2350"/>
              <a:gd name="T50" fmla="*/ 897 w 2497"/>
              <a:gd name="T51" fmla="*/ 1938 h 2350"/>
              <a:gd name="T52" fmla="*/ 897 w 2497"/>
              <a:gd name="T53" fmla="*/ 1658 h 2350"/>
              <a:gd name="T54" fmla="*/ 166 w 2497"/>
              <a:gd name="T55" fmla="*/ 2323 h 2350"/>
              <a:gd name="T56" fmla="*/ 0 w 2497"/>
              <a:gd name="T57" fmla="*/ 1075 h 2350"/>
              <a:gd name="T58" fmla="*/ 166 w 2497"/>
              <a:gd name="T59" fmla="*/ 26 h 2350"/>
              <a:gd name="T60" fmla="*/ 220 w 2497"/>
              <a:gd name="T61" fmla="*/ 26 h 2350"/>
              <a:gd name="T62" fmla="*/ 386 w 2497"/>
              <a:gd name="T63" fmla="*/ 1075 h 2350"/>
              <a:gd name="T64" fmla="*/ 220 w 2497"/>
              <a:gd name="T65" fmla="*/ 2323 h 2350"/>
              <a:gd name="T66" fmla="*/ 193 w 2497"/>
              <a:gd name="T67" fmla="*/ 935 h 2350"/>
              <a:gd name="T68" fmla="*/ 193 w 2497"/>
              <a:gd name="T69" fmla="*/ 1215 h 2350"/>
              <a:gd name="T70" fmla="*/ 193 w 2497"/>
              <a:gd name="T71" fmla="*/ 93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97" h="2350">
                <a:moveTo>
                  <a:pt x="2304" y="2350"/>
                </a:moveTo>
                <a:cubicBezTo>
                  <a:pt x="2290" y="2350"/>
                  <a:pt x="2278" y="2338"/>
                  <a:pt x="2278" y="2323"/>
                </a:cubicBezTo>
                <a:lnTo>
                  <a:pt x="2278" y="1118"/>
                </a:lnTo>
                <a:cubicBezTo>
                  <a:pt x="2184" y="1105"/>
                  <a:pt x="2111" y="1025"/>
                  <a:pt x="2111" y="927"/>
                </a:cubicBezTo>
                <a:cubicBezTo>
                  <a:pt x="2111" y="830"/>
                  <a:pt x="2184" y="749"/>
                  <a:pt x="2278" y="736"/>
                </a:cubicBezTo>
                <a:lnTo>
                  <a:pt x="2278" y="26"/>
                </a:lnTo>
                <a:cubicBezTo>
                  <a:pt x="2278" y="12"/>
                  <a:pt x="2290" y="0"/>
                  <a:pt x="2304" y="0"/>
                </a:cubicBezTo>
                <a:cubicBezTo>
                  <a:pt x="2319" y="0"/>
                  <a:pt x="2331" y="12"/>
                  <a:pt x="2331" y="26"/>
                </a:cubicBezTo>
                <a:lnTo>
                  <a:pt x="2331" y="736"/>
                </a:lnTo>
                <a:cubicBezTo>
                  <a:pt x="2425" y="749"/>
                  <a:pt x="2497" y="830"/>
                  <a:pt x="2497" y="927"/>
                </a:cubicBezTo>
                <a:cubicBezTo>
                  <a:pt x="2497" y="1025"/>
                  <a:pt x="2425" y="1105"/>
                  <a:pt x="2331" y="1118"/>
                </a:cubicBezTo>
                <a:lnTo>
                  <a:pt x="2331" y="2323"/>
                </a:lnTo>
                <a:cubicBezTo>
                  <a:pt x="2331" y="2338"/>
                  <a:pt x="2319" y="2350"/>
                  <a:pt x="2304" y="2350"/>
                </a:cubicBezTo>
                <a:close/>
                <a:moveTo>
                  <a:pt x="2304" y="787"/>
                </a:moveTo>
                <a:cubicBezTo>
                  <a:pt x="2227" y="787"/>
                  <a:pt x="2164" y="850"/>
                  <a:pt x="2164" y="927"/>
                </a:cubicBezTo>
                <a:cubicBezTo>
                  <a:pt x="2164" y="1004"/>
                  <a:pt x="2227" y="1067"/>
                  <a:pt x="2304" y="1067"/>
                </a:cubicBezTo>
                <a:cubicBezTo>
                  <a:pt x="2381" y="1067"/>
                  <a:pt x="2444" y="1004"/>
                  <a:pt x="2444" y="927"/>
                </a:cubicBezTo>
                <a:cubicBezTo>
                  <a:pt x="2444" y="850"/>
                  <a:pt x="2381" y="787"/>
                  <a:pt x="2304" y="787"/>
                </a:cubicBezTo>
                <a:close/>
                <a:moveTo>
                  <a:pt x="1601" y="2350"/>
                </a:moveTo>
                <a:cubicBezTo>
                  <a:pt x="1586" y="2350"/>
                  <a:pt x="1574" y="2338"/>
                  <a:pt x="1574" y="2323"/>
                </a:cubicBezTo>
                <a:lnTo>
                  <a:pt x="1574" y="708"/>
                </a:lnTo>
                <a:cubicBezTo>
                  <a:pt x="1480" y="695"/>
                  <a:pt x="1407" y="614"/>
                  <a:pt x="1407" y="516"/>
                </a:cubicBezTo>
                <a:cubicBezTo>
                  <a:pt x="1407" y="419"/>
                  <a:pt x="1480" y="338"/>
                  <a:pt x="1574" y="325"/>
                </a:cubicBezTo>
                <a:lnTo>
                  <a:pt x="1574" y="26"/>
                </a:lnTo>
                <a:cubicBezTo>
                  <a:pt x="1574" y="12"/>
                  <a:pt x="1586" y="0"/>
                  <a:pt x="1601" y="0"/>
                </a:cubicBezTo>
                <a:cubicBezTo>
                  <a:pt x="1615" y="0"/>
                  <a:pt x="1627" y="12"/>
                  <a:pt x="1627" y="26"/>
                </a:cubicBezTo>
                <a:lnTo>
                  <a:pt x="1627" y="325"/>
                </a:lnTo>
                <a:cubicBezTo>
                  <a:pt x="1721" y="338"/>
                  <a:pt x="1794" y="419"/>
                  <a:pt x="1794" y="516"/>
                </a:cubicBezTo>
                <a:cubicBezTo>
                  <a:pt x="1794" y="614"/>
                  <a:pt x="1721" y="695"/>
                  <a:pt x="1627" y="708"/>
                </a:cubicBezTo>
                <a:lnTo>
                  <a:pt x="1627" y="2323"/>
                </a:lnTo>
                <a:cubicBezTo>
                  <a:pt x="1627" y="2338"/>
                  <a:pt x="1615" y="2350"/>
                  <a:pt x="1601" y="2350"/>
                </a:cubicBezTo>
                <a:close/>
                <a:moveTo>
                  <a:pt x="1601" y="377"/>
                </a:moveTo>
                <a:cubicBezTo>
                  <a:pt x="1523" y="377"/>
                  <a:pt x="1461" y="439"/>
                  <a:pt x="1461" y="516"/>
                </a:cubicBezTo>
                <a:cubicBezTo>
                  <a:pt x="1461" y="593"/>
                  <a:pt x="1523" y="656"/>
                  <a:pt x="1601" y="656"/>
                </a:cubicBezTo>
                <a:cubicBezTo>
                  <a:pt x="1678" y="656"/>
                  <a:pt x="1740" y="593"/>
                  <a:pt x="1740" y="516"/>
                </a:cubicBezTo>
                <a:cubicBezTo>
                  <a:pt x="1740" y="439"/>
                  <a:pt x="1678" y="377"/>
                  <a:pt x="1601" y="377"/>
                </a:cubicBezTo>
                <a:close/>
                <a:moveTo>
                  <a:pt x="897" y="2350"/>
                </a:moveTo>
                <a:cubicBezTo>
                  <a:pt x="882" y="2350"/>
                  <a:pt x="870" y="2338"/>
                  <a:pt x="870" y="2323"/>
                </a:cubicBezTo>
                <a:lnTo>
                  <a:pt x="870" y="1989"/>
                </a:lnTo>
                <a:cubicBezTo>
                  <a:pt x="776" y="1976"/>
                  <a:pt x="704" y="1895"/>
                  <a:pt x="704" y="1798"/>
                </a:cubicBezTo>
                <a:cubicBezTo>
                  <a:pt x="704" y="1700"/>
                  <a:pt x="776" y="1619"/>
                  <a:pt x="870" y="1606"/>
                </a:cubicBezTo>
                <a:lnTo>
                  <a:pt x="870" y="26"/>
                </a:lnTo>
                <a:cubicBezTo>
                  <a:pt x="870" y="12"/>
                  <a:pt x="882" y="0"/>
                  <a:pt x="897" y="0"/>
                </a:cubicBezTo>
                <a:cubicBezTo>
                  <a:pt x="912" y="0"/>
                  <a:pt x="924" y="12"/>
                  <a:pt x="924" y="26"/>
                </a:cubicBezTo>
                <a:lnTo>
                  <a:pt x="924" y="1606"/>
                </a:lnTo>
                <a:cubicBezTo>
                  <a:pt x="1017" y="1619"/>
                  <a:pt x="1090" y="1700"/>
                  <a:pt x="1090" y="1798"/>
                </a:cubicBezTo>
                <a:cubicBezTo>
                  <a:pt x="1090" y="1895"/>
                  <a:pt x="1017" y="1976"/>
                  <a:pt x="924" y="1989"/>
                </a:cubicBezTo>
                <a:lnTo>
                  <a:pt x="924" y="2323"/>
                </a:lnTo>
                <a:cubicBezTo>
                  <a:pt x="924" y="2338"/>
                  <a:pt x="912" y="2350"/>
                  <a:pt x="897" y="2350"/>
                </a:cubicBezTo>
                <a:close/>
                <a:moveTo>
                  <a:pt x="897" y="1658"/>
                </a:moveTo>
                <a:cubicBezTo>
                  <a:pt x="820" y="1658"/>
                  <a:pt x="757" y="1721"/>
                  <a:pt x="757" y="1798"/>
                </a:cubicBezTo>
                <a:cubicBezTo>
                  <a:pt x="757" y="1875"/>
                  <a:pt x="820" y="1938"/>
                  <a:pt x="897" y="1938"/>
                </a:cubicBezTo>
                <a:cubicBezTo>
                  <a:pt x="974" y="1938"/>
                  <a:pt x="1037" y="1875"/>
                  <a:pt x="1037" y="1798"/>
                </a:cubicBezTo>
                <a:cubicBezTo>
                  <a:pt x="1037" y="1721"/>
                  <a:pt x="974" y="1658"/>
                  <a:pt x="897" y="1658"/>
                </a:cubicBezTo>
                <a:close/>
                <a:moveTo>
                  <a:pt x="193" y="2350"/>
                </a:moveTo>
                <a:cubicBezTo>
                  <a:pt x="178" y="2350"/>
                  <a:pt x="166" y="2338"/>
                  <a:pt x="166" y="2323"/>
                </a:cubicBezTo>
                <a:lnTo>
                  <a:pt x="166" y="1266"/>
                </a:lnTo>
                <a:cubicBezTo>
                  <a:pt x="73" y="1253"/>
                  <a:pt x="0" y="1172"/>
                  <a:pt x="0" y="1075"/>
                </a:cubicBezTo>
                <a:cubicBezTo>
                  <a:pt x="0" y="977"/>
                  <a:pt x="73" y="897"/>
                  <a:pt x="166" y="884"/>
                </a:cubicBezTo>
                <a:lnTo>
                  <a:pt x="166" y="26"/>
                </a:lnTo>
                <a:cubicBezTo>
                  <a:pt x="166" y="12"/>
                  <a:pt x="178" y="0"/>
                  <a:pt x="193" y="0"/>
                </a:cubicBezTo>
                <a:cubicBezTo>
                  <a:pt x="208" y="0"/>
                  <a:pt x="220" y="12"/>
                  <a:pt x="220" y="26"/>
                </a:cubicBezTo>
                <a:lnTo>
                  <a:pt x="220" y="884"/>
                </a:lnTo>
                <a:cubicBezTo>
                  <a:pt x="314" y="897"/>
                  <a:pt x="386" y="977"/>
                  <a:pt x="386" y="1075"/>
                </a:cubicBezTo>
                <a:cubicBezTo>
                  <a:pt x="386" y="1172"/>
                  <a:pt x="314" y="1253"/>
                  <a:pt x="220" y="1266"/>
                </a:cubicBezTo>
                <a:lnTo>
                  <a:pt x="220" y="2323"/>
                </a:lnTo>
                <a:cubicBezTo>
                  <a:pt x="220" y="2338"/>
                  <a:pt x="208" y="2350"/>
                  <a:pt x="193" y="2350"/>
                </a:cubicBezTo>
                <a:close/>
                <a:moveTo>
                  <a:pt x="193" y="935"/>
                </a:moveTo>
                <a:cubicBezTo>
                  <a:pt x="116" y="935"/>
                  <a:pt x="53" y="998"/>
                  <a:pt x="53" y="1075"/>
                </a:cubicBezTo>
                <a:cubicBezTo>
                  <a:pt x="53" y="1152"/>
                  <a:pt x="116" y="1215"/>
                  <a:pt x="193" y="1215"/>
                </a:cubicBezTo>
                <a:cubicBezTo>
                  <a:pt x="270" y="1215"/>
                  <a:pt x="333" y="1152"/>
                  <a:pt x="333" y="1075"/>
                </a:cubicBezTo>
                <a:cubicBezTo>
                  <a:pt x="333" y="998"/>
                  <a:pt x="270" y="935"/>
                  <a:pt x="193" y="935"/>
                </a:cubicBezTo>
                <a:close/>
              </a:path>
            </a:pathLst>
          </a:custGeom>
          <a:solidFill>
            <a:schemeClr val="accent1"/>
          </a:solidFill>
          <a:ln>
            <a:noFill/>
          </a:ln>
        </p:spPr>
        <p:txBody>
          <a:bodyPr/>
          <a:lstStyle/>
          <a:p>
            <a:endParaRPr lang="zh-CN" altLang="en-US"/>
          </a:p>
        </p:txBody>
      </p:sp>
      <p:sp>
        <p:nvSpPr>
          <p:cNvPr id="122" name="worldwide_230796">
            <a:extLst>
              <a:ext uri="{FF2B5EF4-FFF2-40B4-BE49-F238E27FC236}">
                <a16:creationId xmlns:a16="http://schemas.microsoft.com/office/drawing/2014/main" id="{562A1A2A-630C-4EF8-A740-20B0454AD7D1}"/>
              </a:ext>
            </a:extLst>
          </p:cNvPr>
          <p:cNvSpPr>
            <a:spLocks noChangeAspect="1"/>
          </p:cNvSpPr>
          <p:nvPr/>
        </p:nvSpPr>
        <p:spPr bwMode="auto">
          <a:xfrm>
            <a:off x="7628759" y="3298827"/>
            <a:ext cx="538390" cy="536642"/>
          </a:xfrm>
          <a:custGeom>
            <a:avLst/>
            <a:gdLst>
              <a:gd name="connsiteX0" fmla="*/ 176860 w 608627"/>
              <a:gd name="connsiteY0" fmla="*/ 452891 h 606651"/>
              <a:gd name="connsiteX1" fmla="*/ 99512 w 608627"/>
              <a:gd name="connsiteY1" fmla="*/ 491817 h 606651"/>
              <a:gd name="connsiteX2" fmla="*/ 261597 w 608627"/>
              <a:gd name="connsiteY2" fmla="*/ 573401 h 606651"/>
              <a:gd name="connsiteX3" fmla="*/ 176860 w 608627"/>
              <a:gd name="connsiteY3" fmla="*/ 452891 h 606651"/>
              <a:gd name="connsiteX4" fmla="*/ 288388 w 608627"/>
              <a:gd name="connsiteY4" fmla="*/ 432006 h 606651"/>
              <a:gd name="connsiteX5" fmla="*/ 196531 w 608627"/>
              <a:gd name="connsiteY5" fmla="*/ 446492 h 606651"/>
              <a:gd name="connsiteX6" fmla="*/ 288388 w 608627"/>
              <a:gd name="connsiteY6" fmla="*/ 569758 h 606651"/>
              <a:gd name="connsiteX7" fmla="*/ 474771 w 608627"/>
              <a:gd name="connsiteY7" fmla="*/ 340337 h 606651"/>
              <a:gd name="connsiteX8" fmla="*/ 608627 w 608627"/>
              <a:gd name="connsiteY8" fmla="*/ 474028 h 606651"/>
              <a:gd name="connsiteX9" fmla="*/ 473703 w 608627"/>
              <a:gd name="connsiteY9" fmla="*/ 606651 h 606651"/>
              <a:gd name="connsiteX10" fmla="*/ 350170 w 608627"/>
              <a:gd name="connsiteY10" fmla="*/ 528695 h 606651"/>
              <a:gd name="connsiteX11" fmla="*/ 350170 w 608627"/>
              <a:gd name="connsiteY11" fmla="*/ 565584 h 606651"/>
              <a:gd name="connsiteX12" fmla="*/ 329611 w 608627"/>
              <a:gd name="connsiteY12" fmla="*/ 565584 h 606651"/>
              <a:gd name="connsiteX13" fmla="*/ 329611 w 608627"/>
              <a:gd name="connsiteY13" fmla="*/ 483272 h 606651"/>
              <a:gd name="connsiteX14" fmla="*/ 348123 w 608627"/>
              <a:gd name="connsiteY14" fmla="*/ 483272 h 606651"/>
              <a:gd name="connsiteX15" fmla="*/ 351416 w 608627"/>
              <a:gd name="connsiteY15" fmla="*/ 483272 h 606651"/>
              <a:gd name="connsiteX16" fmla="*/ 411937 w 608627"/>
              <a:gd name="connsiteY16" fmla="*/ 483272 h 606651"/>
              <a:gd name="connsiteX17" fmla="*/ 411937 w 608627"/>
              <a:gd name="connsiteY17" fmla="*/ 503806 h 606651"/>
              <a:gd name="connsiteX18" fmla="*/ 363342 w 608627"/>
              <a:gd name="connsiteY18" fmla="*/ 503806 h 606651"/>
              <a:gd name="connsiteX19" fmla="*/ 473703 w 608627"/>
              <a:gd name="connsiteY19" fmla="*/ 586118 h 606651"/>
              <a:gd name="connsiteX20" fmla="*/ 587000 w 608627"/>
              <a:gd name="connsiteY20" fmla="*/ 472961 h 606651"/>
              <a:gd name="connsiteX21" fmla="*/ 473703 w 608627"/>
              <a:gd name="connsiteY21" fmla="*/ 359893 h 606651"/>
              <a:gd name="connsiteX22" fmla="*/ 389330 w 608627"/>
              <a:gd name="connsiteY22" fmla="*/ 397938 h 606651"/>
              <a:gd name="connsiteX23" fmla="*/ 374912 w 608627"/>
              <a:gd name="connsiteY23" fmla="*/ 398916 h 606651"/>
              <a:gd name="connsiteX24" fmla="*/ 373844 w 608627"/>
              <a:gd name="connsiteY24" fmla="*/ 384516 h 606651"/>
              <a:gd name="connsiteX25" fmla="*/ 474771 w 608627"/>
              <a:gd name="connsiteY25" fmla="*/ 340337 h 606651"/>
              <a:gd name="connsiteX26" fmla="*/ 164933 w 608627"/>
              <a:gd name="connsiteY26" fmla="*/ 308474 h 606651"/>
              <a:gd name="connsiteX27" fmla="*/ 188699 w 608627"/>
              <a:gd name="connsiteY27" fmla="*/ 427652 h 606651"/>
              <a:gd name="connsiteX28" fmla="*/ 288388 w 608627"/>
              <a:gd name="connsiteY28" fmla="*/ 411477 h 606651"/>
              <a:gd name="connsiteX29" fmla="*/ 288388 w 608627"/>
              <a:gd name="connsiteY29" fmla="*/ 308474 h 606651"/>
              <a:gd name="connsiteX30" fmla="*/ 20828 w 608627"/>
              <a:gd name="connsiteY30" fmla="*/ 308474 h 606651"/>
              <a:gd name="connsiteX31" fmla="*/ 85627 w 608627"/>
              <a:gd name="connsiteY31" fmla="*/ 476531 h 606651"/>
              <a:gd name="connsiteX32" fmla="*/ 169206 w 608627"/>
              <a:gd name="connsiteY32" fmla="*/ 434139 h 606651"/>
              <a:gd name="connsiteX33" fmla="*/ 144283 w 608627"/>
              <a:gd name="connsiteY33" fmla="*/ 308474 h 606651"/>
              <a:gd name="connsiteX34" fmla="*/ 405168 w 608627"/>
              <a:gd name="connsiteY34" fmla="*/ 159881 h 606651"/>
              <a:gd name="connsiteX35" fmla="*/ 308949 w 608627"/>
              <a:gd name="connsiteY35" fmla="*/ 174633 h 606651"/>
              <a:gd name="connsiteX36" fmla="*/ 308949 w 608627"/>
              <a:gd name="connsiteY36" fmla="*/ 287945 h 606651"/>
              <a:gd name="connsiteX37" fmla="*/ 432404 w 608627"/>
              <a:gd name="connsiteY37" fmla="*/ 287945 h 606651"/>
              <a:gd name="connsiteX38" fmla="*/ 405168 w 608627"/>
              <a:gd name="connsiteY38" fmla="*/ 159881 h 606651"/>
              <a:gd name="connsiteX39" fmla="*/ 192170 w 608627"/>
              <a:gd name="connsiteY39" fmla="*/ 159881 h 606651"/>
              <a:gd name="connsiteX40" fmla="*/ 164933 w 608627"/>
              <a:gd name="connsiteY40" fmla="*/ 287945 h 606651"/>
              <a:gd name="connsiteX41" fmla="*/ 288388 w 608627"/>
              <a:gd name="connsiteY41" fmla="*/ 287945 h 606651"/>
              <a:gd name="connsiteX42" fmla="*/ 288388 w 608627"/>
              <a:gd name="connsiteY42" fmla="*/ 174633 h 606651"/>
              <a:gd name="connsiteX43" fmla="*/ 192170 w 608627"/>
              <a:gd name="connsiteY43" fmla="*/ 159881 h 606651"/>
              <a:gd name="connsiteX44" fmla="*/ 90789 w 608627"/>
              <a:gd name="connsiteY44" fmla="*/ 113845 h 606651"/>
              <a:gd name="connsiteX45" fmla="*/ 20828 w 608627"/>
              <a:gd name="connsiteY45" fmla="*/ 287945 h 606651"/>
              <a:gd name="connsiteX46" fmla="*/ 144283 w 608627"/>
              <a:gd name="connsiteY46" fmla="*/ 287945 h 606651"/>
              <a:gd name="connsiteX47" fmla="*/ 172588 w 608627"/>
              <a:gd name="connsiteY47" fmla="*/ 153660 h 606651"/>
              <a:gd name="connsiteX48" fmla="*/ 90789 w 608627"/>
              <a:gd name="connsiteY48" fmla="*/ 113845 h 606651"/>
              <a:gd name="connsiteX49" fmla="*/ 506192 w 608627"/>
              <a:gd name="connsiteY49" fmla="*/ 113490 h 606651"/>
              <a:gd name="connsiteX50" fmla="*/ 424749 w 608627"/>
              <a:gd name="connsiteY50" fmla="*/ 153660 h 606651"/>
              <a:gd name="connsiteX51" fmla="*/ 452965 w 608627"/>
              <a:gd name="connsiteY51" fmla="*/ 287945 h 606651"/>
              <a:gd name="connsiteX52" fmla="*/ 576509 w 608627"/>
              <a:gd name="connsiteY52" fmla="*/ 287945 h 606651"/>
              <a:gd name="connsiteX53" fmla="*/ 506192 w 608627"/>
              <a:gd name="connsiteY53" fmla="*/ 113490 h 606651"/>
              <a:gd name="connsiteX54" fmla="*/ 308949 w 608627"/>
              <a:gd name="connsiteY54" fmla="*/ 26662 h 606651"/>
              <a:gd name="connsiteX55" fmla="*/ 308949 w 608627"/>
              <a:gd name="connsiteY55" fmla="*/ 154104 h 606651"/>
              <a:gd name="connsiteX56" fmla="*/ 396534 w 608627"/>
              <a:gd name="connsiteY56" fmla="*/ 140684 h 606651"/>
              <a:gd name="connsiteX57" fmla="*/ 308949 w 608627"/>
              <a:gd name="connsiteY57" fmla="*/ 26662 h 606651"/>
              <a:gd name="connsiteX58" fmla="*/ 288388 w 608627"/>
              <a:gd name="connsiteY58" fmla="*/ 26662 h 606651"/>
              <a:gd name="connsiteX59" fmla="*/ 200804 w 608627"/>
              <a:gd name="connsiteY59" fmla="*/ 140684 h 606651"/>
              <a:gd name="connsiteX60" fmla="*/ 288388 w 608627"/>
              <a:gd name="connsiteY60" fmla="*/ 154104 h 606651"/>
              <a:gd name="connsiteX61" fmla="*/ 335741 w 608627"/>
              <a:gd name="connsiteY61" fmla="*/ 23018 h 606651"/>
              <a:gd name="connsiteX62" fmla="*/ 416294 w 608627"/>
              <a:gd name="connsiteY62" fmla="*/ 134463 h 606651"/>
              <a:gd name="connsiteX63" fmla="*/ 491417 w 608627"/>
              <a:gd name="connsiteY63" fmla="*/ 98204 h 606651"/>
              <a:gd name="connsiteX64" fmla="*/ 335741 w 608627"/>
              <a:gd name="connsiteY64" fmla="*/ 23018 h 606651"/>
              <a:gd name="connsiteX65" fmla="*/ 261597 w 608627"/>
              <a:gd name="connsiteY65" fmla="*/ 23018 h 606651"/>
              <a:gd name="connsiteX66" fmla="*/ 105921 w 608627"/>
              <a:gd name="connsiteY66" fmla="*/ 98204 h 606651"/>
              <a:gd name="connsiteX67" fmla="*/ 181044 w 608627"/>
              <a:gd name="connsiteY67" fmla="*/ 134463 h 606651"/>
              <a:gd name="connsiteX68" fmla="*/ 261597 w 608627"/>
              <a:gd name="connsiteY68" fmla="*/ 23018 h 606651"/>
              <a:gd name="connsiteX69" fmla="*/ 288388 w 608627"/>
              <a:gd name="connsiteY69" fmla="*/ 0 h 606651"/>
              <a:gd name="connsiteX70" fmla="*/ 294530 w 608627"/>
              <a:gd name="connsiteY70" fmla="*/ 0 h 606651"/>
              <a:gd name="connsiteX71" fmla="*/ 298624 w 608627"/>
              <a:gd name="connsiteY71" fmla="*/ 0 h 606651"/>
              <a:gd name="connsiteX72" fmla="*/ 302808 w 608627"/>
              <a:gd name="connsiteY72" fmla="*/ 0 h 606651"/>
              <a:gd name="connsiteX73" fmla="*/ 308949 w 608627"/>
              <a:gd name="connsiteY73" fmla="*/ 0 h 606651"/>
              <a:gd name="connsiteX74" fmla="*/ 309305 w 608627"/>
              <a:gd name="connsiteY74" fmla="*/ 178 h 606651"/>
              <a:gd name="connsiteX75" fmla="*/ 597337 w 608627"/>
              <a:gd name="connsiteY75" fmla="*/ 298165 h 606651"/>
              <a:gd name="connsiteX76" fmla="*/ 587012 w 608627"/>
              <a:gd name="connsiteY76" fmla="*/ 308474 h 606651"/>
              <a:gd name="connsiteX77" fmla="*/ 308949 w 608627"/>
              <a:gd name="connsiteY77" fmla="*/ 308474 h 606651"/>
              <a:gd name="connsiteX78" fmla="*/ 308949 w 608627"/>
              <a:gd name="connsiteY78" fmla="*/ 586110 h 606651"/>
              <a:gd name="connsiteX79" fmla="*/ 298624 w 608627"/>
              <a:gd name="connsiteY79" fmla="*/ 596419 h 606651"/>
              <a:gd name="connsiteX80" fmla="*/ 294530 w 608627"/>
              <a:gd name="connsiteY80" fmla="*/ 596419 h 606651"/>
              <a:gd name="connsiteX81" fmla="*/ 288388 w 608627"/>
              <a:gd name="connsiteY81" fmla="*/ 596419 h 606651"/>
              <a:gd name="connsiteX82" fmla="*/ 288032 w 608627"/>
              <a:gd name="connsiteY82" fmla="*/ 596153 h 606651"/>
              <a:gd name="connsiteX83" fmla="*/ 78684 w 608627"/>
              <a:gd name="connsiteY83" fmla="*/ 499727 h 606651"/>
              <a:gd name="connsiteX84" fmla="*/ 75213 w 608627"/>
              <a:gd name="connsiteY84" fmla="*/ 496616 h 606651"/>
              <a:gd name="connsiteX85" fmla="*/ 74055 w 608627"/>
              <a:gd name="connsiteY85" fmla="*/ 494661 h 606651"/>
              <a:gd name="connsiteX86" fmla="*/ 0 w 608627"/>
              <a:gd name="connsiteY86" fmla="*/ 298165 h 606651"/>
              <a:gd name="connsiteX87" fmla="*/ 288032 w 608627"/>
              <a:gd name="connsiteY87" fmla="*/ 178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8627" h="606651">
                <a:moveTo>
                  <a:pt x="176860" y="452891"/>
                </a:moveTo>
                <a:cubicBezTo>
                  <a:pt x="149891" y="462578"/>
                  <a:pt x="123989" y="475554"/>
                  <a:pt x="99512" y="491817"/>
                </a:cubicBezTo>
                <a:cubicBezTo>
                  <a:pt x="141880" y="535275"/>
                  <a:pt x="198401" y="564959"/>
                  <a:pt x="261597" y="573401"/>
                </a:cubicBezTo>
                <a:cubicBezTo>
                  <a:pt x="225370" y="538653"/>
                  <a:pt x="196798" y="497683"/>
                  <a:pt x="176860" y="452891"/>
                </a:cubicBezTo>
                <a:close/>
                <a:moveTo>
                  <a:pt x="288388" y="432006"/>
                </a:moveTo>
                <a:cubicBezTo>
                  <a:pt x="256968" y="432895"/>
                  <a:pt x="226171" y="437694"/>
                  <a:pt x="196531" y="446492"/>
                </a:cubicBezTo>
                <a:cubicBezTo>
                  <a:pt x="217537" y="493061"/>
                  <a:pt x="248601" y="535098"/>
                  <a:pt x="288388" y="569758"/>
                </a:cubicBezTo>
                <a:close/>
                <a:moveTo>
                  <a:pt x="474771" y="340337"/>
                </a:moveTo>
                <a:cubicBezTo>
                  <a:pt x="548908" y="340337"/>
                  <a:pt x="608627" y="399982"/>
                  <a:pt x="608627" y="474028"/>
                </a:cubicBezTo>
                <a:cubicBezTo>
                  <a:pt x="608627" y="548073"/>
                  <a:pt x="547929" y="606651"/>
                  <a:pt x="473703" y="606651"/>
                </a:cubicBezTo>
                <a:cubicBezTo>
                  <a:pt x="420036" y="606651"/>
                  <a:pt x="371708" y="574562"/>
                  <a:pt x="350170" y="528695"/>
                </a:cubicBezTo>
                <a:lnTo>
                  <a:pt x="350170" y="565584"/>
                </a:lnTo>
                <a:lnTo>
                  <a:pt x="329611" y="565584"/>
                </a:lnTo>
                <a:lnTo>
                  <a:pt x="329611" y="483272"/>
                </a:lnTo>
                <a:lnTo>
                  <a:pt x="348123" y="483272"/>
                </a:lnTo>
                <a:cubicBezTo>
                  <a:pt x="349191" y="483094"/>
                  <a:pt x="350259" y="483094"/>
                  <a:pt x="351416" y="483272"/>
                </a:cubicBezTo>
                <a:lnTo>
                  <a:pt x="411937" y="483272"/>
                </a:lnTo>
                <a:lnTo>
                  <a:pt x="411937" y="503806"/>
                </a:lnTo>
                <a:lnTo>
                  <a:pt x="363342" y="503806"/>
                </a:lnTo>
                <a:cubicBezTo>
                  <a:pt x="377404" y="551184"/>
                  <a:pt x="422528" y="586118"/>
                  <a:pt x="473703" y="586118"/>
                </a:cubicBezTo>
                <a:cubicBezTo>
                  <a:pt x="536537" y="586118"/>
                  <a:pt x="587000" y="535717"/>
                  <a:pt x="587000" y="472961"/>
                </a:cubicBezTo>
                <a:cubicBezTo>
                  <a:pt x="587000" y="410205"/>
                  <a:pt x="536537" y="359893"/>
                  <a:pt x="473703" y="359893"/>
                </a:cubicBezTo>
                <a:cubicBezTo>
                  <a:pt x="440773" y="359893"/>
                  <a:pt x="409890" y="373226"/>
                  <a:pt x="389330" y="397938"/>
                </a:cubicBezTo>
                <a:cubicBezTo>
                  <a:pt x="385147" y="402027"/>
                  <a:pt x="379006" y="403005"/>
                  <a:pt x="374912" y="398916"/>
                </a:cubicBezTo>
                <a:cubicBezTo>
                  <a:pt x="370729" y="394827"/>
                  <a:pt x="369750" y="388604"/>
                  <a:pt x="373844" y="384516"/>
                </a:cubicBezTo>
                <a:cubicBezTo>
                  <a:pt x="398586" y="355715"/>
                  <a:pt x="435611" y="340337"/>
                  <a:pt x="474771" y="340337"/>
                </a:cubicBezTo>
                <a:close/>
                <a:moveTo>
                  <a:pt x="164933" y="308474"/>
                </a:moveTo>
                <a:cubicBezTo>
                  <a:pt x="166090" y="349889"/>
                  <a:pt x="174190" y="390059"/>
                  <a:pt x="188699" y="427652"/>
                </a:cubicBezTo>
                <a:cubicBezTo>
                  <a:pt x="220920" y="417876"/>
                  <a:pt x="254298" y="412366"/>
                  <a:pt x="288388" y="411477"/>
                </a:cubicBezTo>
                <a:lnTo>
                  <a:pt x="288388" y="308474"/>
                </a:lnTo>
                <a:close/>
                <a:moveTo>
                  <a:pt x="20828" y="308474"/>
                </a:moveTo>
                <a:cubicBezTo>
                  <a:pt x="23142" y="372373"/>
                  <a:pt x="47086" y="430762"/>
                  <a:pt x="85627" y="476531"/>
                </a:cubicBezTo>
                <a:cubicBezTo>
                  <a:pt x="112062" y="458934"/>
                  <a:pt x="140100" y="444715"/>
                  <a:pt x="169206" y="434139"/>
                </a:cubicBezTo>
                <a:cubicBezTo>
                  <a:pt x="153985" y="394414"/>
                  <a:pt x="145529" y="352022"/>
                  <a:pt x="144283" y="308474"/>
                </a:cubicBezTo>
                <a:close/>
                <a:moveTo>
                  <a:pt x="405168" y="159881"/>
                </a:moveTo>
                <a:cubicBezTo>
                  <a:pt x="374104" y="168768"/>
                  <a:pt x="341882" y="173745"/>
                  <a:pt x="308949" y="174633"/>
                </a:cubicBezTo>
                <a:lnTo>
                  <a:pt x="308949" y="287945"/>
                </a:lnTo>
                <a:lnTo>
                  <a:pt x="432404" y="287945"/>
                </a:lnTo>
                <a:cubicBezTo>
                  <a:pt x="431158" y="243243"/>
                  <a:pt x="421812" y="199962"/>
                  <a:pt x="405168" y="159881"/>
                </a:cubicBezTo>
                <a:close/>
                <a:moveTo>
                  <a:pt x="192170" y="159881"/>
                </a:moveTo>
                <a:cubicBezTo>
                  <a:pt x="175525" y="200051"/>
                  <a:pt x="166179" y="243243"/>
                  <a:pt x="164933" y="287945"/>
                </a:cubicBezTo>
                <a:lnTo>
                  <a:pt x="288388" y="287945"/>
                </a:lnTo>
                <a:lnTo>
                  <a:pt x="288388" y="174633"/>
                </a:lnTo>
                <a:cubicBezTo>
                  <a:pt x="255455" y="173745"/>
                  <a:pt x="223234" y="168857"/>
                  <a:pt x="192170" y="159881"/>
                </a:cubicBezTo>
                <a:close/>
                <a:moveTo>
                  <a:pt x="90789" y="113845"/>
                </a:moveTo>
                <a:cubicBezTo>
                  <a:pt x="49311" y="160503"/>
                  <a:pt x="23232" y="221202"/>
                  <a:pt x="20828" y="287945"/>
                </a:cubicBezTo>
                <a:lnTo>
                  <a:pt x="144283" y="287945"/>
                </a:lnTo>
                <a:cubicBezTo>
                  <a:pt x="145529" y="241198"/>
                  <a:pt x="155320" y="195874"/>
                  <a:pt x="172588" y="153660"/>
                </a:cubicBezTo>
                <a:cubicBezTo>
                  <a:pt x="144016" y="143795"/>
                  <a:pt x="116602" y="130464"/>
                  <a:pt x="90789" y="113845"/>
                </a:cubicBezTo>
                <a:close/>
                <a:moveTo>
                  <a:pt x="506192" y="113490"/>
                </a:moveTo>
                <a:cubicBezTo>
                  <a:pt x="480647" y="130198"/>
                  <a:pt x="453321" y="143706"/>
                  <a:pt x="424749" y="153660"/>
                </a:cubicBezTo>
                <a:cubicBezTo>
                  <a:pt x="442017" y="195785"/>
                  <a:pt x="451719" y="241198"/>
                  <a:pt x="452965" y="287945"/>
                </a:cubicBezTo>
                <a:lnTo>
                  <a:pt x="576509" y="287945"/>
                </a:lnTo>
                <a:cubicBezTo>
                  <a:pt x="574106" y="221025"/>
                  <a:pt x="547937" y="160147"/>
                  <a:pt x="506192" y="113490"/>
                </a:cubicBezTo>
                <a:close/>
                <a:moveTo>
                  <a:pt x="308949" y="26662"/>
                </a:moveTo>
                <a:lnTo>
                  <a:pt x="308949" y="154104"/>
                </a:lnTo>
                <a:cubicBezTo>
                  <a:pt x="338678" y="153215"/>
                  <a:pt x="368051" y="148683"/>
                  <a:pt x="396534" y="140684"/>
                </a:cubicBezTo>
                <a:cubicBezTo>
                  <a:pt x="375617" y="97759"/>
                  <a:pt x="346066" y="58922"/>
                  <a:pt x="308949" y="26662"/>
                </a:cubicBezTo>
                <a:close/>
                <a:moveTo>
                  <a:pt x="288388" y="26662"/>
                </a:moveTo>
                <a:cubicBezTo>
                  <a:pt x="251272" y="58922"/>
                  <a:pt x="221721" y="97759"/>
                  <a:pt x="200804" y="140684"/>
                </a:cubicBezTo>
                <a:cubicBezTo>
                  <a:pt x="229287" y="148683"/>
                  <a:pt x="258659" y="153215"/>
                  <a:pt x="288388" y="154104"/>
                </a:cubicBezTo>
                <a:close/>
                <a:moveTo>
                  <a:pt x="335741" y="23018"/>
                </a:moveTo>
                <a:cubicBezTo>
                  <a:pt x="369475" y="55367"/>
                  <a:pt x="396623" y="93227"/>
                  <a:pt x="416294" y="134463"/>
                </a:cubicBezTo>
                <a:cubicBezTo>
                  <a:pt x="442551" y="125398"/>
                  <a:pt x="467830" y="113312"/>
                  <a:pt x="491417" y="98204"/>
                </a:cubicBezTo>
                <a:cubicBezTo>
                  <a:pt x="449850" y="58211"/>
                  <a:pt x="395822" y="31017"/>
                  <a:pt x="335741" y="23018"/>
                </a:cubicBezTo>
                <a:close/>
                <a:moveTo>
                  <a:pt x="261597" y="23018"/>
                </a:moveTo>
                <a:cubicBezTo>
                  <a:pt x="201516" y="31017"/>
                  <a:pt x="147488" y="58211"/>
                  <a:pt x="105921" y="98204"/>
                </a:cubicBezTo>
                <a:cubicBezTo>
                  <a:pt x="129508" y="113312"/>
                  <a:pt x="154786" y="125398"/>
                  <a:pt x="181044" y="134463"/>
                </a:cubicBezTo>
                <a:cubicBezTo>
                  <a:pt x="200715" y="93227"/>
                  <a:pt x="227862" y="55367"/>
                  <a:pt x="261597" y="23018"/>
                </a:cubicBezTo>
                <a:close/>
                <a:moveTo>
                  <a:pt x="288388" y="0"/>
                </a:moveTo>
                <a:lnTo>
                  <a:pt x="294530" y="0"/>
                </a:lnTo>
                <a:lnTo>
                  <a:pt x="298624" y="0"/>
                </a:lnTo>
                <a:lnTo>
                  <a:pt x="302808" y="0"/>
                </a:lnTo>
                <a:lnTo>
                  <a:pt x="308949" y="0"/>
                </a:lnTo>
                <a:lnTo>
                  <a:pt x="309305" y="178"/>
                </a:lnTo>
                <a:cubicBezTo>
                  <a:pt x="469165" y="5777"/>
                  <a:pt x="597337" y="137218"/>
                  <a:pt x="597337" y="298165"/>
                </a:cubicBezTo>
                <a:cubicBezTo>
                  <a:pt x="597337" y="304386"/>
                  <a:pt x="593243" y="308474"/>
                  <a:pt x="587012" y="308474"/>
                </a:cubicBezTo>
                <a:lnTo>
                  <a:pt x="308949" y="308474"/>
                </a:lnTo>
                <a:lnTo>
                  <a:pt x="308949" y="586110"/>
                </a:lnTo>
                <a:cubicBezTo>
                  <a:pt x="308949" y="592242"/>
                  <a:pt x="304855" y="596419"/>
                  <a:pt x="298624" y="596419"/>
                </a:cubicBezTo>
                <a:lnTo>
                  <a:pt x="294530" y="596419"/>
                </a:lnTo>
                <a:lnTo>
                  <a:pt x="288388" y="596419"/>
                </a:lnTo>
                <a:lnTo>
                  <a:pt x="288032" y="596153"/>
                </a:lnTo>
                <a:cubicBezTo>
                  <a:pt x="205343" y="593309"/>
                  <a:pt x="131110" y="556694"/>
                  <a:pt x="78684" y="499727"/>
                </a:cubicBezTo>
                <a:cubicBezTo>
                  <a:pt x="77349" y="499105"/>
                  <a:pt x="76192" y="498127"/>
                  <a:pt x="75213" y="496616"/>
                </a:cubicBezTo>
                <a:cubicBezTo>
                  <a:pt x="74678" y="495994"/>
                  <a:pt x="74322" y="495372"/>
                  <a:pt x="74055" y="494661"/>
                </a:cubicBezTo>
                <a:cubicBezTo>
                  <a:pt x="27949" y="442138"/>
                  <a:pt x="0" y="373351"/>
                  <a:pt x="0" y="298165"/>
                </a:cubicBezTo>
                <a:cubicBezTo>
                  <a:pt x="0" y="137218"/>
                  <a:pt x="128173" y="5777"/>
                  <a:pt x="288032" y="178"/>
                </a:cubicBezTo>
                <a:close/>
              </a:path>
            </a:pathLst>
          </a:custGeom>
          <a:solidFill>
            <a:schemeClr val="accent1"/>
          </a:solidFill>
          <a:ln>
            <a:noFill/>
          </a:ln>
        </p:spPr>
        <p:txBody>
          <a:bodyPr/>
          <a:lstStyle/>
          <a:p>
            <a:endParaRPr lang="zh-CN" altLang="en-US"/>
          </a:p>
        </p:txBody>
      </p:sp>
      <p:sp>
        <p:nvSpPr>
          <p:cNvPr id="123" name="volume-bars_84267">
            <a:extLst>
              <a:ext uri="{FF2B5EF4-FFF2-40B4-BE49-F238E27FC236}">
                <a16:creationId xmlns:a16="http://schemas.microsoft.com/office/drawing/2014/main" id="{A35D88CC-7ABE-4047-B81A-FA1631D45F14}"/>
              </a:ext>
            </a:extLst>
          </p:cNvPr>
          <p:cNvSpPr>
            <a:spLocks noChangeAspect="1"/>
          </p:cNvSpPr>
          <p:nvPr/>
        </p:nvSpPr>
        <p:spPr bwMode="auto">
          <a:xfrm>
            <a:off x="4051729" y="3357898"/>
            <a:ext cx="538391" cy="418500"/>
          </a:xfrm>
          <a:custGeom>
            <a:avLst/>
            <a:gdLst>
              <a:gd name="T0" fmla="*/ 443 w 736"/>
              <a:gd name="T1" fmla="*/ 0 h 573"/>
              <a:gd name="T2" fmla="*/ 407 w 736"/>
              <a:gd name="T3" fmla="*/ 14 h 573"/>
              <a:gd name="T4" fmla="*/ 261 w 736"/>
              <a:gd name="T5" fmla="*/ 124 h 573"/>
              <a:gd name="T6" fmla="*/ 81 w 736"/>
              <a:gd name="T7" fmla="*/ 124 h 573"/>
              <a:gd name="T8" fmla="*/ 0 w 736"/>
              <a:gd name="T9" fmla="*/ 205 h 573"/>
              <a:gd name="T10" fmla="*/ 0 w 736"/>
              <a:gd name="T11" fmla="*/ 367 h 573"/>
              <a:gd name="T12" fmla="*/ 81 w 736"/>
              <a:gd name="T13" fmla="*/ 448 h 573"/>
              <a:gd name="T14" fmla="*/ 261 w 736"/>
              <a:gd name="T15" fmla="*/ 448 h 573"/>
              <a:gd name="T16" fmla="*/ 407 w 736"/>
              <a:gd name="T17" fmla="*/ 559 h 573"/>
              <a:gd name="T18" fmla="*/ 443 w 736"/>
              <a:gd name="T19" fmla="*/ 573 h 573"/>
              <a:gd name="T20" fmla="*/ 473 w 736"/>
              <a:gd name="T21" fmla="*/ 557 h 573"/>
              <a:gd name="T22" fmla="*/ 483 w 736"/>
              <a:gd name="T23" fmla="*/ 521 h 573"/>
              <a:gd name="T24" fmla="*/ 483 w 736"/>
              <a:gd name="T25" fmla="*/ 52 h 573"/>
              <a:gd name="T26" fmla="*/ 443 w 736"/>
              <a:gd name="T27" fmla="*/ 0 h 573"/>
              <a:gd name="T28" fmla="*/ 456 w 736"/>
              <a:gd name="T29" fmla="*/ 521 h 573"/>
              <a:gd name="T30" fmla="*/ 451 w 736"/>
              <a:gd name="T31" fmla="*/ 542 h 573"/>
              <a:gd name="T32" fmla="*/ 423 w 736"/>
              <a:gd name="T33" fmla="*/ 537 h 573"/>
              <a:gd name="T34" fmla="*/ 273 w 736"/>
              <a:gd name="T35" fmla="*/ 424 h 573"/>
              <a:gd name="T36" fmla="*/ 265 w 736"/>
              <a:gd name="T37" fmla="*/ 422 h 573"/>
              <a:gd name="T38" fmla="*/ 81 w 736"/>
              <a:gd name="T39" fmla="*/ 422 h 573"/>
              <a:gd name="T40" fmla="*/ 27 w 736"/>
              <a:gd name="T41" fmla="*/ 367 h 573"/>
              <a:gd name="T42" fmla="*/ 27 w 736"/>
              <a:gd name="T43" fmla="*/ 205 h 573"/>
              <a:gd name="T44" fmla="*/ 81 w 736"/>
              <a:gd name="T45" fmla="*/ 151 h 573"/>
              <a:gd name="T46" fmla="*/ 265 w 736"/>
              <a:gd name="T47" fmla="*/ 151 h 573"/>
              <a:gd name="T48" fmla="*/ 273 w 736"/>
              <a:gd name="T49" fmla="*/ 148 h 573"/>
              <a:gd name="T50" fmla="*/ 423 w 736"/>
              <a:gd name="T51" fmla="*/ 35 h 573"/>
              <a:gd name="T52" fmla="*/ 443 w 736"/>
              <a:gd name="T53" fmla="*/ 27 h 573"/>
              <a:gd name="T54" fmla="*/ 456 w 736"/>
              <a:gd name="T55" fmla="*/ 52 h 573"/>
              <a:gd name="T56" fmla="*/ 456 w 736"/>
              <a:gd name="T57" fmla="*/ 521 h 573"/>
              <a:gd name="T58" fmla="*/ 541 w 736"/>
              <a:gd name="T59" fmla="*/ 394 h 573"/>
              <a:gd name="T60" fmla="*/ 527 w 736"/>
              <a:gd name="T61" fmla="*/ 380 h 573"/>
              <a:gd name="T62" fmla="*/ 541 w 736"/>
              <a:gd name="T63" fmla="*/ 367 h 573"/>
              <a:gd name="T64" fmla="*/ 621 w 736"/>
              <a:gd name="T65" fmla="*/ 286 h 573"/>
              <a:gd name="T66" fmla="*/ 541 w 736"/>
              <a:gd name="T67" fmla="*/ 205 h 573"/>
              <a:gd name="T68" fmla="*/ 527 w 736"/>
              <a:gd name="T69" fmla="*/ 192 h 573"/>
              <a:gd name="T70" fmla="*/ 541 w 736"/>
              <a:gd name="T71" fmla="*/ 179 h 573"/>
              <a:gd name="T72" fmla="*/ 648 w 736"/>
              <a:gd name="T73" fmla="*/ 286 h 573"/>
              <a:gd name="T74" fmla="*/ 541 w 736"/>
              <a:gd name="T75" fmla="*/ 394 h 573"/>
              <a:gd name="T76" fmla="*/ 736 w 736"/>
              <a:gd name="T77" fmla="*/ 286 h 573"/>
              <a:gd name="T78" fmla="*/ 559 w 736"/>
              <a:gd name="T79" fmla="*/ 464 h 573"/>
              <a:gd name="T80" fmla="*/ 546 w 736"/>
              <a:gd name="T81" fmla="*/ 450 h 573"/>
              <a:gd name="T82" fmla="*/ 559 w 736"/>
              <a:gd name="T83" fmla="*/ 437 h 573"/>
              <a:gd name="T84" fmla="*/ 710 w 736"/>
              <a:gd name="T85" fmla="*/ 286 h 573"/>
              <a:gd name="T86" fmla="*/ 559 w 736"/>
              <a:gd name="T87" fmla="*/ 135 h 573"/>
              <a:gd name="T88" fmla="*/ 546 w 736"/>
              <a:gd name="T89" fmla="*/ 122 h 573"/>
              <a:gd name="T90" fmla="*/ 559 w 736"/>
              <a:gd name="T91" fmla="*/ 109 h 573"/>
              <a:gd name="T92" fmla="*/ 736 w 736"/>
              <a:gd name="T93" fmla="*/ 28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36" h="573">
                <a:moveTo>
                  <a:pt x="443" y="0"/>
                </a:moveTo>
                <a:cubicBezTo>
                  <a:pt x="431" y="0"/>
                  <a:pt x="419" y="5"/>
                  <a:pt x="407" y="14"/>
                </a:cubicBezTo>
                <a:lnTo>
                  <a:pt x="261" y="124"/>
                </a:lnTo>
                <a:lnTo>
                  <a:pt x="81" y="124"/>
                </a:lnTo>
                <a:cubicBezTo>
                  <a:pt x="36" y="124"/>
                  <a:pt x="0" y="160"/>
                  <a:pt x="0" y="205"/>
                </a:cubicBezTo>
                <a:lnTo>
                  <a:pt x="0" y="367"/>
                </a:lnTo>
                <a:cubicBezTo>
                  <a:pt x="0" y="412"/>
                  <a:pt x="36" y="448"/>
                  <a:pt x="81" y="448"/>
                </a:cubicBezTo>
                <a:lnTo>
                  <a:pt x="261" y="448"/>
                </a:lnTo>
                <a:lnTo>
                  <a:pt x="407" y="559"/>
                </a:lnTo>
                <a:cubicBezTo>
                  <a:pt x="419" y="568"/>
                  <a:pt x="431" y="573"/>
                  <a:pt x="443" y="573"/>
                </a:cubicBezTo>
                <a:cubicBezTo>
                  <a:pt x="455" y="573"/>
                  <a:pt x="466" y="567"/>
                  <a:pt x="473" y="557"/>
                </a:cubicBezTo>
                <a:cubicBezTo>
                  <a:pt x="479" y="548"/>
                  <a:pt x="483" y="536"/>
                  <a:pt x="483" y="521"/>
                </a:cubicBezTo>
                <a:lnTo>
                  <a:pt x="483" y="52"/>
                </a:lnTo>
                <a:cubicBezTo>
                  <a:pt x="483" y="14"/>
                  <a:pt x="461" y="0"/>
                  <a:pt x="443" y="0"/>
                </a:cubicBezTo>
                <a:close/>
                <a:moveTo>
                  <a:pt x="456" y="521"/>
                </a:moveTo>
                <a:cubicBezTo>
                  <a:pt x="456" y="530"/>
                  <a:pt x="454" y="537"/>
                  <a:pt x="451" y="542"/>
                </a:cubicBezTo>
                <a:cubicBezTo>
                  <a:pt x="446" y="549"/>
                  <a:pt x="435" y="546"/>
                  <a:pt x="423" y="537"/>
                </a:cubicBezTo>
                <a:lnTo>
                  <a:pt x="273" y="424"/>
                </a:lnTo>
                <a:cubicBezTo>
                  <a:pt x="271" y="423"/>
                  <a:pt x="268" y="422"/>
                  <a:pt x="265" y="422"/>
                </a:cubicBezTo>
                <a:lnTo>
                  <a:pt x="81" y="422"/>
                </a:lnTo>
                <a:cubicBezTo>
                  <a:pt x="51" y="422"/>
                  <a:pt x="27" y="397"/>
                  <a:pt x="27" y="367"/>
                </a:cubicBezTo>
                <a:lnTo>
                  <a:pt x="27" y="205"/>
                </a:lnTo>
                <a:cubicBezTo>
                  <a:pt x="27" y="175"/>
                  <a:pt x="51" y="151"/>
                  <a:pt x="81" y="151"/>
                </a:cubicBezTo>
                <a:lnTo>
                  <a:pt x="265" y="151"/>
                </a:lnTo>
                <a:cubicBezTo>
                  <a:pt x="268" y="151"/>
                  <a:pt x="271" y="150"/>
                  <a:pt x="273" y="148"/>
                </a:cubicBezTo>
                <a:lnTo>
                  <a:pt x="423" y="35"/>
                </a:lnTo>
                <a:cubicBezTo>
                  <a:pt x="430" y="30"/>
                  <a:pt x="437" y="27"/>
                  <a:pt x="443" y="27"/>
                </a:cubicBezTo>
                <a:cubicBezTo>
                  <a:pt x="455" y="27"/>
                  <a:pt x="456" y="46"/>
                  <a:pt x="456" y="52"/>
                </a:cubicBezTo>
                <a:lnTo>
                  <a:pt x="456" y="521"/>
                </a:lnTo>
                <a:close/>
                <a:moveTo>
                  <a:pt x="541" y="394"/>
                </a:moveTo>
                <a:cubicBezTo>
                  <a:pt x="533" y="394"/>
                  <a:pt x="527" y="388"/>
                  <a:pt x="527" y="380"/>
                </a:cubicBezTo>
                <a:cubicBezTo>
                  <a:pt x="527" y="373"/>
                  <a:pt x="533" y="367"/>
                  <a:pt x="541" y="367"/>
                </a:cubicBezTo>
                <a:cubicBezTo>
                  <a:pt x="585" y="367"/>
                  <a:pt x="621" y="331"/>
                  <a:pt x="621" y="286"/>
                </a:cubicBezTo>
                <a:cubicBezTo>
                  <a:pt x="621" y="242"/>
                  <a:pt x="585" y="205"/>
                  <a:pt x="541" y="205"/>
                </a:cubicBezTo>
                <a:cubicBezTo>
                  <a:pt x="533" y="205"/>
                  <a:pt x="527" y="199"/>
                  <a:pt x="527" y="192"/>
                </a:cubicBezTo>
                <a:cubicBezTo>
                  <a:pt x="527" y="185"/>
                  <a:pt x="533" y="179"/>
                  <a:pt x="541" y="179"/>
                </a:cubicBezTo>
                <a:cubicBezTo>
                  <a:pt x="600" y="179"/>
                  <a:pt x="648" y="227"/>
                  <a:pt x="648" y="286"/>
                </a:cubicBezTo>
                <a:cubicBezTo>
                  <a:pt x="648" y="346"/>
                  <a:pt x="600" y="394"/>
                  <a:pt x="541" y="394"/>
                </a:cubicBezTo>
                <a:close/>
                <a:moveTo>
                  <a:pt x="736" y="286"/>
                </a:moveTo>
                <a:cubicBezTo>
                  <a:pt x="736" y="384"/>
                  <a:pt x="657" y="464"/>
                  <a:pt x="559" y="464"/>
                </a:cubicBezTo>
                <a:cubicBezTo>
                  <a:pt x="552" y="464"/>
                  <a:pt x="546" y="458"/>
                  <a:pt x="546" y="450"/>
                </a:cubicBezTo>
                <a:cubicBezTo>
                  <a:pt x="546" y="443"/>
                  <a:pt x="552" y="437"/>
                  <a:pt x="559" y="437"/>
                </a:cubicBezTo>
                <a:cubicBezTo>
                  <a:pt x="642" y="437"/>
                  <a:pt x="710" y="369"/>
                  <a:pt x="710" y="286"/>
                </a:cubicBezTo>
                <a:cubicBezTo>
                  <a:pt x="710" y="203"/>
                  <a:pt x="642" y="135"/>
                  <a:pt x="559" y="135"/>
                </a:cubicBezTo>
                <a:cubicBezTo>
                  <a:pt x="552" y="135"/>
                  <a:pt x="546" y="129"/>
                  <a:pt x="546" y="122"/>
                </a:cubicBezTo>
                <a:cubicBezTo>
                  <a:pt x="546" y="115"/>
                  <a:pt x="552" y="109"/>
                  <a:pt x="559" y="109"/>
                </a:cubicBezTo>
                <a:cubicBezTo>
                  <a:pt x="657" y="109"/>
                  <a:pt x="736" y="188"/>
                  <a:pt x="736" y="286"/>
                </a:cubicBezTo>
                <a:close/>
              </a:path>
            </a:pathLst>
          </a:custGeom>
          <a:solidFill>
            <a:schemeClr val="accent1"/>
          </a:solidFill>
          <a:ln>
            <a:noFill/>
          </a:ln>
        </p:spPr>
        <p:txBody>
          <a:bodyPr/>
          <a:lstStyle/>
          <a:p>
            <a:endParaRPr lang="zh-CN" altLang="en-US"/>
          </a:p>
        </p:txBody>
      </p:sp>
      <p:sp>
        <p:nvSpPr>
          <p:cNvPr id="124" name="video-in-browser_70897">
            <a:extLst>
              <a:ext uri="{FF2B5EF4-FFF2-40B4-BE49-F238E27FC236}">
                <a16:creationId xmlns:a16="http://schemas.microsoft.com/office/drawing/2014/main" id="{5EB710B6-026D-45E2-8C5C-F5A4B00F8B69}"/>
              </a:ext>
            </a:extLst>
          </p:cNvPr>
          <p:cNvSpPr>
            <a:spLocks noChangeAspect="1"/>
          </p:cNvSpPr>
          <p:nvPr/>
        </p:nvSpPr>
        <p:spPr bwMode="auto">
          <a:xfrm>
            <a:off x="4921860" y="3338327"/>
            <a:ext cx="538391" cy="457642"/>
          </a:xfrm>
          <a:custGeom>
            <a:avLst/>
            <a:gdLst>
              <a:gd name="T0" fmla="*/ 3532 w 3604"/>
              <a:gd name="T1" fmla="*/ 1 h 3068"/>
              <a:gd name="T2" fmla="*/ 3523 w 3604"/>
              <a:gd name="T3" fmla="*/ 2 h 3068"/>
              <a:gd name="T4" fmla="*/ 67 w 3604"/>
              <a:gd name="T5" fmla="*/ 2 h 3068"/>
              <a:gd name="T6" fmla="*/ 0 w 3604"/>
              <a:gd name="T7" fmla="*/ 68 h 3068"/>
              <a:gd name="T8" fmla="*/ 0 w 3604"/>
              <a:gd name="T9" fmla="*/ 3002 h 3068"/>
              <a:gd name="T10" fmla="*/ 67 w 3604"/>
              <a:gd name="T11" fmla="*/ 3068 h 3068"/>
              <a:gd name="T12" fmla="*/ 3533 w 3604"/>
              <a:gd name="T13" fmla="*/ 3068 h 3068"/>
              <a:gd name="T14" fmla="*/ 3600 w 3604"/>
              <a:gd name="T15" fmla="*/ 3002 h 3068"/>
              <a:gd name="T16" fmla="*/ 3600 w 3604"/>
              <a:gd name="T17" fmla="*/ 79 h 3068"/>
              <a:gd name="T18" fmla="*/ 3581 w 3604"/>
              <a:gd name="T19" fmla="*/ 21 h 3068"/>
              <a:gd name="T20" fmla="*/ 3580 w 3604"/>
              <a:gd name="T21" fmla="*/ 20 h 3068"/>
              <a:gd name="T22" fmla="*/ 3580 w 3604"/>
              <a:gd name="T23" fmla="*/ 20 h 3068"/>
              <a:gd name="T24" fmla="*/ 3580 w 3604"/>
              <a:gd name="T25" fmla="*/ 19 h 3068"/>
              <a:gd name="T26" fmla="*/ 3532 w 3604"/>
              <a:gd name="T27" fmla="*/ 1 h 3068"/>
              <a:gd name="T28" fmla="*/ 3532 w 3604"/>
              <a:gd name="T29" fmla="*/ 1 h 3068"/>
              <a:gd name="T30" fmla="*/ 133 w 3604"/>
              <a:gd name="T31" fmla="*/ 135 h 3068"/>
              <a:gd name="T32" fmla="*/ 3467 w 3604"/>
              <a:gd name="T33" fmla="*/ 135 h 3068"/>
              <a:gd name="T34" fmla="*/ 3467 w 3604"/>
              <a:gd name="T35" fmla="*/ 535 h 3068"/>
              <a:gd name="T36" fmla="*/ 133 w 3604"/>
              <a:gd name="T37" fmla="*/ 535 h 3068"/>
              <a:gd name="T38" fmla="*/ 133 w 3604"/>
              <a:gd name="T39" fmla="*/ 135 h 3068"/>
              <a:gd name="T40" fmla="*/ 333 w 3604"/>
              <a:gd name="T41" fmla="*/ 268 h 3068"/>
              <a:gd name="T42" fmla="*/ 267 w 3604"/>
              <a:gd name="T43" fmla="*/ 335 h 3068"/>
              <a:gd name="T44" fmla="*/ 333 w 3604"/>
              <a:gd name="T45" fmla="*/ 402 h 3068"/>
              <a:gd name="T46" fmla="*/ 400 w 3604"/>
              <a:gd name="T47" fmla="*/ 335 h 3068"/>
              <a:gd name="T48" fmla="*/ 333 w 3604"/>
              <a:gd name="T49" fmla="*/ 268 h 3068"/>
              <a:gd name="T50" fmla="*/ 600 w 3604"/>
              <a:gd name="T51" fmla="*/ 268 h 3068"/>
              <a:gd name="T52" fmla="*/ 533 w 3604"/>
              <a:gd name="T53" fmla="*/ 335 h 3068"/>
              <a:gd name="T54" fmla="*/ 600 w 3604"/>
              <a:gd name="T55" fmla="*/ 402 h 3068"/>
              <a:gd name="T56" fmla="*/ 667 w 3604"/>
              <a:gd name="T57" fmla="*/ 335 h 3068"/>
              <a:gd name="T58" fmla="*/ 600 w 3604"/>
              <a:gd name="T59" fmla="*/ 268 h 3068"/>
              <a:gd name="T60" fmla="*/ 867 w 3604"/>
              <a:gd name="T61" fmla="*/ 268 h 3068"/>
              <a:gd name="T62" fmla="*/ 800 w 3604"/>
              <a:gd name="T63" fmla="*/ 335 h 3068"/>
              <a:gd name="T64" fmla="*/ 867 w 3604"/>
              <a:gd name="T65" fmla="*/ 402 h 3068"/>
              <a:gd name="T66" fmla="*/ 933 w 3604"/>
              <a:gd name="T67" fmla="*/ 335 h 3068"/>
              <a:gd name="T68" fmla="*/ 867 w 3604"/>
              <a:gd name="T69" fmla="*/ 268 h 3068"/>
              <a:gd name="T70" fmla="*/ 133 w 3604"/>
              <a:gd name="T71" fmla="*/ 668 h 3068"/>
              <a:gd name="T72" fmla="*/ 3467 w 3604"/>
              <a:gd name="T73" fmla="*/ 668 h 3068"/>
              <a:gd name="T74" fmla="*/ 3467 w 3604"/>
              <a:gd name="T75" fmla="*/ 2935 h 3068"/>
              <a:gd name="T76" fmla="*/ 133 w 3604"/>
              <a:gd name="T77" fmla="*/ 2935 h 3068"/>
              <a:gd name="T78" fmla="*/ 133 w 3604"/>
              <a:gd name="T79" fmla="*/ 668 h 3068"/>
              <a:gd name="T80" fmla="*/ 1536 w 3604"/>
              <a:gd name="T81" fmla="*/ 1335 h 3068"/>
              <a:gd name="T82" fmla="*/ 1467 w 3604"/>
              <a:gd name="T83" fmla="*/ 1399 h 3068"/>
              <a:gd name="T84" fmla="*/ 1467 w 3604"/>
              <a:gd name="T85" fmla="*/ 1402 h 3068"/>
              <a:gd name="T86" fmla="*/ 1467 w 3604"/>
              <a:gd name="T87" fmla="*/ 2192 h 3068"/>
              <a:gd name="T88" fmla="*/ 1496 w 3604"/>
              <a:gd name="T89" fmla="*/ 2258 h 3068"/>
              <a:gd name="T90" fmla="*/ 1497 w 3604"/>
              <a:gd name="T91" fmla="*/ 2258 h 3068"/>
              <a:gd name="T92" fmla="*/ 1501 w 3604"/>
              <a:gd name="T93" fmla="*/ 2261 h 3068"/>
              <a:gd name="T94" fmla="*/ 1506 w 3604"/>
              <a:gd name="T95" fmla="*/ 2263 h 3068"/>
              <a:gd name="T96" fmla="*/ 1576 w 3604"/>
              <a:gd name="T97" fmla="*/ 2254 h 3068"/>
              <a:gd name="T98" fmla="*/ 2234 w 3604"/>
              <a:gd name="T99" fmla="*/ 1859 h 3068"/>
              <a:gd name="T100" fmla="*/ 2257 w 3604"/>
              <a:gd name="T101" fmla="*/ 1767 h 3068"/>
              <a:gd name="T102" fmla="*/ 2234 w 3604"/>
              <a:gd name="T103" fmla="*/ 1744 h 3068"/>
              <a:gd name="T104" fmla="*/ 1568 w 3604"/>
              <a:gd name="T105" fmla="*/ 1344 h 3068"/>
              <a:gd name="T106" fmla="*/ 1536 w 3604"/>
              <a:gd name="T107" fmla="*/ 1335 h 3068"/>
              <a:gd name="T108" fmla="*/ 1536 w 3604"/>
              <a:gd name="T109" fmla="*/ 1335 h 3068"/>
              <a:gd name="T110" fmla="*/ 1600 w 3604"/>
              <a:gd name="T111" fmla="*/ 1519 h 3068"/>
              <a:gd name="T112" fmla="*/ 2070 w 3604"/>
              <a:gd name="T113" fmla="*/ 1802 h 3068"/>
              <a:gd name="T114" fmla="*/ 1600 w 3604"/>
              <a:gd name="T115" fmla="*/ 2084 h 3068"/>
              <a:gd name="T116" fmla="*/ 1600 w 3604"/>
              <a:gd name="T117" fmla="*/ 1519 h 3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4" h="3068">
                <a:moveTo>
                  <a:pt x="3532" y="1"/>
                </a:moveTo>
                <a:cubicBezTo>
                  <a:pt x="3529" y="1"/>
                  <a:pt x="3526" y="1"/>
                  <a:pt x="3523" y="2"/>
                </a:cubicBezTo>
                <a:lnTo>
                  <a:pt x="67" y="2"/>
                </a:lnTo>
                <a:cubicBezTo>
                  <a:pt x="30" y="2"/>
                  <a:pt x="0" y="31"/>
                  <a:pt x="0" y="68"/>
                </a:cubicBezTo>
                <a:lnTo>
                  <a:pt x="0" y="3002"/>
                </a:lnTo>
                <a:cubicBezTo>
                  <a:pt x="0" y="3038"/>
                  <a:pt x="30" y="3068"/>
                  <a:pt x="67" y="3068"/>
                </a:cubicBezTo>
                <a:lnTo>
                  <a:pt x="3533" y="3068"/>
                </a:lnTo>
                <a:cubicBezTo>
                  <a:pt x="3570" y="3068"/>
                  <a:pt x="3600" y="3038"/>
                  <a:pt x="3600" y="3002"/>
                </a:cubicBezTo>
                <a:lnTo>
                  <a:pt x="3600" y="79"/>
                </a:lnTo>
                <a:cubicBezTo>
                  <a:pt x="3604" y="58"/>
                  <a:pt x="3597" y="36"/>
                  <a:pt x="3581" y="21"/>
                </a:cubicBezTo>
                <a:cubicBezTo>
                  <a:pt x="3581" y="21"/>
                  <a:pt x="3581" y="20"/>
                  <a:pt x="3580" y="20"/>
                </a:cubicBezTo>
                <a:lnTo>
                  <a:pt x="3580" y="20"/>
                </a:lnTo>
                <a:cubicBezTo>
                  <a:pt x="3580" y="20"/>
                  <a:pt x="3580" y="20"/>
                  <a:pt x="3580" y="19"/>
                </a:cubicBezTo>
                <a:cubicBezTo>
                  <a:pt x="3567" y="7"/>
                  <a:pt x="3550" y="0"/>
                  <a:pt x="3532" y="1"/>
                </a:cubicBezTo>
                <a:lnTo>
                  <a:pt x="3532" y="1"/>
                </a:lnTo>
                <a:close/>
                <a:moveTo>
                  <a:pt x="133" y="135"/>
                </a:moveTo>
                <a:lnTo>
                  <a:pt x="3467" y="135"/>
                </a:lnTo>
                <a:lnTo>
                  <a:pt x="3467" y="535"/>
                </a:lnTo>
                <a:lnTo>
                  <a:pt x="133" y="535"/>
                </a:lnTo>
                <a:lnTo>
                  <a:pt x="133" y="135"/>
                </a:lnTo>
                <a:close/>
                <a:moveTo>
                  <a:pt x="333" y="268"/>
                </a:moveTo>
                <a:cubicBezTo>
                  <a:pt x="297" y="268"/>
                  <a:pt x="267" y="298"/>
                  <a:pt x="267" y="335"/>
                </a:cubicBezTo>
                <a:cubicBezTo>
                  <a:pt x="267" y="372"/>
                  <a:pt x="297" y="402"/>
                  <a:pt x="333" y="402"/>
                </a:cubicBezTo>
                <a:cubicBezTo>
                  <a:pt x="370" y="402"/>
                  <a:pt x="400" y="372"/>
                  <a:pt x="400" y="335"/>
                </a:cubicBezTo>
                <a:cubicBezTo>
                  <a:pt x="400" y="298"/>
                  <a:pt x="370" y="268"/>
                  <a:pt x="333" y="268"/>
                </a:cubicBezTo>
                <a:close/>
                <a:moveTo>
                  <a:pt x="600" y="268"/>
                </a:moveTo>
                <a:cubicBezTo>
                  <a:pt x="563" y="268"/>
                  <a:pt x="533" y="298"/>
                  <a:pt x="533" y="335"/>
                </a:cubicBezTo>
                <a:cubicBezTo>
                  <a:pt x="533" y="372"/>
                  <a:pt x="563" y="402"/>
                  <a:pt x="600" y="402"/>
                </a:cubicBezTo>
                <a:cubicBezTo>
                  <a:pt x="637" y="402"/>
                  <a:pt x="667" y="372"/>
                  <a:pt x="667" y="335"/>
                </a:cubicBezTo>
                <a:cubicBezTo>
                  <a:pt x="667" y="298"/>
                  <a:pt x="637" y="268"/>
                  <a:pt x="600" y="268"/>
                </a:cubicBezTo>
                <a:close/>
                <a:moveTo>
                  <a:pt x="867" y="268"/>
                </a:moveTo>
                <a:cubicBezTo>
                  <a:pt x="830" y="268"/>
                  <a:pt x="800" y="298"/>
                  <a:pt x="800" y="335"/>
                </a:cubicBezTo>
                <a:cubicBezTo>
                  <a:pt x="800" y="372"/>
                  <a:pt x="830" y="402"/>
                  <a:pt x="867" y="402"/>
                </a:cubicBezTo>
                <a:cubicBezTo>
                  <a:pt x="903" y="402"/>
                  <a:pt x="933" y="372"/>
                  <a:pt x="933" y="335"/>
                </a:cubicBezTo>
                <a:cubicBezTo>
                  <a:pt x="933" y="298"/>
                  <a:pt x="903" y="268"/>
                  <a:pt x="867" y="268"/>
                </a:cubicBezTo>
                <a:close/>
                <a:moveTo>
                  <a:pt x="133" y="668"/>
                </a:moveTo>
                <a:lnTo>
                  <a:pt x="3467" y="668"/>
                </a:lnTo>
                <a:lnTo>
                  <a:pt x="3467" y="2935"/>
                </a:lnTo>
                <a:lnTo>
                  <a:pt x="133" y="2935"/>
                </a:lnTo>
                <a:lnTo>
                  <a:pt x="133" y="668"/>
                </a:lnTo>
                <a:close/>
                <a:moveTo>
                  <a:pt x="1536" y="1335"/>
                </a:moveTo>
                <a:cubicBezTo>
                  <a:pt x="1499" y="1334"/>
                  <a:pt x="1468" y="1362"/>
                  <a:pt x="1467" y="1399"/>
                </a:cubicBezTo>
                <a:cubicBezTo>
                  <a:pt x="1467" y="1400"/>
                  <a:pt x="1467" y="1401"/>
                  <a:pt x="1467" y="1402"/>
                </a:cubicBezTo>
                <a:lnTo>
                  <a:pt x="1467" y="2192"/>
                </a:lnTo>
                <a:cubicBezTo>
                  <a:pt x="1463" y="2218"/>
                  <a:pt x="1474" y="2244"/>
                  <a:pt x="1496" y="2258"/>
                </a:cubicBezTo>
                <a:cubicBezTo>
                  <a:pt x="1497" y="2258"/>
                  <a:pt x="1497" y="2258"/>
                  <a:pt x="1497" y="2258"/>
                </a:cubicBezTo>
                <a:cubicBezTo>
                  <a:pt x="1498" y="2259"/>
                  <a:pt x="1500" y="2260"/>
                  <a:pt x="1501" y="2261"/>
                </a:cubicBezTo>
                <a:cubicBezTo>
                  <a:pt x="1502" y="2262"/>
                  <a:pt x="1504" y="2262"/>
                  <a:pt x="1506" y="2263"/>
                </a:cubicBezTo>
                <a:cubicBezTo>
                  <a:pt x="1529" y="2274"/>
                  <a:pt x="1556" y="2270"/>
                  <a:pt x="1576" y="2254"/>
                </a:cubicBezTo>
                <a:lnTo>
                  <a:pt x="2234" y="1859"/>
                </a:lnTo>
                <a:cubicBezTo>
                  <a:pt x="2266" y="1840"/>
                  <a:pt x="2276" y="1799"/>
                  <a:pt x="2257" y="1767"/>
                </a:cubicBezTo>
                <a:cubicBezTo>
                  <a:pt x="2252" y="1758"/>
                  <a:pt x="2244" y="1750"/>
                  <a:pt x="2234" y="1744"/>
                </a:cubicBezTo>
                <a:lnTo>
                  <a:pt x="1568" y="1344"/>
                </a:lnTo>
                <a:cubicBezTo>
                  <a:pt x="1558" y="1339"/>
                  <a:pt x="1547" y="1335"/>
                  <a:pt x="1536" y="1335"/>
                </a:cubicBezTo>
                <a:lnTo>
                  <a:pt x="1536" y="1335"/>
                </a:lnTo>
                <a:close/>
                <a:moveTo>
                  <a:pt x="1600" y="1519"/>
                </a:moveTo>
                <a:lnTo>
                  <a:pt x="2070" y="1802"/>
                </a:lnTo>
                <a:lnTo>
                  <a:pt x="1600" y="2084"/>
                </a:lnTo>
                <a:lnTo>
                  <a:pt x="1600" y="1519"/>
                </a:lnTo>
                <a:close/>
              </a:path>
            </a:pathLst>
          </a:custGeom>
          <a:solidFill>
            <a:schemeClr val="accent1"/>
          </a:solidFill>
          <a:ln>
            <a:noFill/>
          </a:ln>
        </p:spPr>
        <p:txBody>
          <a:bodyPr/>
          <a:lstStyle/>
          <a:p>
            <a:endParaRPr lang="zh-CN" altLang="en-US"/>
          </a:p>
        </p:txBody>
      </p:sp>
      <p:sp>
        <p:nvSpPr>
          <p:cNvPr id="125" name="small-bookmark_84510">
            <a:extLst>
              <a:ext uri="{FF2B5EF4-FFF2-40B4-BE49-F238E27FC236}">
                <a16:creationId xmlns:a16="http://schemas.microsoft.com/office/drawing/2014/main" id="{0F39272C-AD31-4A41-94EC-56AAA906FFA0}"/>
              </a:ext>
            </a:extLst>
          </p:cNvPr>
          <p:cNvSpPr>
            <a:spLocks noChangeAspect="1"/>
          </p:cNvSpPr>
          <p:nvPr/>
        </p:nvSpPr>
        <p:spPr bwMode="auto">
          <a:xfrm>
            <a:off x="10267308" y="3297953"/>
            <a:ext cx="400695" cy="538391"/>
          </a:xfrm>
          <a:custGeom>
            <a:avLst/>
            <a:gdLst>
              <a:gd name="T0" fmla="*/ 463 w 477"/>
              <a:gd name="T1" fmla="*/ 0 h 642"/>
              <a:gd name="T2" fmla="*/ 13 w 477"/>
              <a:gd name="T3" fmla="*/ 0 h 642"/>
              <a:gd name="T4" fmla="*/ 0 w 477"/>
              <a:gd name="T5" fmla="*/ 13 h 642"/>
              <a:gd name="T6" fmla="*/ 0 w 477"/>
              <a:gd name="T7" fmla="*/ 628 h 642"/>
              <a:gd name="T8" fmla="*/ 8 w 477"/>
              <a:gd name="T9" fmla="*/ 640 h 642"/>
              <a:gd name="T10" fmla="*/ 23 w 477"/>
              <a:gd name="T11" fmla="*/ 637 h 642"/>
              <a:gd name="T12" fmla="*/ 238 w 477"/>
              <a:gd name="T13" fmla="*/ 429 h 642"/>
              <a:gd name="T14" fmla="*/ 454 w 477"/>
              <a:gd name="T15" fmla="*/ 637 h 642"/>
              <a:gd name="T16" fmla="*/ 463 w 477"/>
              <a:gd name="T17" fmla="*/ 641 h 642"/>
              <a:gd name="T18" fmla="*/ 469 w 477"/>
              <a:gd name="T19" fmla="*/ 640 h 642"/>
              <a:gd name="T20" fmla="*/ 477 w 477"/>
              <a:gd name="T21" fmla="*/ 628 h 642"/>
              <a:gd name="T22" fmla="*/ 477 w 477"/>
              <a:gd name="T23" fmla="*/ 13 h 642"/>
              <a:gd name="T24" fmla="*/ 463 w 477"/>
              <a:gd name="T25" fmla="*/ 0 h 642"/>
              <a:gd name="T26" fmla="*/ 450 w 477"/>
              <a:gd name="T27" fmla="*/ 596 h 642"/>
              <a:gd name="T28" fmla="*/ 248 w 477"/>
              <a:gd name="T29" fmla="*/ 401 h 642"/>
              <a:gd name="T30" fmla="*/ 238 w 477"/>
              <a:gd name="T31" fmla="*/ 398 h 642"/>
              <a:gd name="T32" fmla="*/ 229 w 477"/>
              <a:gd name="T33" fmla="*/ 401 h 642"/>
              <a:gd name="T34" fmla="*/ 27 w 477"/>
              <a:gd name="T35" fmla="*/ 596 h 642"/>
              <a:gd name="T36" fmla="*/ 27 w 477"/>
              <a:gd name="T37" fmla="*/ 27 h 642"/>
              <a:gd name="T38" fmla="*/ 450 w 477"/>
              <a:gd name="T39" fmla="*/ 27 h 642"/>
              <a:gd name="T40" fmla="*/ 450 w 477"/>
              <a:gd name="T41" fmla="*/ 59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7" h="642">
                <a:moveTo>
                  <a:pt x="463" y="0"/>
                </a:moveTo>
                <a:lnTo>
                  <a:pt x="13" y="0"/>
                </a:lnTo>
                <a:cubicBezTo>
                  <a:pt x="6" y="0"/>
                  <a:pt x="0" y="6"/>
                  <a:pt x="0" y="13"/>
                </a:cubicBezTo>
                <a:lnTo>
                  <a:pt x="0" y="628"/>
                </a:lnTo>
                <a:cubicBezTo>
                  <a:pt x="0" y="633"/>
                  <a:pt x="3" y="638"/>
                  <a:pt x="8" y="640"/>
                </a:cubicBezTo>
                <a:cubicBezTo>
                  <a:pt x="13" y="642"/>
                  <a:pt x="19" y="641"/>
                  <a:pt x="23" y="637"/>
                </a:cubicBezTo>
                <a:lnTo>
                  <a:pt x="238" y="429"/>
                </a:lnTo>
                <a:lnTo>
                  <a:pt x="454" y="637"/>
                </a:lnTo>
                <a:cubicBezTo>
                  <a:pt x="457" y="640"/>
                  <a:pt x="460" y="641"/>
                  <a:pt x="463" y="641"/>
                </a:cubicBezTo>
                <a:cubicBezTo>
                  <a:pt x="465" y="641"/>
                  <a:pt x="467" y="641"/>
                  <a:pt x="469" y="640"/>
                </a:cubicBezTo>
                <a:cubicBezTo>
                  <a:pt x="474" y="638"/>
                  <a:pt x="477" y="633"/>
                  <a:pt x="477" y="628"/>
                </a:cubicBezTo>
                <a:lnTo>
                  <a:pt x="477" y="13"/>
                </a:lnTo>
                <a:cubicBezTo>
                  <a:pt x="477" y="6"/>
                  <a:pt x="471" y="0"/>
                  <a:pt x="463" y="0"/>
                </a:cubicBezTo>
                <a:close/>
                <a:moveTo>
                  <a:pt x="450" y="596"/>
                </a:moveTo>
                <a:lnTo>
                  <a:pt x="248" y="401"/>
                </a:lnTo>
                <a:cubicBezTo>
                  <a:pt x="245" y="399"/>
                  <a:pt x="242" y="398"/>
                  <a:pt x="238" y="398"/>
                </a:cubicBezTo>
                <a:cubicBezTo>
                  <a:pt x="235" y="398"/>
                  <a:pt x="232" y="399"/>
                  <a:pt x="229" y="401"/>
                </a:cubicBezTo>
                <a:lnTo>
                  <a:pt x="27" y="596"/>
                </a:lnTo>
                <a:lnTo>
                  <a:pt x="27" y="27"/>
                </a:lnTo>
                <a:lnTo>
                  <a:pt x="450" y="27"/>
                </a:lnTo>
                <a:lnTo>
                  <a:pt x="450" y="596"/>
                </a:lnTo>
                <a:close/>
              </a:path>
            </a:pathLst>
          </a:custGeom>
          <a:solidFill>
            <a:schemeClr val="accent1"/>
          </a:solidFill>
          <a:ln>
            <a:noFill/>
          </a:ln>
        </p:spPr>
        <p:txBody>
          <a:bodyPr/>
          <a:lstStyle/>
          <a:p>
            <a:endParaRPr lang="zh-CN" altLang="en-US"/>
          </a:p>
        </p:txBody>
      </p:sp>
      <p:sp>
        <p:nvSpPr>
          <p:cNvPr id="126" name="uploading-to-the-cloud_15083">
            <a:extLst>
              <a:ext uri="{FF2B5EF4-FFF2-40B4-BE49-F238E27FC236}">
                <a16:creationId xmlns:a16="http://schemas.microsoft.com/office/drawing/2014/main" id="{01890A72-39FD-4F0F-BC6B-2A2C48DE787D}"/>
              </a:ext>
            </a:extLst>
          </p:cNvPr>
          <p:cNvSpPr>
            <a:spLocks noChangeAspect="1"/>
          </p:cNvSpPr>
          <p:nvPr/>
        </p:nvSpPr>
        <p:spPr bwMode="auto">
          <a:xfrm>
            <a:off x="8505564" y="5904903"/>
            <a:ext cx="538391" cy="487181"/>
          </a:xfrm>
          <a:custGeom>
            <a:avLst/>
            <a:gdLst>
              <a:gd name="connsiteX0" fmla="*/ 322775 w 597790"/>
              <a:gd name="connsiteY0" fmla="*/ 253930 h 540931"/>
              <a:gd name="connsiteX1" fmla="*/ 332874 w 597790"/>
              <a:gd name="connsiteY1" fmla="*/ 257293 h 540931"/>
              <a:gd name="connsiteX2" fmla="*/ 335118 w 597790"/>
              <a:gd name="connsiteY2" fmla="*/ 259535 h 540931"/>
              <a:gd name="connsiteX3" fmla="*/ 335679 w 597790"/>
              <a:gd name="connsiteY3" fmla="*/ 259535 h 540931"/>
              <a:gd name="connsiteX4" fmla="*/ 376076 w 597790"/>
              <a:gd name="connsiteY4" fmla="*/ 308303 h 540931"/>
              <a:gd name="connsiteX5" fmla="*/ 374392 w 597790"/>
              <a:gd name="connsiteY5" fmla="*/ 331846 h 540931"/>
              <a:gd name="connsiteX6" fmla="*/ 363732 w 597790"/>
              <a:gd name="connsiteY6" fmla="*/ 335770 h 540931"/>
              <a:gd name="connsiteX7" fmla="*/ 350828 w 597790"/>
              <a:gd name="connsiteY7" fmla="*/ 329604 h 540931"/>
              <a:gd name="connsiteX8" fmla="*/ 339607 w 597790"/>
              <a:gd name="connsiteY8" fmla="*/ 316711 h 540931"/>
              <a:gd name="connsiteX9" fmla="*/ 339607 w 597790"/>
              <a:gd name="connsiteY9" fmla="*/ 524115 h 540931"/>
              <a:gd name="connsiteX10" fmla="*/ 322775 w 597790"/>
              <a:gd name="connsiteY10" fmla="*/ 540931 h 540931"/>
              <a:gd name="connsiteX11" fmla="*/ 305943 w 597790"/>
              <a:gd name="connsiteY11" fmla="*/ 524115 h 540931"/>
              <a:gd name="connsiteX12" fmla="*/ 305943 w 597790"/>
              <a:gd name="connsiteY12" fmla="*/ 316711 h 540931"/>
              <a:gd name="connsiteX13" fmla="*/ 294722 w 597790"/>
              <a:gd name="connsiteY13" fmla="*/ 329604 h 540931"/>
              <a:gd name="connsiteX14" fmla="*/ 271157 w 597790"/>
              <a:gd name="connsiteY14" fmla="*/ 331846 h 540931"/>
              <a:gd name="connsiteX15" fmla="*/ 268913 w 597790"/>
              <a:gd name="connsiteY15" fmla="*/ 308303 h 540931"/>
              <a:gd name="connsiteX16" fmla="*/ 309870 w 597790"/>
              <a:gd name="connsiteY16" fmla="*/ 259535 h 540931"/>
              <a:gd name="connsiteX17" fmla="*/ 310431 w 597790"/>
              <a:gd name="connsiteY17" fmla="*/ 259535 h 540931"/>
              <a:gd name="connsiteX18" fmla="*/ 312115 w 597790"/>
              <a:gd name="connsiteY18" fmla="*/ 257293 h 540931"/>
              <a:gd name="connsiteX19" fmla="*/ 312676 w 597790"/>
              <a:gd name="connsiteY19" fmla="*/ 257293 h 540931"/>
              <a:gd name="connsiteX20" fmla="*/ 322775 w 597790"/>
              <a:gd name="connsiteY20" fmla="*/ 253930 h 540931"/>
              <a:gd name="connsiteX21" fmla="*/ 225645 w 597790"/>
              <a:gd name="connsiteY21" fmla="*/ 0 h 540931"/>
              <a:gd name="connsiteX22" fmla="*/ 336783 w 597790"/>
              <a:gd name="connsiteY22" fmla="*/ 53247 h 540931"/>
              <a:gd name="connsiteX23" fmla="*/ 358674 w 597790"/>
              <a:gd name="connsiteY23" fmla="*/ 57171 h 540931"/>
              <a:gd name="connsiteX24" fmla="*/ 359797 w 597790"/>
              <a:gd name="connsiteY24" fmla="*/ 57731 h 540931"/>
              <a:gd name="connsiteX25" fmla="*/ 448483 w 597790"/>
              <a:gd name="connsiteY25" fmla="*/ 108736 h 540931"/>
              <a:gd name="connsiteX26" fmla="*/ 467006 w 597790"/>
              <a:gd name="connsiteY26" fmla="*/ 107615 h 540931"/>
              <a:gd name="connsiteX27" fmla="*/ 597790 w 597790"/>
              <a:gd name="connsiteY27" fmla="*/ 237651 h 540931"/>
              <a:gd name="connsiteX28" fmla="*/ 467006 w 597790"/>
              <a:gd name="connsiteY28" fmla="*/ 368246 h 540931"/>
              <a:gd name="connsiteX29" fmla="*/ 448483 w 597790"/>
              <a:gd name="connsiteY29" fmla="*/ 367125 h 540931"/>
              <a:gd name="connsiteX30" fmla="*/ 380004 w 597790"/>
              <a:gd name="connsiteY30" fmla="*/ 411965 h 540931"/>
              <a:gd name="connsiteX31" fmla="*/ 380004 w 597790"/>
              <a:gd name="connsiteY31" fmla="*/ 362641 h 540931"/>
              <a:gd name="connsiteX32" fmla="*/ 422663 w 597790"/>
              <a:gd name="connsiteY32" fmla="*/ 328451 h 540931"/>
              <a:gd name="connsiteX33" fmla="*/ 445677 w 597790"/>
              <a:gd name="connsiteY33" fmla="*/ 321165 h 540931"/>
              <a:gd name="connsiteX34" fmla="*/ 467006 w 597790"/>
              <a:gd name="connsiteY34" fmla="*/ 323407 h 540931"/>
              <a:gd name="connsiteX35" fmla="*/ 552886 w 597790"/>
              <a:gd name="connsiteY35" fmla="*/ 237651 h 540931"/>
              <a:gd name="connsiteX36" fmla="*/ 467006 w 597790"/>
              <a:gd name="connsiteY36" fmla="*/ 152455 h 540931"/>
              <a:gd name="connsiteX37" fmla="*/ 445677 w 597790"/>
              <a:gd name="connsiteY37" fmla="*/ 154697 h 540931"/>
              <a:gd name="connsiteX38" fmla="*/ 422663 w 597790"/>
              <a:gd name="connsiteY38" fmla="*/ 147411 h 540931"/>
              <a:gd name="connsiteX39" fmla="*/ 349693 w 597790"/>
              <a:gd name="connsiteY39" fmla="*/ 100889 h 540931"/>
              <a:gd name="connsiteX40" fmla="*/ 330048 w 597790"/>
              <a:gd name="connsiteY40" fmla="*/ 97526 h 540931"/>
              <a:gd name="connsiteX41" fmla="*/ 324996 w 597790"/>
              <a:gd name="connsiteY41" fmla="*/ 97526 h 540931"/>
              <a:gd name="connsiteX42" fmla="*/ 306473 w 597790"/>
              <a:gd name="connsiteY42" fmla="*/ 87437 h 540931"/>
              <a:gd name="connsiteX43" fmla="*/ 225645 w 597790"/>
              <a:gd name="connsiteY43" fmla="*/ 44279 h 540931"/>
              <a:gd name="connsiteX44" fmla="*/ 128539 w 597790"/>
              <a:gd name="connsiteY44" fmla="*/ 141245 h 540931"/>
              <a:gd name="connsiteX45" fmla="*/ 129100 w 597790"/>
              <a:gd name="connsiteY45" fmla="*/ 143487 h 540931"/>
              <a:gd name="connsiteX46" fmla="*/ 129100 w 597790"/>
              <a:gd name="connsiteY46" fmla="*/ 146290 h 540931"/>
              <a:gd name="connsiteX47" fmla="*/ 111700 w 597790"/>
              <a:gd name="connsiteY47" fmla="*/ 168709 h 540931"/>
              <a:gd name="connsiteX48" fmla="*/ 44905 w 597790"/>
              <a:gd name="connsiteY48" fmla="*/ 252784 h 540931"/>
              <a:gd name="connsiteX49" fmla="*/ 130784 w 597790"/>
              <a:gd name="connsiteY49" fmla="*/ 339100 h 540931"/>
              <a:gd name="connsiteX50" fmla="*/ 177373 w 597790"/>
              <a:gd name="connsiteY50" fmla="*/ 325649 h 540931"/>
              <a:gd name="connsiteX51" fmla="*/ 189160 w 597790"/>
              <a:gd name="connsiteY51" fmla="*/ 322286 h 540931"/>
              <a:gd name="connsiteX52" fmla="*/ 205999 w 597790"/>
              <a:gd name="connsiteY52" fmla="*/ 330133 h 540931"/>
              <a:gd name="connsiteX53" fmla="*/ 265498 w 597790"/>
              <a:gd name="connsiteY53" fmla="*/ 370488 h 540931"/>
              <a:gd name="connsiteX54" fmla="*/ 265498 w 597790"/>
              <a:gd name="connsiteY54" fmla="*/ 417570 h 540931"/>
              <a:gd name="connsiteX55" fmla="*/ 184670 w 597790"/>
              <a:gd name="connsiteY55" fmla="*/ 372170 h 540931"/>
              <a:gd name="connsiteX56" fmla="*/ 130784 w 597790"/>
              <a:gd name="connsiteY56" fmla="*/ 383940 h 540931"/>
              <a:gd name="connsiteX57" fmla="*/ 0 w 597790"/>
              <a:gd name="connsiteY57" fmla="*/ 252784 h 540931"/>
              <a:gd name="connsiteX58" fmla="*/ 84196 w 597790"/>
              <a:gd name="connsiteY58" fmla="*/ 130596 h 540931"/>
              <a:gd name="connsiteX59" fmla="*/ 225645 w 597790"/>
              <a:gd name="connsiteY59" fmla="*/ 0 h 5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97790" h="540931">
                <a:moveTo>
                  <a:pt x="322775" y="253930"/>
                </a:moveTo>
                <a:cubicBezTo>
                  <a:pt x="326702" y="253930"/>
                  <a:pt x="330069" y="255051"/>
                  <a:pt x="332874" y="257293"/>
                </a:cubicBezTo>
                <a:cubicBezTo>
                  <a:pt x="333996" y="257854"/>
                  <a:pt x="334557" y="258414"/>
                  <a:pt x="335118" y="259535"/>
                </a:cubicBezTo>
                <a:cubicBezTo>
                  <a:pt x="335118" y="259535"/>
                  <a:pt x="335679" y="259535"/>
                  <a:pt x="335679" y="259535"/>
                </a:cubicBezTo>
                <a:lnTo>
                  <a:pt x="376076" y="308303"/>
                </a:lnTo>
                <a:cubicBezTo>
                  <a:pt x="382247" y="315590"/>
                  <a:pt x="381125" y="325680"/>
                  <a:pt x="374392" y="331846"/>
                </a:cubicBezTo>
                <a:cubicBezTo>
                  <a:pt x="371026" y="334649"/>
                  <a:pt x="367099" y="335770"/>
                  <a:pt x="363732" y="335770"/>
                </a:cubicBezTo>
                <a:cubicBezTo>
                  <a:pt x="358683" y="335770"/>
                  <a:pt x="353633" y="333528"/>
                  <a:pt x="350828" y="329604"/>
                </a:cubicBezTo>
                <a:lnTo>
                  <a:pt x="339607" y="316711"/>
                </a:lnTo>
                <a:lnTo>
                  <a:pt x="339607" y="524115"/>
                </a:lnTo>
                <a:cubicBezTo>
                  <a:pt x="339607" y="533644"/>
                  <a:pt x="331752" y="540931"/>
                  <a:pt x="322775" y="540931"/>
                </a:cubicBezTo>
                <a:cubicBezTo>
                  <a:pt x="313237" y="540931"/>
                  <a:pt x="305943" y="533644"/>
                  <a:pt x="305943" y="524115"/>
                </a:cubicBezTo>
                <a:lnTo>
                  <a:pt x="305943" y="316711"/>
                </a:lnTo>
                <a:lnTo>
                  <a:pt x="294722" y="329604"/>
                </a:lnTo>
                <a:cubicBezTo>
                  <a:pt x="288550" y="336891"/>
                  <a:pt x="278451" y="338012"/>
                  <a:pt x="271157" y="331846"/>
                </a:cubicBezTo>
                <a:cubicBezTo>
                  <a:pt x="263863" y="326241"/>
                  <a:pt x="263302" y="315590"/>
                  <a:pt x="268913" y="308303"/>
                </a:cubicBezTo>
                <a:lnTo>
                  <a:pt x="309870" y="259535"/>
                </a:lnTo>
                <a:cubicBezTo>
                  <a:pt x="309870" y="259535"/>
                  <a:pt x="309870" y="259535"/>
                  <a:pt x="310431" y="259535"/>
                </a:cubicBezTo>
                <a:cubicBezTo>
                  <a:pt x="310992" y="258414"/>
                  <a:pt x="311554" y="257854"/>
                  <a:pt x="312115" y="257293"/>
                </a:cubicBezTo>
                <a:cubicBezTo>
                  <a:pt x="312115" y="257293"/>
                  <a:pt x="312676" y="257293"/>
                  <a:pt x="312676" y="257293"/>
                </a:cubicBezTo>
                <a:cubicBezTo>
                  <a:pt x="315481" y="255051"/>
                  <a:pt x="318847" y="253930"/>
                  <a:pt x="322775" y="253930"/>
                </a:cubicBezTo>
                <a:close/>
                <a:moveTo>
                  <a:pt x="225645" y="0"/>
                </a:moveTo>
                <a:cubicBezTo>
                  <a:pt x="269427" y="0"/>
                  <a:pt x="309841" y="19617"/>
                  <a:pt x="336783" y="53247"/>
                </a:cubicBezTo>
                <a:lnTo>
                  <a:pt x="358674" y="57171"/>
                </a:lnTo>
                <a:cubicBezTo>
                  <a:pt x="359236" y="57171"/>
                  <a:pt x="359236" y="57171"/>
                  <a:pt x="359797" y="57731"/>
                </a:cubicBezTo>
                <a:cubicBezTo>
                  <a:pt x="394036" y="66139"/>
                  <a:pt x="424347" y="83514"/>
                  <a:pt x="448483" y="108736"/>
                </a:cubicBezTo>
                <a:cubicBezTo>
                  <a:pt x="454657" y="108176"/>
                  <a:pt x="460832" y="107615"/>
                  <a:pt x="467006" y="107615"/>
                </a:cubicBezTo>
                <a:cubicBezTo>
                  <a:pt x="538853" y="107615"/>
                  <a:pt x="597790" y="165907"/>
                  <a:pt x="597790" y="237651"/>
                </a:cubicBezTo>
                <a:cubicBezTo>
                  <a:pt x="597790" y="309955"/>
                  <a:pt x="538853" y="368246"/>
                  <a:pt x="467006" y="368246"/>
                </a:cubicBezTo>
                <a:cubicBezTo>
                  <a:pt x="460832" y="368246"/>
                  <a:pt x="454657" y="367686"/>
                  <a:pt x="448483" y="367125"/>
                </a:cubicBezTo>
                <a:cubicBezTo>
                  <a:pt x="428837" y="387303"/>
                  <a:pt x="405824" y="402437"/>
                  <a:pt x="380004" y="411965"/>
                </a:cubicBezTo>
                <a:lnTo>
                  <a:pt x="380004" y="362641"/>
                </a:lnTo>
                <a:cubicBezTo>
                  <a:pt x="396282" y="354234"/>
                  <a:pt x="410876" y="343024"/>
                  <a:pt x="422663" y="328451"/>
                </a:cubicBezTo>
                <a:cubicBezTo>
                  <a:pt x="428276" y="321725"/>
                  <a:pt x="437257" y="318923"/>
                  <a:pt x="445677" y="321165"/>
                </a:cubicBezTo>
                <a:cubicBezTo>
                  <a:pt x="452974" y="322846"/>
                  <a:pt x="459709" y="323407"/>
                  <a:pt x="467006" y="323407"/>
                </a:cubicBezTo>
                <a:cubicBezTo>
                  <a:pt x="514156" y="323407"/>
                  <a:pt x="552886" y="285293"/>
                  <a:pt x="552886" y="237651"/>
                </a:cubicBezTo>
                <a:cubicBezTo>
                  <a:pt x="552886" y="190569"/>
                  <a:pt x="514156" y="152455"/>
                  <a:pt x="467006" y="152455"/>
                </a:cubicBezTo>
                <a:cubicBezTo>
                  <a:pt x="459709" y="152455"/>
                  <a:pt x="452974" y="153016"/>
                  <a:pt x="445677" y="154697"/>
                </a:cubicBezTo>
                <a:cubicBezTo>
                  <a:pt x="437257" y="156939"/>
                  <a:pt x="428276" y="154137"/>
                  <a:pt x="422663" y="147411"/>
                </a:cubicBezTo>
                <a:cubicBezTo>
                  <a:pt x="403579" y="124430"/>
                  <a:pt x="378320" y="108176"/>
                  <a:pt x="349693" y="100889"/>
                </a:cubicBezTo>
                <a:lnTo>
                  <a:pt x="330048" y="97526"/>
                </a:lnTo>
                <a:lnTo>
                  <a:pt x="324996" y="97526"/>
                </a:lnTo>
                <a:cubicBezTo>
                  <a:pt x="317699" y="97526"/>
                  <a:pt x="310402" y="93603"/>
                  <a:pt x="306473" y="87437"/>
                </a:cubicBezTo>
                <a:cubicBezTo>
                  <a:pt x="288511" y="60534"/>
                  <a:pt x="258201" y="44279"/>
                  <a:pt x="225645" y="44279"/>
                </a:cubicBezTo>
                <a:cubicBezTo>
                  <a:pt x="172321" y="44279"/>
                  <a:pt x="128539" y="87998"/>
                  <a:pt x="128539" y="141245"/>
                </a:cubicBezTo>
                <a:cubicBezTo>
                  <a:pt x="128539" y="142366"/>
                  <a:pt x="129100" y="142927"/>
                  <a:pt x="129100" y="143487"/>
                </a:cubicBezTo>
                <a:lnTo>
                  <a:pt x="129100" y="146290"/>
                </a:lnTo>
                <a:cubicBezTo>
                  <a:pt x="129662" y="156939"/>
                  <a:pt x="122365" y="166468"/>
                  <a:pt x="111700" y="168709"/>
                </a:cubicBezTo>
                <a:cubicBezTo>
                  <a:pt x="72970" y="177677"/>
                  <a:pt x="44905" y="212989"/>
                  <a:pt x="44905" y="252784"/>
                </a:cubicBezTo>
                <a:cubicBezTo>
                  <a:pt x="44905" y="300426"/>
                  <a:pt x="83635" y="339100"/>
                  <a:pt x="130784" y="339100"/>
                </a:cubicBezTo>
                <a:cubicBezTo>
                  <a:pt x="147624" y="339100"/>
                  <a:pt x="163340" y="334056"/>
                  <a:pt x="177373" y="325649"/>
                </a:cubicBezTo>
                <a:cubicBezTo>
                  <a:pt x="180741" y="323407"/>
                  <a:pt x="185231" y="322286"/>
                  <a:pt x="189160" y="322286"/>
                </a:cubicBezTo>
                <a:cubicBezTo>
                  <a:pt x="195334" y="322286"/>
                  <a:pt x="202070" y="324528"/>
                  <a:pt x="205999" y="330133"/>
                </a:cubicBezTo>
                <a:cubicBezTo>
                  <a:pt x="222277" y="349189"/>
                  <a:pt x="242484" y="362641"/>
                  <a:pt x="265498" y="370488"/>
                </a:cubicBezTo>
                <a:lnTo>
                  <a:pt x="265498" y="417570"/>
                </a:lnTo>
                <a:cubicBezTo>
                  <a:pt x="235187" y="409163"/>
                  <a:pt x="207122" y="394029"/>
                  <a:pt x="184670" y="372170"/>
                </a:cubicBezTo>
                <a:cubicBezTo>
                  <a:pt x="167830" y="380017"/>
                  <a:pt x="149869" y="383940"/>
                  <a:pt x="130784" y="383940"/>
                </a:cubicBezTo>
                <a:cubicBezTo>
                  <a:pt x="58937" y="383940"/>
                  <a:pt x="0" y="325088"/>
                  <a:pt x="0" y="252784"/>
                </a:cubicBezTo>
                <a:cubicBezTo>
                  <a:pt x="0" y="197855"/>
                  <a:pt x="33679" y="149653"/>
                  <a:pt x="84196" y="130596"/>
                </a:cubicBezTo>
                <a:cubicBezTo>
                  <a:pt x="89809" y="57731"/>
                  <a:pt x="151553" y="0"/>
                  <a:pt x="225645" y="0"/>
                </a:cubicBezTo>
                <a:close/>
              </a:path>
            </a:pathLst>
          </a:custGeom>
          <a:solidFill>
            <a:schemeClr val="accent1"/>
          </a:solidFill>
          <a:ln>
            <a:noFill/>
          </a:ln>
        </p:spPr>
        <p:txBody>
          <a:bodyPr/>
          <a:lstStyle/>
          <a:p>
            <a:endParaRPr lang="zh-CN" altLang="en-US"/>
          </a:p>
        </p:txBody>
      </p:sp>
      <p:sp>
        <p:nvSpPr>
          <p:cNvPr id="127" name="system-controller_73391">
            <a:extLst>
              <a:ext uri="{FF2B5EF4-FFF2-40B4-BE49-F238E27FC236}">
                <a16:creationId xmlns:a16="http://schemas.microsoft.com/office/drawing/2014/main" id="{EA4C5357-C0FC-4E7B-80C5-4CC90A320D37}"/>
              </a:ext>
            </a:extLst>
          </p:cNvPr>
          <p:cNvSpPr>
            <a:spLocks noChangeAspect="1"/>
          </p:cNvSpPr>
          <p:nvPr/>
        </p:nvSpPr>
        <p:spPr bwMode="auto">
          <a:xfrm>
            <a:off x="6744366" y="5892446"/>
            <a:ext cx="538391" cy="512095"/>
          </a:xfrm>
          <a:custGeom>
            <a:avLst/>
            <a:gdLst>
              <a:gd name="connsiteX0" fmla="*/ 193400 w 601005"/>
              <a:gd name="connsiteY0" fmla="*/ 458754 h 571651"/>
              <a:gd name="connsiteX1" fmla="*/ 156030 w 601005"/>
              <a:gd name="connsiteY1" fmla="*/ 495873 h 571651"/>
              <a:gd name="connsiteX2" fmla="*/ 193400 w 601005"/>
              <a:gd name="connsiteY2" fmla="*/ 533185 h 571651"/>
              <a:gd name="connsiteX3" fmla="*/ 230578 w 601005"/>
              <a:gd name="connsiteY3" fmla="*/ 495873 h 571651"/>
              <a:gd name="connsiteX4" fmla="*/ 193400 w 601005"/>
              <a:gd name="connsiteY4" fmla="*/ 458754 h 571651"/>
              <a:gd name="connsiteX5" fmla="*/ 193400 w 601005"/>
              <a:gd name="connsiteY5" fmla="*/ 420288 h 571651"/>
              <a:gd name="connsiteX6" fmla="*/ 266600 w 601005"/>
              <a:gd name="connsiteY6" fmla="*/ 476640 h 571651"/>
              <a:gd name="connsiteX7" fmla="*/ 581742 w 601005"/>
              <a:gd name="connsiteY7" fmla="*/ 476640 h 571651"/>
              <a:gd name="connsiteX8" fmla="*/ 601005 w 601005"/>
              <a:gd name="connsiteY8" fmla="*/ 495873 h 571651"/>
              <a:gd name="connsiteX9" fmla="*/ 581742 w 601005"/>
              <a:gd name="connsiteY9" fmla="*/ 515106 h 571651"/>
              <a:gd name="connsiteX10" fmla="*/ 266600 w 601005"/>
              <a:gd name="connsiteY10" fmla="*/ 515106 h 571651"/>
              <a:gd name="connsiteX11" fmla="*/ 193400 w 601005"/>
              <a:gd name="connsiteY11" fmla="*/ 571651 h 571651"/>
              <a:gd name="connsiteX12" fmla="*/ 120008 w 601005"/>
              <a:gd name="connsiteY12" fmla="*/ 515106 h 571651"/>
              <a:gd name="connsiteX13" fmla="*/ 19263 w 601005"/>
              <a:gd name="connsiteY13" fmla="*/ 515106 h 571651"/>
              <a:gd name="connsiteX14" fmla="*/ 0 w 601005"/>
              <a:gd name="connsiteY14" fmla="*/ 495873 h 571651"/>
              <a:gd name="connsiteX15" fmla="*/ 19263 w 601005"/>
              <a:gd name="connsiteY15" fmla="*/ 476640 h 571651"/>
              <a:gd name="connsiteX16" fmla="*/ 120008 w 601005"/>
              <a:gd name="connsiteY16" fmla="*/ 476640 h 571651"/>
              <a:gd name="connsiteX17" fmla="*/ 193400 w 601005"/>
              <a:gd name="connsiteY17" fmla="*/ 420288 h 571651"/>
              <a:gd name="connsiteX18" fmla="*/ 380059 w 601005"/>
              <a:gd name="connsiteY18" fmla="*/ 248694 h 571651"/>
              <a:gd name="connsiteX19" fmla="*/ 342881 w 601005"/>
              <a:gd name="connsiteY19" fmla="*/ 285826 h 571651"/>
              <a:gd name="connsiteX20" fmla="*/ 380059 w 601005"/>
              <a:gd name="connsiteY20" fmla="*/ 322958 h 571651"/>
              <a:gd name="connsiteX21" fmla="*/ 417236 w 601005"/>
              <a:gd name="connsiteY21" fmla="*/ 285826 h 571651"/>
              <a:gd name="connsiteX22" fmla="*/ 380059 w 601005"/>
              <a:gd name="connsiteY22" fmla="*/ 248694 h 571651"/>
              <a:gd name="connsiteX23" fmla="*/ 380059 w 601005"/>
              <a:gd name="connsiteY23" fmla="*/ 210215 h 571651"/>
              <a:gd name="connsiteX24" fmla="*/ 453258 w 601005"/>
              <a:gd name="connsiteY24" fmla="*/ 266587 h 571651"/>
              <a:gd name="connsiteX25" fmla="*/ 581742 w 601005"/>
              <a:gd name="connsiteY25" fmla="*/ 266587 h 571651"/>
              <a:gd name="connsiteX26" fmla="*/ 601005 w 601005"/>
              <a:gd name="connsiteY26" fmla="*/ 285826 h 571651"/>
              <a:gd name="connsiteX27" fmla="*/ 581742 w 601005"/>
              <a:gd name="connsiteY27" fmla="*/ 305065 h 571651"/>
              <a:gd name="connsiteX28" fmla="*/ 453258 w 601005"/>
              <a:gd name="connsiteY28" fmla="*/ 305065 h 571651"/>
              <a:gd name="connsiteX29" fmla="*/ 380059 w 601005"/>
              <a:gd name="connsiteY29" fmla="*/ 361437 h 571651"/>
              <a:gd name="connsiteX30" fmla="*/ 306859 w 601005"/>
              <a:gd name="connsiteY30" fmla="*/ 305065 h 571651"/>
              <a:gd name="connsiteX31" fmla="*/ 19263 w 601005"/>
              <a:gd name="connsiteY31" fmla="*/ 305065 h 571651"/>
              <a:gd name="connsiteX32" fmla="*/ 0 w 601005"/>
              <a:gd name="connsiteY32" fmla="*/ 285826 h 571651"/>
              <a:gd name="connsiteX33" fmla="*/ 19263 w 601005"/>
              <a:gd name="connsiteY33" fmla="*/ 266587 h 571651"/>
              <a:gd name="connsiteX34" fmla="*/ 306859 w 601005"/>
              <a:gd name="connsiteY34" fmla="*/ 266587 h 571651"/>
              <a:gd name="connsiteX35" fmla="*/ 380059 w 601005"/>
              <a:gd name="connsiteY35" fmla="*/ 210215 h 571651"/>
              <a:gd name="connsiteX36" fmla="*/ 193400 w 601005"/>
              <a:gd name="connsiteY36" fmla="*/ 38466 h 571651"/>
              <a:gd name="connsiteX37" fmla="*/ 156030 w 601005"/>
              <a:gd name="connsiteY37" fmla="*/ 75778 h 571651"/>
              <a:gd name="connsiteX38" fmla="*/ 193400 w 601005"/>
              <a:gd name="connsiteY38" fmla="*/ 112897 h 571651"/>
              <a:gd name="connsiteX39" fmla="*/ 230578 w 601005"/>
              <a:gd name="connsiteY39" fmla="*/ 75778 h 571651"/>
              <a:gd name="connsiteX40" fmla="*/ 193400 w 601005"/>
              <a:gd name="connsiteY40" fmla="*/ 38466 h 571651"/>
              <a:gd name="connsiteX41" fmla="*/ 193400 w 601005"/>
              <a:gd name="connsiteY41" fmla="*/ 0 h 571651"/>
              <a:gd name="connsiteX42" fmla="*/ 266600 w 601005"/>
              <a:gd name="connsiteY42" fmla="*/ 56545 h 571651"/>
              <a:gd name="connsiteX43" fmla="*/ 581742 w 601005"/>
              <a:gd name="connsiteY43" fmla="*/ 56545 h 571651"/>
              <a:gd name="connsiteX44" fmla="*/ 601005 w 601005"/>
              <a:gd name="connsiteY44" fmla="*/ 75778 h 571651"/>
              <a:gd name="connsiteX45" fmla="*/ 581742 w 601005"/>
              <a:gd name="connsiteY45" fmla="*/ 95011 h 571651"/>
              <a:gd name="connsiteX46" fmla="*/ 266600 w 601005"/>
              <a:gd name="connsiteY46" fmla="*/ 95011 h 571651"/>
              <a:gd name="connsiteX47" fmla="*/ 193400 w 601005"/>
              <a:gd name="connsiteY47" fmla="*/ 151363 h 571651"/>
              <a:gd name="connsiteX48" fmla="*/ 120008 w 601005"/>
              <a:gd name="connsiteY48" fmla="*/ 95011 h 571651"/>
              <a:gd name="connsiteX49" fmla="*/ 19263 w 601005"/>
              <a:gd name="connsiteY49" fmla="*/ 95011 h 571651"/>
              <a:gd name="connsiteX50" fmla="*/ 0 w 601005"/>
              <a:gd name="connsiteY50" fmla="*/ 75778 h 571651"/>
              <a:gd name="connsiteX51" fmla="*/ 19263 w 601005"/>
              <a:gd name="connsiteY51" fmla="*/ 56545 h 571651"/>
              <a:gd name="connsiteX52" fmla="*/ 120008 w 601005"/>
              <a:gd name="connsiteY52" fmla="*/ 56545 h 571651"/>
              <a:gd name="connsiteX53" fmla="*/ 193400 w 601005"/>
              <a:gd name="connsiteY53" fmla="*/ 0 h 57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1005" h="571651">
                <a:moveTo>
                  <a:pt x="193400" y="458754"/>
                </a:moveTo>
                <a:cubicBezTo>
                  <a:pt x="172789" y="458754"/>
                  <a:pt x="156030" y="475486"/>
                  <a:pt x="156030" y="495873"/>
                </a:cubicBezTo>
                <a:cubicBezTo>
                  <a:pt x="156030" y="516453"/>
                  <a:pt x="172789" y="533185"/>
                  <a:pt x="193400" y="533185"/>
                </a:cubicBezTo>
                <a:cubicBezTo>
                  <a:pt x="213819" y="533185"/>
                  <a:pt x="230578" y="516453"/>
                  <a:pt x="230578" y="495873"/>
                </a:cubicBezTo>
                <a:cubicBezTo>
                  <a:pt x="230578" y="475486"/>
                  <a:pt x="213819" y="458754"/>
                  <a:pt x="193400" y="458754"/>
                </a:cubicBezTo>
                <a:close/>
                <a:moveTo>
                  <a:pt x="193400" y="420288"/>
                </a:moveTo>
                <a:cubicBezTo>
                  <a:pt x="228459" y="420288"/>
                  <a:pt x="258124" y="444329"/>
                  <a:pt x="266600" y="476640"/>
                </a:cubicBezTo>
                <a:lnTo>
                  <a:pt x="581742" y="476640"/>
                </a:lnTo>
                <a:cubicBezTo>
                  <a:pt x="592337" y="476640"/>
                  <a:pt x="601005" y="485295"/>
                  <a:pt x="601005" y="495873"/>
                </a:cubicBezTo>
                <a:cubicBezTo>
                  <a:pt x="601005" y="506644"/>
                  <a:pt x="592337" y="515106"/>
                  <a:pt x="581742" y="515106"/>
                </a:cubicBezTo>
                <a:lnTo>
                  <a:pt x="266600" y="515106"/>
                </a:lnTo>
                <a:cubicBezTo>
                  <a:pt x="258124" y="547610"/>
                  <a:pt x="228459" y="571651"/>
                  <a:pt x="193400" y="571651"/>
                </a:cubicBezTo>
                <a:cubicBezTo>
                  <a:pt x="158149" y="571651"/>
                  <a:pt x="128484" y="547610"/>
                  <a:pt x="120008" y="515106"/>
                </a:cubicBezTo>
                <a:lnTo>
                  <a:pt x="19263" y="515106"/>
                </a:lnTo>
                <a:cubicBezTo>
                  <a:pt x="8668" y="515106"/>
                  <a:pt x="0" y="506644"/>
                  <a:pt x="0" y="495873"/>
                </a:cubicBezTo>
                <a:cubicBezTo>
                  <a:pt x="0" y="485295"/>
                  <a:pt x="8668" y="476640"/>
                  <a:pt x="19263" y="476640"/>
                </a:cubicBezTo>
                <a:lnTo>
                  <a:pt x="120008" y="476640"/>
                </a:lnTo>
                <a:cubicBezTo>
                  <a:pt x="128484" y="444329"/>
                  <a:pt x="158149" y="420288"/>
                  <a:pt x="193400" y="420288"/>
                </a:cubicBezTo>
                <a:close/>
                <a:moveTo>
                  <a:pt x="380059" y="248694"/>
                </a:moveTo>
                <a:cubicBezTo>
                  <a:pt x="359447" y="248694"/>
                  <a:pt x="342881" y="265240"/>
                  <a:pt x="342881" y="285826"/>
                </a:cubicBezTo>
                <a:cubicBezTo>
                  <a:pt x="342881" y="306412"/>
                  <a:pt x="359447" y="322958"/>
                  <a:pt x="380059" y="322958"/>
                </a:cubicBezTo>
                <a:cubicBezTo>
                  <a:pt x="400670" y="322958"/>
                  <a:pt x="417236" y="306412"/>
                  <a:pt x="417236" y="285826"/>
                </a:cubicBezTo>
                <a:cubicBezTo>
                  <a:pt x="417236" y="265240"/>
                  <a:pt x="400670" y="248694"/>
                  <a:pt x="380059" y="248694"/>
                </a:cubicBezTo>
                <a:close/>
                <a:moveTo>
                  <a:pt x="380059" y="210215"/>
                </a:moveTo>
                <a:cubicBezTo>
                  <a:pt x="415117" y="210215"/>
                  <a:pt x="444782" y="234072"/>
                  <a:pt x="453258" y="266587"/>
                </a:cubicBezTo>
                <a:lnTo>
                  <a:pt x="581742" y="266587"/>
                </a:lnTo>
                <a:cubicBezTo>
                  <a:pt x="592337" y="266587"/>
                  <a:pt x="601005" y="275244"/>
                  <a:pt x="601005" y="285826"/>
                </a:cubicBezTo>
                <a:cubicBezTo>
                  <a:pt x="601005" y="296408"/>
                  <a:pt x="592337" y="305065"/>
                  <a:pt x="581742" y="305065"/>
                </a:cubicBezTo>
                <a:lnTo>
                  <a:pt x="453258" y="305065"/>
                </a:lnTo>
                <a:cubicBezTo>
                  <a:pt x="444782" y="337580"/>
                  <a:pt x="415117" y="361437"/>
                  <a:pt x="380059" y="361437"/>
                </a:cubicBezTo>
                <a:cubicBezTo>
                  <a:pt x="345000" y="361437"/>
                  <a:pt x="315335" y="337580"/>
                  <a:pt x="306859" y="305065"/>
                </a:cubicBezTo>
                <a:lnTo>
                  <a:pt x="19263" y="305065"/>
                </a:lnTo>
                <a:cubicBezTo>
                  <a:pt x="8668" y="305065"/>
                  <a:pt x="0" y="296408"/>
                  <a:pt x="0" y="285826"/>
                </a:cubicBezTo>
                <a:cubicBezTo>
                  <a:pt x="0" y="275244"/>
                  <a:pt x="8668" y="266587"/>
                  <a:pt x="19263" y="266587"/>
                </a:cubicBezTo>
                <a:lnTo>
                  <a:pt x="306859" y="266587"/>
                </a:lnTo>
                <a:cubicBezTo>
                  <a:pt x="315335" y="234072"/>
                  <a:pt x="345000" y="210215"/>
                  <a:pt x="380059" y="210215"/>
                </a:cubicBezTo>
                <a:close/>
                <a:moveTo>
                  <a:pt x="193400" y="38466"/>
                </a:moveTo>
                <a:cubicBezTo>
                  <a:pt x="172789" y="38466"/>
                  <a:pt x="156030" y="55198"/>
                  <a:pt x="156030" y="75778"/>
                </a:cubicBezTo>
                <a:cubicBezTo>
                  <a:pt x="156030" y="96165"/>
                  <a:pt x="172789" y="112897"/>
                  <a:pt x="193400" y="112897"/>
                </a:cubicBezTo>
                <a:cubicBezTo>
                  <a:pt x="213819" y="112897"/>
                  <a:pt x="230578" y="96165"/>
                  <a:pt x="230578" y="75778"/>
                </a:cubicBezTo>
                <a:cubicBezTo>
                  <a:pt x="230578" y="55198"/>
                  <a:pt x="213819" y="38466"/>
                  <a:pt x="193400" y="38466"/>
                </a:cubicBezTo>
                <a:close/>
                <a:moveTo>
                  <a:pt x="193400" y="0"/>
                </a:moveTo>
                <a:cubicBezTo>
                  <a:pt x="228459" y="0"/>
                  <a:pt x="258124" y="24041"/>
                  <a:pt x="266600" y="56545"/>
                </a:cubicBezTo>
                <a:lnTo>
                  <a:pt x="581742" y="56545"/>
                </a:lnTo>
                <a:cubicBezTo>
                  <a:pt x="592337" y="56545"/>
                  <a:pt x="601005" y="65007"/>
                  <a:pt x="601005" y="75778"/>
                </a:cubicBezTo>
                <a:cubicBezTo>
                  <a:pt x="601005" y="86356"/>
                  <a:pt x="592337" y="95011"/>
                  <a:pt x="581742" y="95011"/>
                </a:cubicBezTo>
                <a:lnTo>
                  <a:pt x="266600" y="95011"/>
                </a:lnTo>
                <a:cubicBezTo>
                  <a:pt x="258124" y="127322"/>
                  <a:pt x="228459" y="151363"/>
                  <a:pt x="193400" y="151363"/>
                </a:cubicBezTo>
                <a:cubicBezTo>
                  <a:pt x="158149" y="151363"/>
                  <a:pt x="128484" y="127322"/>
                  <a:pt x="120008" y="95011"/>
                </a:cubicBezTo>
                <a:lnTo>
                  <a:pt x="19263" y="95011"/>
                </a:lnTo>
                <a:cubicBezTo>
                  <a:pt x="8668" y="95011"/>
                  <a:pt x="0" y="86356"/>
                  <a:pt x="0" y="75778"/>
                </a:cubicBezTo>
                <a:cubicBezTo>
                  <a:pt x="0" y="65007"/>
                  <a:pt x="8668" y="56545"/>
                  <a:pt x="19263" y="56545"/>
                </a:cubicBezTo>
                <a:lnTo>
                  <a:pt x="120008" y="56545"/>
                </a:lnTo>
                <a:cubicBezTo>
                  <a:pt x="128484" y="24041"/>
                  <a:pt x="158149" y="0"/>
                  <a:pt x="193400" y="0"/>
                </a:cubicBezTo>
                <a:close/>
              </a:path>
            </a:pathLst>
          </a:custGeom>
          <a:solidFill>
            <a:schemeClr val="accent1"/>
          </a:solidFill>
          <a:ln>
            <a:noFill/>
          </a:ln>
        </p:spPr>
        <p:txBody>
          <a:bodyPr/>
          <a:lstStyle/>
          <a:p>
            <a:endParaRPr lang="zh-CN" altLang="en-US"/>
          </a:p>
        </p:txBody>
      </p:sp>
      <p:sp>
        <p:nvSpPr>
          <p:cNvPr id="128" name="speech-cloud_99669">
            <a:extLst>
              <a:ext uri="{FF2B5EF4-FFF2-40B4-BE49-F238E27FC236}">
                <a16:creationId xmlns:a16="http://schemas.microsoft.com/office/drawing/2014/main" id="{1D030A74-0E72-4CC9-B5AB-20037278391C}"/>
              </a:ext>
            </a:extLst>
          </p:cNvPr>
          <p:cNvSpPr>
            <a:spLocks noChangeAspect="1"/>
          </p:cNvSpPr>
          <p:nvPr/>
        </p:nvSpPr>
        <p:spPr bwMode="auto">
          <a:xfrm>
            <a:off x="1560606" y="3333367"/>
            <a:ext cx="538391" cy="467562"/>
          </a:xfrm>
          <a:custGeom>
            <a:avLst/>
            <a:gdLst>
              <a:gd name="connsiteX0" fmla="*/ 465954 w 603969"/>
              <a:gd name="connsiteY0" fmla="*/ 163712 h 524513"/>
              <a:gd name="connsiteX1" fmla="*/ 603969 w 603969"/>
              <a:gd name="connsiteY1" fmla="*/ 301528 h 524513"/>
              <a:gd name="connsiteX2" fmla="*/ 603969 w 603969"/>
              <a:gd name="connsiteY2" fmla="*/ 304105 h 524513"/>
              <a:gd name="connsiteX3" fmla="*/ 465954 w 603969"/>
              <a:gd name="connsiteY3" fmla="*/ 441921 h 524513"/>
              <a:gd name="connsiteX4" fmla="*/ 445799 w 603969"/>
              <a:gd name="connsiteY4" fmla="*/ 441921 h 524513"/>
              <a:gd name="connsiteX5" fmla="*/ 356574 w 603969"/>
              <a:gd name="connsiteY5" fmla="*/ 521445 h 524513"/>
              <a:gd name="connsiteX6" fmla="*/ 348463 w 603969"/>
              <a:gd name="connsiteY6" fmla="*/ 524513 h 524513"/>
              <a:gd name="connsiteX7" fmla="*/ 343424 w 603969"/>
              <a:gd name="connsiteY7" fmla="*/ 523531 h 524513"/>
              <a:gd name="connsiteX8" fmla="*/ 336173 w 603969"/>
              <a:gd name="connsiteY8" fmla="*/ 512241 h 524513"/>
              <a:gd name="connsiteX9" fmla="*/ 336173 w 603969"/>
              <a:gd name="connsiteY9" fmla="*/ 429649 h 524513"/>
              <a:gd name="connsiteX10" fmla="*/ 348463 w 603969"/>
              <a:gd name="connsiteY10" fmla="*/ 417377 h 524513"/>
              <a:gd name="connsiteX11" fmla="*/ 360753 w 603969"/>
              <a:gd name="connsiteY11" fmla="*/ 429649 h 524513"/>
              <a:gd name="connsiteX12" fmla="*/ 360753 w 603969"/>
              <a:gd name="connsiteY12" fmla="*/ 484874 h 524513"/>
              <a:gd name="connsiteX13" fmla="*/ 432894 w 603969"/>
              <a:gd name="connsiteY13" fmla="*/ 420445 h 524513"/>
              <a:gd name="connsiteX14" fmla="*/ 441129 w 603969"/>
              <a:gd name="connsiteY14" fmla="*/ 417377 h 524513"/>
              <a:gd name="connsiteX15" fmla="*/ 465954 w 603969"/>
              <a:gd name="connsiteY15" fmla="*/ 417377 h 524513"/>
              <a:gd name="connsiteX16" fmla="*/ 579390 w 603969"/>
              <a:gd name="connsiteY16" fmla="*/ 304105 h 524513"/>
              <a:gd name="connsiteX17" fmla="*/ 579390 w 603969"/>
              <a:gd name="connsiteY17" fmla="*/ 301528 h 524513"/>
              <a:gd name="connsiteX18" fmla="*/ 465954 w 603969"/>
              <a:gd name="connsiteY18" fmla="*/ 188256 h 524513"/>
              <a:gd name="connsiteX19" fmla="*/ 453664 w 603969"/>
              <a:gd name="connsiteY19" fmla="*/ 175984 h 524513"/>
              <a:gd name="connsiteX20" fmla="*/ 465954 w 603969"/>
              <a:gd name="connsiteY20" fmla="*/ 163712 h 524513"/>
              <a:gd name="connsiteX21" fmla="*/ 299182 w 603969"/>
              <a:gd name="connsiteY21" fmla="*/ 0 h 524513"/>
              <a:gd name="connsiteX22" fmla="*/ 440046 w 603969"/>
              <a:gd name="connsiteY22" fmla="*/ 140526 h 524513"/>
              <a:gd name="connsiteX23" fmla="*/ 434392 w 603969"/>
              <a:gd name="connsiteY23" fmla="*/ 179431 h 524513"/>
              <a:gd name="connsiteX24" fmla="*/ 419273 w 603969"/>
              <a:gd name="connsiteY24" fmla="*/ 187777 h 524513"/>
              <a:gd name="connsiteX25" fmla="*/ 410792 w 603969"/>
              <a:gd name="connsiteY25" fmla="*/ 172681 h 524513"/>
              <a:gd name="connsiteX26" fmla="*/ 415463 w 603969"/>
              <a:gd name="connsiteY26" fmla="*/ 140526 h 524513"/>
              <a:gd name="connsiteX27" fmla="*/ 299182 w 603969"/>
              <a:gd name="connsiteY27" fmla="*/ 24546 h 524513"/>
              <a:gd name="connsiteX28" fmla="*/ 183025 w 603969"/>
              <a:gd name="connsiteY28" fmla="*/ 140526 h 524513"/>
              <a:gd name="connsiteX29" fmla="*/ 187696 w 603969"/>
              <a:gd name="connsiteY29" fmla="*/ 172681 h 524513"/>
              <a:gd name="connsiteX30" fmla="*/ 185729 w 603969"/>
              <a:gd name="connsiteY30" fmla="*/ 183359 h 524513"/>
              <a:gd name="connsiteX31" fmla="*/ 175896 w 603969"/>
              <a:gd name="connsiteY31" fmla="*/ 188268 h 524513"/>
              <a:gd name="connsiteX32" fmla="*/ 138037 w 603969"/>
              <a:gd name="connsiteY32" fmla="*/ 188268 h 524513"/>
              <a:gd name="connsiteX33" fmla="*/ 24584 w 603969"/>
              <a:gd name="connsiteY33" fmla="*/ 301548 h 524513"/>
              <a:gd name="connsiteX34" fmla="*/ 24584 w 603969"/>
              <a:gd name="connsiteY34" fmla="*/ 304125 h 524513"/>
              <a:gd name="connsiteX35" fmla="*/ 138037 w 603969"/>
              <a:gd name="connsiteY35" fmla="*/ 417405 h 524513"/>
              <a:gd name="connsiteX36" fmla="*/ 287259 w 603969"/>
              <a:gd name="connsiteY36" fmla="*/ 417405 h 524513"/>
              <a:gd name="connsiteX37" fmla="*/ 299551 w 603969"/>
              <a:gd name="connsiteY37" fmla="*/ 429678 h 524513"/>
              <a:gd name="connsiteX38" fmla="*/ 287259 w 603969"/>
              <a:gd name="connsiteY38" fmla="*/ 441951 h 524513"/>
              <a:gd name="connsiteX39" fmla="*/ 138037 w 603969"/>
              <a:gd name="connsiteY39" fmla="*/ 441951 h 524513"/>
              <a:gd name="connsiteX40" fmla="*/ 0 w 603969"/>
              <a:gd name="connsiteY40" fmla="*/ 304125 h 524513"/>
              <a:gd name="connsiteX41" fmla="*/ 0 w 603969"/>
              <a:gd name="connsiteY41" fmla="*/ 301548 h 524513"/>
              <a:gd name="connsiteX42" fmla="*/ 138037 w 603969"/>
              <a:gd name="connsiteY42" fmla="*/ 163722 h 524513"/>
              <a:gd name="connsiteX43" fmla="*/ 160408 w 603969"/>
              <a:gd name="connsiteY43" fmla="*/ 163722 h 524513"/>
              <a:gd name="connsiteX44" fmla="*/ 158441 w 603969"/>
              <a:gd name="connsiteY44" fmla="*/ 140526 h 524513"/>
              <a:gd name="connsiteX45" fmla="*/ 299182 w 603969"/>
              <a:gd name="connsiteY45" fmla="*/ 0 h 52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3969" h="524513">
                <a:moveTo>
                  <a:pt x="465954" y="163712"/>
                </a:moveTo>
                <a:cubicBezTo>
                  <a:pt x="542028" y="163712"/>
                  <a:pt x="603969" y="225564"/>
                  <a:pt x="603969" y="301528"/>
                </a:cubicBezTo>
                <a:lnTo>
                  <a:pt x="603969" y="304105"/>
                </a:lnTo>
                <a:cubicBezTo>
                  <a:pt x="603969" y="380070"/>
                  <a:pt x="542028" y="441921"/>
                  <a:pt x="465954" y="441921"/>
                </a:cubicBezTo>
                <a:lnTo>
                  <a:pt x="445799" y="441921"/>
                </a:lnTo>
                <a:lnTo>
                  <a:pt x="356574" y="521445"/>
                </a:lnTo>
                <a:cubicBezTo>
                  <a:pt x="354362" y="523531"/>
                  <a:pt x="351413" y="524513"/>
                  <a:pt x="348463" y="524513"/>
                </a:cubicBezTo>
                <a:cubicBezTo>
                  <a:pt x="346743" y="524513"/>
                  <a:pt x="345022" y="524145"/>
                  <a:pt x="343424" y="523531"/>
                </a:cubicBezTo>
                <a:cubicBezTo>
                  <a:pt x="339000" y="521445"/>
                  <a:pt x="336173" y="517150"/>
                  <a:pt x="336173" y="512241"/>
                </a:cubicBezTo>
                <a:lnTo>
                  <a:pt x="336173" y="429649"/>
                </a:lnTo>
                <a:cubicBezTo>
                  <a:pt x="336173" y="422777"/>
                  <a:pt x="341581" y="417377"/>
                  <a:pt x="348463" y="417377"/>
                </a:cubicBezTo>
                <a:cubicBezTo>
                  <a:pt x="355223" y="417377"/>
                  <a:pt x="360753" y="422777"/>
                  <a:pt x="360753" y="429649"/>
                </a:cubicBezTo>
                <a:lnTo>
                  <a:pt x="360753" y="484874"/>
                </a:lnTo>
                <a:lnTo>
                  <a:pt x="432894" y="420445"/>
                </a:lnTo>
                <a:cubicBezTo>
                  <a:pt x="435107" y="418482"/>
                  <a:pt x="438056" y="417377"/>
                  <a:pt x="441129" y="417377"/>
                </a:cubicBezTo>
                <a:lnTo>
                  <a:pt x="465954" y="417377"/>
                </a:lnTo>
                <a:cubicBezTo>
                  <a:pt x="528510" y="417377"/>
                  <a:pt x="579390" y="366571"/>
                  <a:pt x="579390" y="304105"/>
                </a:cubicBezTo>
                <a:lnTo>
                  <a:pt x="579390" y="301528"/>
                </a:lnTo>
                <a:cubicBezTo>
                  <a:pt x="579390" y="239063"/>
                  <a:pt x="528510" y="188256"/>
                  <a:pt x="465954" y="188256"/>
                </a:cubicBezTo>
                <a:cubicBezTo>
                  <a:pt x="459195" y="188256"/>
                  <a:pt x="453664" y="182734"/>
                  <a:pt x="453664" y="175984"/>
                </a:cubicBezTo>
                <a:cubicBezTo>
                  <a:pt x="453664" y="169234"/>
                  <a:pt x="459195" y="163712"/>
                  <a:pt x="465954" y="163712"/>
                </a:cubicBezTo>
                <a:close/>
                <a:moveTo>
                  <a:pt x="299182" y="0"/>
                </a:moveTo>
                <a:cubicBezTo>
                  <a:pt x="376866" y="0"/>
                  <a:pt x="440046" y="62961"/>
                  <a:pt x="440046" y="140526"/>
                </a:cubicBezTo>
                <a:cubicBezTo>
                  <a:pt x="440046" y="153535"/>
                  <a:pt x="438080" y="166545"/>
                  <a:pt x="434392" y="179431"/>
                </a:cubicBezTo>
                <a:cubicBezTo>
                  <a:pt x="432548" y="185936"/>
                  <a:pt x="425788" y="189741"/>
                  <a:pt x="419273" y="187777"/>
                </a:cubicBezTo>
                <a:cubicBezTo>
                  <a:pt x="412636" y="185936"/>
                  <a:pt x="408948" y="179186"/>
                  <a:pt x="410792" y="172681"/>
                </a:cubicBezTo>
                <a:cubicBezTo>
                  <a:pt x="413865" y="162004"/>
                  <a:pt x="415463" y="151203"/>
                  <a:pt x="415463" y="140526"/>
                </a:cubicBezTo>
                <a:cubicBezTo>
                  <a:pt x="415463" y="76584"/>
                  <a:pt x="363345" y="24546"/>
                  <a:pt x="299182" y="24546"/>
                </a:cubicBezTo>
                <a:cubicBezTo>
                  <a:pt x="235142" y="24546"/>
                  <a:pt x="183025" y="76584"/>
                  <a:pt x="183025" y="140526"/>
                </a:cubicBezTo>
                <a:cubicBezTo>
                  <a:pt x="183025" y="151203"/>
                  <a:pt x="184623" y="162004"/>
                  <a:pt x="187696" y="172681"/>
                </a:cubicBezTo>
                <a:cubicBezTo>
                  <a:pt x="188679" y="176363"/>
                  <a:pt x="187942" y="180290"/>
                  <a:pt x="185729" y="183359"/>
                </a:cubicBezTo>
                <a:cubicBezTo>
                  <a:pt x="183394" y="186427"/>
                  <a:pt x="179706" y="188268"/>
                  <a:pt x="175896" y="188268"/>
                </a:cubicBezTo>
                <a:lnTo>
                  <a:pt x="138037" y="188268"/>
                </a:lnTo>
                <a:cubicBezTo>
                  <a:pt x="75472" y="188268"/>
                  <a:pt x="24584" y="239078"/>
                  <a:pt x="24584" y="301548"/>
                </a:cubicBezTo>
                <a:lnTo>
                  <a:pt x="24584" y="304125"/>
                </a:lnTo>
                <a:cubicBezTo>
                  <a:pt x="24584" y="366595"/>
                  <a:pt x="75472" y="417405"/>
                  <a:pt x="138037" y="417405"/>
                </a:cubicBezTo>
                <a:lnTo>
                  <a:pt x="287259" y="417405"/>
                </a:lnTo>
                <a:cubicBezTo>
                  <a:pt x="294020" y="417405"/>
                  <a:pt x="299551" y="422805"/>
                  <a:pt x="299551" y="429678"/>
                </a:cubicBezTo>
                <a:cubicBezTo>
                  <a:pt x="299551" y="436428"/>
                  <a:pt x="294020" y="441951"/>
                  <a:pt x="287259" y="441951"/>
                </a:cubicBezTo>
                <a:lnTo>
                  <a:pt x="138037" y="441951"/>
                </a:lnTo>
                <a:cubicBezTo>
                  <a:pt x="61951" y="441951"/>
                  <a:pt x="0" y="380095"/>
                  <a:pt x="0" y="304125"/>
                </a:cubicBezTo>
                <a:lnTo>
                  <a:pt x="0" y="301548"/>
                </a:lnTo>
                <a:cubicBezTo>
                  <a:pt x="0" y="225578"/>
                  <a:pt x="61951" y="163722"/>
                  <a:pt x="138037" y="163722"/>
                </a:cubicBezTo>
                <a:lnTo>
                  <a:pt x="160408" y="163722"/>
                </a:lnTo>
                <a:cubicBezTo>
                  <a:pt x="159179" y="155990"/>
                  <a:pt x="158441" y="148258"/>
                  <a:pt x="158441" y="140526"/>
                </a:cubicBezTo>
                <a:cubicBezTo>
                  <a:pt x="158441" y="62961"/>
                  <a:pt x="221621" y="0"/>
                  <a:pt x="299182" y="0"/>
                </a:cubicBezTo>
                <a:close/>
              </a:path>
            </a:pathLst>
          </a:custGeom>
          <a:solidFill>
            <a:schemeClr val="accent1"/>
          </a:solidFill>
          <a:ln>
            <a:noFill/>
          </a:ln>
        </p:spPr>
        <p:txBody>
          <a:bodyPr/>
          <a:lstStyle/>
          <a:p>
            <a:endParaRPr lang="zh-CN" altLang="en-US"/>
          </a:p>
        </p:txBody>
      </p:sp>
      <p:sp>
        <p:nvSpPr>
          <p:cNvPr id="129" name="thumb-down-outline-symbol_36853">
            <a:extLst>
              <a:ext uri="{FF2B5EF4-FFF2-40B4-BE49-F238E27FC236}">
                <a16:creationId xmlns:a16="http://schemas.microsoft.com/office/drawing/2014/main" id="{4ABBC0E2-1D06-4A6C-9020-4D73078AE6DB}"/>
              </a:ext>
            </a:extLst>
          </p:cNvPr>
          <p:cNvSpPr>
            <a:spLocks noChangeAspect="1"/>
          </p:cNvSpPr>
          <p:nvPr/>
        </p:nvSpPr>
        <p:spPr bwMode="auto">
          <a:xfrm>
            <a:off x="5812013" y="5879298"/>
            <a:ext cx="485856" cy="538391"/>
          </a:xfrm>
          <a:custGeom>
            <a:avLst/>
            <a:gdLst>
              <a:gd name="T0" fmla="*/ 436 w 436"/>
              <a:gd name="T1" fmla="*/ 167 h 484"/>
              <a:gd name="T2" fmla="*/ 367 w 436"/>
              <a:gd name="T3" fmla="*/ 61 h 484"/>
              <a:gd name="T4" fmla="*/ 333 w 436"/>
              <a:gd name="T5" fmla="*/ 62 h 484"/>
              <a:gd name="T6" fmla="*/ 317 w 436"/>
              <a:gd name="T7" fmla="*/ 60 h 484"/>
              <a:gd name="T8" fmla="*/ 288 w 436"/>
              <a:gd name="T9" fmla="*/ 48 h 484"/>
              <a:gd name="T10" fmla="*/ 271 w 436"/>
              <a:gd name="T11" fmla="*/ 34 h 484"/>
              <a:gd name="T12" fmla="*/ 201 w 436"/>
              <a:gd name="T13" fmla="*/ 7 h 484"/>
              <a:gd name="T14" fmla="*/ 170 w 436"/>
              <a:gd name="T15" fmla="*/ 3 h 484"/>
              <a:gd name="T16" fmla="*/ 116 w 436"/>
              <a:gd name="T17" fmla="*/ 2 h 484"/>
              <a:gd name="T18" fmla="*/ 53 w 436"/>
              <a:gd name="T19" fmla="*/ 72 h 484"/>
              <a:gd name="T20" fmla="*/ 21 w 436"/>
              <a:gd name="T21" fmla="*/ 167 h 484"/>
              <a:gd name="T22" fmla="*/ 17 w 436"/>
              <a:gd name="T23" fmla="*/ 247 h 484"/>
              <a:gd name="T24" fmla="*/ 82 w 436"/>
              <a:gd name="T25" fmla="*/ 271 h 484"/>
              <a:gd name="T26" fmla="*/ 134 w 436"/>
              <a:gd name="T27" fmla="*/ 305 h 484"/>
              <a:gd name="T28" fmla="*/ 114 w 436"/>
              <a:gd name="T29" fmla="*/ 395 h 484"/>
              <a:gd name="T30" fmla="*/ 183 w 436"/>
              <a:gd name="T31" fmla="*/ 484 h 484"/>
              <a:gd name="T32" fmla="*/ 219 w 436"/>
              <a:gd name="T33" fmla="*/ 428 h 484"/>
              <a:gd name="T34" fmla="*/ 224 w 436"/>
              <a:gd name="T35" fmla="*/ 382 h 484"/>
              <a:gd name="T36" fmla="*/ 269 w 436"/>
              <a:gd name="T37" fmla="*/ 312 h 484"/>
              <a:gd name="T38" fmla="*/ 322 w 436"/>
              <a:gd name="T39" fmla="*/ 267 h 484"/>
              <a:gd name="T40" fmla="*/ 331 w 436"/>
              <a:gd name="T41" fmla="*/ 265 h 484"/>
              <a:gd name="T42" fmla="*/ 415 w 436"/>
              <a:gd name="T43" fmla="*/ 248 h 484"/>
              <a:gd name="T44" fmla="*/ 349 w 436"/>
              <a:gd name="T45" fmla="*/ 170 h 484"/>
              <a:gd name="T46" fmla="*/ 341 w 436"/>
              <a:gd name="T47" fmla="*/ 226 h 484"/>
              <a:gd name="T48" fmla="*/ 285 w 436"/>
              <a:gd name="T49" fmla="*/ 250 h 484"/>
              <a:gd name="T50" fmla="*/ 271 w 436"/>
              <a:gd name="T51" fmla="*/ 264 h 484"/>
              <a:gd name="T52" fmla="*/ 221 w 436"/>
              <a:gd name="T53" fmla="*/ 327 h 484"/>
              <a:gd name="T54" fmla="*/ 189 w 436"/>
              <a:gd name="T55" fmla="*/ 431 h 484"/>
              <a:gd name="T56" fmla="*/ 184 w 436"/>
              <a:gd name="T57" fmla="*/ 455 h 484"/>
              <a:gd name="T58" fmla="*/ 155 w 436"/>
              <a:gd name="T59" fmla="*/ 433 h 484"/>
              <a:gd name="T60" fmla="*/ 154 w 436"/>
              <a:gd name="T61" fmla="*/ 351 h 484"/>
              <a:gd name="T62" fmla="*/ 115 w 436"/>
              <a:gd name="T63" fmla="*/ 248 h 484"/>
              <a:gd name="T64" fmla="*/ 47 w 436"/>
              <a:gd name="T65" fmla="*/ 231 h 484"/>
              <a:gd name="T66" fmla="*/ 45 w 436"/>
              <a:gd name="T67" fmla="*/ 191 h 484"/>
              <a:gd name="T68" fmla="*/ 52 w 436"/>
              <a:gd name="T69" fmla="*/ 164 h 484"/>
              <a:gd name="T70" fmla="*/ 70 w 436"/>
              <a:gd name="T71" fmla="*/ 126 h 484"/>
              <a:gd name="T72" fmla="*/ 79 w 436"/>
              <a:gd name="T73" fmla="*/ 104 h 484"/>
              <a:gd name="T74" fmla="*/ 92 w 436"/>
              <a:gd name="T75" fmla="*/ 73 h 484"/>
              <a:gd name="T76" fmla="*/ 95 w 436"/>
              <a:gd name="T77" fmla="*/ 74 h 484"/>
              <a:gd name="T78" fmla="*/ 111 w 436"/>
              <a:gd name="T79" fmla="*/ 66 h 484"/>
              <a:gd name="T80" fmla="*/ 113 w 436"/>
              <a:gd name="T81" fmla="*/ 38 h 484"/>
              <a:gd name="T82" fmla="*/ 143 w 436"/>
              <a:gd name="T83" fmla="*/ 31 h 484"/>
              <a:gd name="T84" fmla="*/ 231 w 436"/>
              <a:gd name="T85" fmla="*/ 44 h 484"/>
              <a:gd name="T86" fmla="*/ 265 w 436"/>
              <a:gd name="T87" fmla="*/ 66 h 484"/>
              <a:gd name="T88" fmla="*/ 290 w 436"/>
              <a:gd name="T89" fmla="*/ 85 h 484"/>
              <a:gd name="T90" fmla="*/ 310 w 436"/>
              <a:gd name="T91" fmla="*/ 89 h 484"/>
              <a:gd name="T92" fmla="*/ 349 w 436"/>
              <a:gd name="T93" fmla="*/ 170 h 484"/>
              <a:gd name="T94" fmla="*/ 369 w 436"/>
              <a:gd name="T95" fmla="*/ 235 h 484"/>
              <a:gd name="T96" fmla="*/ 378 w 436"/>
              <a:gd name="T97" fmla="*/ 133 h 484"/>
              <a:gd name="T98" fmla="*/ 369 w 436"/>
              <a:gd name="T99" fmla="*/ 91 h 484"/>
              <a:gd name="T100" fmla="*/ 406 w 436"/>
              <a:gd name="T101" fmla="*/ 167 h 484"/>
              <a:gd name="T102" fmla="*/ 394 w 436"/>
              <a:gd name="T103" fmla="*/ 226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6" h="484">
                <a:moveTo>
                  <a:pt x="436" y="168"/>
                </a:moveTo>
                <a:lnTo>
                  <a:pt x="436" y="167"/>
                </a:lnTo>
                <a:cubicBezTo>
                  <a:pt x="436" y="134"/>
                  <a:pt x="433" y="100"/>
                  <a:pt x="415" y="78"/>
                </a:cubicBezTo>
                <a:cubicBezTo>
                  <a:pt x="402" y="63"/>
                  <a:pt x="383" y="61"/>
                  <a:pt x="367" y="61"/>
                </a:cubicBezTo>
                <a:cubicBezTo>
                  <a:pt x="361" y="61"/>
                  <a:pt x="355" y="61"/>
                  <a:pt x="348" y="62"/>
                </a:cubicBezTo>
                <a:cubicBezTo>
                  <a:pt x="343" y="62"/>
                  <a:pt x="338" y="62"/>
                  <a:pt x="333" y="62"/>
                </a:cubicBezTo>
                <a:lnTo>
                  <a:pt x="331" y="62"/>
                </a:lnTo>
                <a:cubicBezTo>
                  <a:pt x="326" y="61"/>
                  <a:pt x="322" y="61"/>
                  <a:pt x="317" y="60"/>
                </a:cubicBezTo>
                <a:cubicBezTo>
                  <a:pt x="313" y="60"/>
                  <a:pt x="309" y="59"/>
                  <a:pt x="304" y="59"/>
                </a:cubicBezTo>
                <a:cubicBezTo>
                  <a:pt x="299" y="58"/>
                  <a:pt x="294" y="53"/>
                  <a:pt x="288" y="48"/>
                </a:cubicBezTo>
                <a:cubicBezTo>
                  <a:pt x="285" y="45"/>
                  <a:pt x="283" y="42"/>
                  <a:pt x="280" y="40"/>
                </a:cubicBezTo>
                <a:cubicBezTo>
                  <a:pt x="277" y="38"/>
                  <a:pt x="274" y="36"/>
                  <a:pt x="271" y="34"/>
                </a:cubicBezTo>
                <a:cubicBezTo>
                  <a:pt x="262" y="27"/>
                  <a:pt x="253" y="21"/>
                  <a:pt x="242" y="16"/>
                </a:cubicBezTo>
                <a:cubicBezTo>
                  <a:pt x="229" y="10"/>
                  <a:pt x="215" y="9"/>
                  <a:pt x="201" y="7"/>
                </a:cubicBezTo>
                <a:cubicBezTo>
                  <a:pt x="195" y="6"/>
                  <a:pt x="188" y="5"/>
                  <a:pt x="181" y="4"/>
                </a:cubicBezTo>
                <a:cubicBezTo>
                  <a:pt x="177" y="3"/>
                  <a:pt x="174" y="3"/>
                  <a:pt x="170" y="3"/>
                </a:cubicBezTo>
                <a:cubicBezTo>
                  <a:pt x="159" y="1"/>
                  <a:pt x="148" y="0"/>
                  <a:pt x="137" y="0"/>
                </a:cubicBezTo>
                <a:cubicBezTo>
                  <a:pt x="129" y="0"/>
                  <a:pt x="123" y="1"/>
                  <a:pt x="116" y="2"/>
                </a:cubicBezTo>
                <a:cubicBezTo>
                  <a:pt x="94" y="8"/>
                  <a:pt x="80" y="26"/>
                  <a:pt x="80" y="47"/>
                </a:cubicBezTo>
                <a:cubicBezTo>
                  <a:pt x="69" y="51"/>
                  <a:pt x="59" y="60"/>
                  <a:pt x="53" y="72"/>
                </a:cubicBezTo>
                <a:cubicBezTo>
                  <a:pt x="47" y="83"/>
                  <a:pt x="45" y="95"/>
                  <a:pt x="47" y="105"/>
                </a:cubicBezTo>
                <a:cubicBezTo>
                  <a:pt x="26" y="119"/>
                  <a:pt x="15" y="145"/>
                  <a:pt x="21" y="167"/>
                </a:cubicBezTo>
                <a:cubicBezTo>
                  <a:pt x="11" y="174"/>
                  <a:pt x="5" y="185"/>
                  <a:pt x="3" y="198"/>
                </a:cubicBezTo>
                <a:cubicBezTo>
                  <a:pt x="0" y="216"/>
                  <a:pt x="5" y="236"/>
                  <a:pt x="17" y="247"/>
                </a:cubicBezTo>
                <a:cubicBezTo>
                  <a:pt x="33" y="262"/>
                  <a:pt x="54" y="266"/>
                  <a:pt x="74" y="269"/>
                </a:cubicBezTo>
                <a:cubicBezTo>
                  <a:pt x="77" y="270"/>
                  <a:pt x="80" y="270"/>
                  <a:pt x="82" y="271"/>
                </a:cubicBezTo>
                <a:cubicBezTo>
                  <a:pt x="85" y="271"/>
                  <a:pt x="87" y="272"/>
                  <a:pt x="90" y="273"/>
                </a:cubicBezTo>
                <a:cubicBezTo>
                  <a:pt x="116" y="278"/>
                  <a:pt x="134" y="284"/>
                  <a:pt x="134" y="305"/>
                </a:cubicBezTo>
                <a:cubicBezTo>
                  <a:pt x="134" y="319"/>
                  <a:pt x="129" y="332"/>
                  <a:pt x="125" y="345"/>
                </a:cubicBezTo>
                <a:cubicBezTo>
                  <a:pt x="119" y="361"/>
                  <a:pt x="113" y="377"/>
                  <a:pt x="114" y="395"/>
                </a:cubicBezTo>
                <a:cubicBezTo>
                  <a:pt x="116" y="429"/>
                  <a:pt x="130" y="457"/>
                  <a:pt x="152" y="472"/>
                </a:cubicBezTo>
                <a:cubicBezTo>
                  <a:pt x="161" y="480"/>
                  <a:pt x="172" y="484"/>
                  <a:pt x="183" y="484"/>
                </a:cubicBezTo>
                <a:cubicBezTo>
                  <a:pt x="199" y="484"/>
                  <a:pt x="212" y="475"/>
                  <a:pt x="217" y="460"/>
                </a:cubicBezTo>
                <a:cubicBezTo>
                  <a:pt x="220" y="449"/>
                  <a:pt x="220" y="439"/>
                  <a:pt x="219" y="428"/>
                </a:cubicBezTo>
                <a:cubicBezTo>
                  <a:pt x="219" y="426"/>
                  <a:pt x="219" y="423"/>
                  <a:pt x="218" y="420"/>
                </a:cubicBezTo>
                <a:cubicBezTo>
                  <a:pt x="218" y="405"/>
                  <a:pt x="220" y="393"/>
                  <a:pt x="224" y="382"/>
                </a:cubicBezTo>
                <a:cubicBezTo>
                  <a:pt x="232" y="359"/>
                  <a:pt x="248" y="337"/>
                  <a:pt x="262" y="321"/>
                </a:cubicBezTo>
                <a:lnTo>
                  <a:pt x="269" y="312"/>
                </a:lnTo>
                <a:cubicBezTo>
                  <a:pt x="279" y="299"/>
                  <a:pt x="290" y="286"/>
                  <a:pt x="302" y="275"/>
                </a:cubicBezTo>
                <a:cubicBezTo>
                  <a:pt x="308" y="270"/>
                  <a:pt x="314" y="269"/>
                  <a:pt x="322" y="267"/>
                </a:cubicBezTo>
                <a:cubicBezTo>
                  <a:pt x="324" y="267"/>
                  <a:pt x="326" y="266"/>
                  <a:pt x="328" y="266"/>
                </a:cubicBezTo>
                <a:cubicBezTo>
                  <a:pt x="329" y="265"/>
                  <a:pt x="330" y="265"/>
                  <a:pt x="331" y="265"/>
                </a:cubicBezTo>
                <a:cubicBezTo>
                  <a:pt x="339" y="266"/>
                  <a:pt x="347" y="266"/>
                  <a:pt x="356" y="266"/>
                </a:cubicBezTo>
                <a:cubicBezTo>
                  <a:pt x="373" y="266"/>
                  <a:pt x="398" y="264"/>
                  <a:pt x="415" y="248"/>
                </a:cubicBezTo>
                <a:cubicBezTo>
                  <a:pt x="436" y="228"/>
                  <a:pt x="436" y="192"/>
                  <a:pt x="436" y="168"/>
                </a:cubicBezTo>
                <a:close/>
                <a:moveTo>
                  <a:pt x="349" y="170"/>
                </a:moveTo>
                <a:lnTo>
                  <a:pt x="349" y="174"/>
                </a:lnTo>
                <a:cubicBezTo>
                  <a:pt x="349" y="191"/>
                  <a:pt x="349" y="211"/>
                  <a:pt x="341" y="226"/>
                </a:cubicBezTo>
                <a:cubicBezTo>
                  <a:pt x="336" y="233"/>
                  <a:pt x="328" y="234"/>
                  <a:pt x="318" y="236"/>
                </a:cubicBezTo>
                <a:cubicBezTo>
                  <a:pt x="305" y="238"/>
                  <a:pt x="295" y="243"/>
                  <a:pt x="285" y="250"/>
                </a:cubicBezTo>
                <a:cubicBezTo>
                  <a:pt x="284" y="251"/>
                  <a:pt x="282" y="251"/>
                  <a:pt x="281" y="254"/>
                </a:cubicBezTo>
                <a:cubicBezTo>
                  <a:pt x="277" y="256"/>
                  <a:pt x="274" y="260"/>
                  <a:pt x="271" y="264"/>
                </a:cubicBezTo>
                <a:cubicBezTo>
                  <a:pt x="255" y="281"/>
                  <a:pt x="241" y="299"/>
                  <a:pt x="229" y="315"/>
                </a:cubicBezTo>
                <a:cubicBezTo>
                  <a:pt x="227" y="319"/>
                  <a:pt x="224" y="323"/>
                  <a:pt x="221" y="327"/>
                </a:cubicBezTo>
                <a:cubicBezTo>
                  <a:pt x="209" y="344"/>
                  <a:pt x="197" y="362"/>
                  <a:pt x="191" y="384"/>
                </a:cubicBezTo>
                <a:cubicBezTo>
                  <a:pt x="188" y="400"/>
                  <a:pt x="188" y="414"/>
                  <a:pt x="189" y="431"/>
                </a:cubicBezTo>
                <a:lnTo>
                  <a:pt x="189" y="433"/>
                </a:lnTo>
                <a:cubicBezTo>
                  <a:pt x="190" y="443"/>
                  <a:pt x="190" y="454"/>
                  <a:pt x="184" y="455"/>
                </a:cubicBezTo>
                <a:cubicBezTo>
                  <a:pt x="184" y="455"/>
                  <a:pt x="183" y="455"/>
                  <a:pt x="183" y="455"/>
                </a:cubicBezTo>
                <a:cubicBezTo>
                  <a:pt x="173" y="455"/>
                  <a:pt x="162" y="443"/>
                  <a:pt x="155" y="433"/>
                </a:cubicBezTo>
                <a:cubicBezTo>
                  <a:pt x="148" y="419"/>
                  <a:pt x="144" y="404"/>
                  <a:pt x="144" y="391"/>
                </a:cubicBezTo>
                <a:cubicBezTo>
                  <a:pt x="145" y="378"/>
                  <a:pt x="149" y="365"/>
                  <a:pt x="154" y="351"/>
                </a:cubicBezTo>
                <a:cubicBezTo>
                  <a:pt x="159" y="336"/>
                  <a:pt x="165" y="319"/>
                  <a:pt x="164" y="301"/>
                </a:cubicBezTo>
                <a:cubicBezTo>
                  <a:pt x="162" y="276"/>
                  <a:pt x="142" y="255"/>
                  <a:pt x="115" y="248"/>
                </a:cubicBezTo>
                <a:cubicBezTo>
                  <a:pt x="107" y="246"/>
                  <a:pt x="99" y="245"/>
                  <a:pt x="91" y="243"/>
                </a:cubicBezTo>
                <a:cubicBezTo>
                  <a:pt x="75" y="241"/>
                  <a:pt x="60" y="238"/>
                  <a:pt x="47" y="231"/>
                </a:cubicBezTo>
                <a:cubicBezTo>
                  <a:pt x="39" y="227"/>
                  <a:pt x="30" y="218"/>
                  <a:pt x="31" y="206"/>
                </a:cubicBezTo>
                <a:cubicBezTo>
                  <a:pt x="32" y="200"/>
                  <a:pt x="35" y="192"/>
                  <a:pt x="45" y="191"/>
                </a:cubicBezTo>
                <a:cubicBezTo>
                  <a:pt x="50" y="189"/>
                  <a:pt x="53" y="186"/>
                  <a:pt x="55" y="182"/>
                </a:cubicBezTo>
                <a:cubicBezTo>
                  <a:pt x="57" y="177"/>
                  <a:pt x="56" y="171"/>
                  <a:pt x="52" y="164"/>
                </a:cubicBezTo>
                <a:cubicBezTo>
                  <a:pt x="49" y="161"/>
                  <a:pt x="49" y="152"/>
                  <a:pt x="51" y="145"/>
                </a:cubicBezTo>
                <a:cubicBezTo>
                  <a:pt x="54" y="136"/>
                  <a:pt x="60" y="130"/>
                  <a:pt x="70" y="126"/>
                </a:cubicBezTo>
                <a:cubicBezTo>
                  <a:pt x="74" y="126"/>
                  <a:pt x="78" y="123"/>
                  <a:pt x="80" y="118"/>
                </a:cubicBezTo>
                <a:cubicBezTo>
                  <a:pt x="83" y="113"/>
                  <a:pt x="82" y="107"/>
                  <a:pt x="79" y="104"/>
                </a:cubicBezTo>
                <a:cubicBezTo>
                  <a:pt x="76" y="100"/>
                  <a:pt x="77" y="90"/>
                  <a:pt x="81" y="83"/>
                </a:cubicBezTo>
                <a:cubicBezTo>
                  <a:pt x="84" y="77"/>
                  <a:pt x="88" y="73"/>
                  <a:pt x="92" y="73"/>
                </a:cubicBezTo>
                <a:cubicBezTo>
                  <a:pt x="93" y="73"/>
                  <a:pt x="94" y="73"/>
                  <a:pt x="94" y="73"/>
                </a:cubicBezTo>
                <a:lnTo>
                  <a:pt x="95" y="74"/>
                </a:lnTo>
                <a:lnTo>
                  <a:pt x="96" y="74"/>
                </a:lnTo>
                <a:cubicBezTo>
                  <a:pt x="101" y="74"/>
                  <a:pt x="108" y="71"/>
                  <a:pt x="111" y="66"/>
                </a:cubicBezTo>
                <a:cubicBezTo>
                  <a:pt x="113" y="63"/>
                  <a:pt x="114" y="58"/>
                  <a:pt x="112" y="55"/>
                </a:cubicBezTo>
                <a:cubicBezTo>
                  <a:pt x="110" y="49"/>
                  <a:pt x="110" y="42"/>
                  <a:pt x="113" y="38"/>
                </a:cubicBezTo>
                <a:cubicBezTo>
                  <a:pt x="115" y="35"/>
                  <a:pt x="118" y="33"/>
                  <a:pt x="123" y="32"/>
                </a:cubicBezTo>
                <a:cubicBezTo>
                  <a:pt x="129" y="31"/>
                  <a:pt x="136" y="31"/>
                  <a:pt x="143" y="31"/>
                </a:cubicBezTo>
                <a:cubicBezTo>
                  <a:pt x="164" y="33"/>
                  <a:pt x="186" y="34"/>
                  <a:pt x="207" y="38"/>
                </a:cubicBezTo>
                <a:cubicBezTo>
                  <a:pt x="207" y="38"/>
                  <a:pt x="228" y="43"/>
                  <a:pt x="231" y="44"/>
                </a:cubicBezTo>
                <a:cubicBezTo>
                  <a:pt x="240" y="48"/>
                  <a:pt x="248" y="54"/>
                  <a:pt x="257" y="60"/>
                </a:cubicBezTo>
                <a:cubicBezTo>
                  <a:pt x="259" y="63"/>
                  <a:pt x="262" y="65"/>
                  <a:pt x="265" y="66"/>
                </a:cubicBezTo>
                <a:cubicBezTo>
                  <a:pt x="267" y="68"/>
                  <a:pt x="269" y="70"/>
                  <a:pt x="271" y="72"/>
                </a:cubicBezTo>
                <a:cubicBezTo>
                  <a:pt x="276" y="77"/>
                  <a:pt x="282" y="83"/>
                  <a:pt x="290" y="85"/>
                </a:cubicBezTo>
                <a:cubicBezTo>
                  <a:pt x="296" y="89"/>
                  <a:pt x="303" y="89"/>
                  <a:pt x="309" y="89"/>
                </a:cubicBezTo>
                <a:lnTo>
                  <a:pt x="310" y="89"/>
                </a:lnTo>
                <a:cubicBezTo>
                  <a:pt x="330" y="91"/>
                  <a:pt x="340" y="98"/>
                  <a:pt x="345" y="116"/>
                </a:cubicBezTo>
                <a:cubicBezTo>
                  <a:pt x="349" y="133"/>
                  <a:pt x="350" y="153"/>
                  <a:pt x="349" y="170"/>
                </a:cubicBezTo>
                <a:close/>
                <a:moveTo>
                  <a:pt x="394" y="226"/>
                </a:moveTo>
                <a:cubicBezTo>
                  <a:pt x="387" y="232"/>
                  <a:pt x="378" y="234"/>
                  <a:pt x="369" y="235"/>
                </a:cubicBezTo>
                <a:cubicBezTo>
                  <a:pt x="373" y="226"/>
                  <a:pt x="376" y="215"/>
                  <a:pt x="377" y="205"/>
                </a:cubicBezTo>
                <a:cubicBezTo>
                  <a:pt x="380" y="182"/>
                  <a:pt x="380" y="157"/>
                  <a:pt x="378" y="133"/>
                </a:cubicBezTo>
                <a:cubicBezTo>
                  <a:pt x="376" y="119"/>
                  <a:pt x="374" y="104"/>
                  <a:pt x="367" y="91"/>
                </a:cubicBezTo>
                <a:lnTo>
                  <a:pt x="369" y="91"/>
                </a:lnTo>
                <a:cubicBezTo>
                  <a:pt x="380" y="91"/>
                  <a:pt x="388" y="92"/>
                  <a:pt x="392" y="98"/>
                </a:cubicBezTo>
                <a:cubicBezTo>
                  <a:pt x="404" y="116"/>
                  <a:pt x="406" y="141"/>
                  <a:pt x="406" y="167"/>
                </a:cubicBezTo>
                <a:lnTo>
                  <a:pt x="406" y="173"/>
                </a:lnTo>
                <a:cubicBezTo>
                  <a:pt x="406" y="190"/>
                  <a:pt x="406" y="216"/>
                  <a:pt x="394" y="226"/>
                </a:cubicBezTo>
                <a:close/>
              </a:path>
            </a:pathLst>
          </a:custGeom>
          <a:solidFill>
            <a:schemeClr val="accent1"/>
          </a:solidFill>
          <a:ln>
            <a:noFill/>
          </a:ln>
        </p:spPr>
        <p:txBody>
          <a:bodyPr/>
          <a:lstStyle/>
          <a:p>
            <a:endParaRPr lang="zh-CN" altLang="en-US"/>
          </a:p>
        </p:txBody>
      </p:sp>
      <p:sp>
        <p:nvSpPr>
          <p:cNvPr id="130" name="telephone-auricular-outline_58388">
            <a:extLst>
              <a:ext uri="{FF2B5EF4-FFF2-40B4-BE49-F238E27FC236}">
                <a16:creationId xmlns:a16="http://schemas.microsoft.com/office/drawing/2014/main" id="{66C3097C-90A9-4BEF-B90C-676E243FE1C0}"/>
              </a:ext>
            </a:extLst>
          </p:cNvPr>
          <p:cNvSpPr>
            <a:spLocks noChangeAspect="1"/>
          </p:cNvSpPr>
          <p:nvPr/>
        </p:nvSpPr>
        <p:spPr bwMode="auto">
          <a:xfrm>
            <a:off x="4886213" y="5844060"/>
            <a:ext cx="609685" cy="608867"/>
          </a:xfrm>
          <a:custGeom>
            <a:avLst/>
            <a:gdLst>
              <a:gd name="connsiteX0" fmla="*/ 484693 w 608384"/>
              <a:gd name="connsiteY0" fmla="*/ 45691 h 607568"/>
              <a:gd name="connsiteX1" fmla="*/ 473352 w 608384"/>
              <a:gd name="connsiteY1" fmla="*/ 50377 h 607568"/>
              <a:gd name="connsiteX2" fmla="*/ 377540 w 608384"/>
              <a:gd name="connsiteY2" fmla="*/ 145976 h 607568"/>
              <a:gd name="connsiteX3" fmla="*/ 377540 w 608384"/>
              <a:gd name="connsiteY3" fmla="*/ 168626 h 607568"/>
              <a:gd name="connsiteX4" fmla="*/ 439641 w 608384"/>
              <a:gd name="connsiteY4" fmla="*/ 230640 h 607568"/>
              <a:gd name="connsiteX5" fmla="*/ 444569 w 608384"/>
              <a:gd name="connsiteY5" fmla="*/ 241340 h 607568"/>
              <a:gd name="connsiteX6" fmla="*/ 392087 w 608384"/>
              <a:gd name="connsiteY6" fmla="*/ 390674 h 607568"/>
              <a:gd name="connsiteX7" fmla="*/ 391227 w 608384"/>
              <a:gd name="connsiteY7" fmla="*/ 391533 h 607568"/>
              <a:gd name="connsiteX8" fmla="*/ 258498 w 608384"/>
              <a:gd name="connsiteY8" fmla="*/ 444644 h 607568"/>
              <a:gd name="connsiteX9" fmla="*/ 241682 w 608384"/>
              <a:gd name="connsiteY9" fmla="*/ 443941 h 607568"/>
              <a:gd name="connsiteX10" fmla="*/ 230967 w 608384"/>
              <a:gd name="connsiteY10" fmla="*/ 439020 h 607568"/>
              <a:gd name="connsiteX11" fmla="*/ 168865 w 608384"/>
              <a:gd name="connsiteY11" fmla="*/ 377006 h 607568"/>
              <a:gd name="connsiteX12" fmla="*/ 157524 w 608384"/>
              <a:gd name="connsiteY12" fmla="*/ 372320 h 607568"/>
              <a:gd name="connsiteX13" fmla="*/ 146183 w 608384"/>
              <a:gd name="connsiteY13" fmla="*/ 377006 h 607568"/>
              <a:gd name="connsiteX14" fmla="*/ 50449 w 608384"/>
              <a:gd name="connsiteY14" fmla="*/ 472683 h 607568"/>
              <a:gd name="connsiteX15" fmla="*/ 50449 w 608384"/>
              <a:gd name="connsiteY15" fmla="*/ 495333 h 607568"/>
              <a:gd name="connsiteX16" fmla="*/ 90338 w 608384"/>
              <a:gd name="connsiteY16" fmla="*/ 535166 h 607568"/>
              <a:gd name="connsiteX17" fmla="*/ 186541 w 608384"/>
              <a:gd name="connsiteY17" fmla="*/ 561877 h 607568"/>
              <a:gd name="connsiteX18" fmla="*/ 302611 w 608384"/>
              <a:gd name="connsiteY18" fmla="*/ 536650 h 607568"/>
              <a:gd name="connsiteX19" fmla="*/ 440424 w 608384"/>
              <a:gd name="connsiteY19" fmla="*/ 439880 h 607568"/>
              <a:gd name="connsiteX20" fmla="*/ 561186 w 608384"/>
              <a:gd name="connsiteY20" fmla="*/ 213535 h 607568"/>
              <a:gd name="connsiteX21" fmla="*/ 535923 w 608384"/>
              <a:gd name="connsiteY21" fmla="*/ 90210 h 607568"/>
              <a:gd name="connsiteX22" fmla="*/ 496034 w 608384"/>
              <a:gd name="connsiteY22" fmla="*/ 50377 h 607568"/>
              <a:gd name="connsiteX23" fmla="*/ 484693 w 608384"/>
              <a:gd name="connsiteY23" fmla="*/ 45691 h 607568"/>
              <a:gd name="connsiteX24" fmla="*/ 484681 w 608384"/>
              <a:gd name="connsiteY24" fmla="*/ 45160 h 607568"/>
              <a:gd name="connsiteX25" fmla="*/ 496412 w 608384"/>
              <a:gd name="connsiteY25" fmla="*/ 50002 h 607568"/>
              <a:gd name="connsiteX26" fmla="*/ 536300 w 608384"/>
              <a:gd name="connsiteY26" fmla="*/ 89832 h 607568"/>
              <a:gd name="connsiteX27" fmla="*/ 551700 w 608384"/>
              <a:gd name="connsiteY27" fmla="*/ 263998 h 607568"/>
              <a:gd name="connsiteX28" fmla="*/ 530088 w 608384"/>
              <a:gd name="connsiteY28" fmla="*/ 319082 h 607568"/>
              <a:gd name="connsiteX29" fmla="*/ 527552 w 608384"/>
              <a:gd name="connsiteY29" fmla="*/ 323381 h 607568"/>
              <a:gd name="connsiteX30" fmla="*/ 493831 w 608384"/>
              <a:gd name="connsiteY30" fmla="*/ 378663 h 607568"/>
              <a:gd name="connsiteX31" fmla="*/ 440804 w 608384"/>
              <a:gd name="connsiteY31" fmla="*/ 440184 h 607568"/>
              <a:gd name="connsiteX32" fmla="*/ 186542 w 608384"/>
              <a:gd name="connsiteY32" fmla="*/ 562409 h 607568"/>
              <a:gd name="connsiteX33" fmla="*/ 89952 w 608384"/>
              <a:gd name="connsiteY33" fmla="*/ 535543 h 607568"/>
              <a:gd name="connsiteX34" fmla="*/ 50064 w 608384"/>
              <a:gd name="connsiteY34" fmla="*/ 495713 h 607568"/>
              <a:gd name="connsiteX35" fmla="*/ 50064 w 608384"/>
              <a:gd name="connsiteY35" fmla="*/ 472283 h 607568"/>
              <a:gd name="connsiteX36" fmla="*/ 145794 w 608384"/>
              <a:gd name="connsiteY36" fmla="*/ 376690 h 607568"/>
              <a:gd name="connsiteX37" fmla="*/ 157526 w 608384"/>
              <a:gd name="connsiteY37" fmla="*/ 371848 h 607568"/>
              <a:gd name="connsiteX38" fmla="*/ 169257 w 608384"/>
              <a:gd name="connsiteY38" fmla="*/ 376690 h 607568"/>
              <a:gd name="connsiteX39" fmla="*/ 231357 w 608384"/>
              <a:gd name="connsiteY39" fmla="*/ 438622 h 607568"/>
              <a:gd name="connsiteX40" fmla="*/ 241759 w 608384"/>
              <a:gd name="connsiteY40" fmla="*/ 443465 h 607568"/>
              <a:gd name="connsiteX41" fmla="*/ 258496 w 608384"/>
              <a:gd name="connsiteY41" fmla="*/ 444168 h 607568"/>
              <a:gd name="connsiteX42" fmla="*/ 390828 w 608384"/>
              <a:gd name="connsiteY42" fmla="*/ 391138 h 607568"/>
              <a:gd name="connsiteX43" fmla="*/ 391688 w 608384"/>
              <a:gd name="connsiteY43" fmla="*/ 390279 h 607568"/>
              <a:gd name="connsiteX44" fmla="*/ 444089 w 608384"/>
              <a:gd name="connsiteY44" fmla="*/ 241422 h 607568"/>
              <a:gd name="connsiteX45" fmla="*/ 439240 w 608384"/>
              <a:gd name="connsiteY45" fmla="*/ 231035 h 607568"/>
              <a:gd name="connsiteX46" fmla="*/ 377219 w 608384"/>
              <a:gd name="connsiteY46" fmla="*/ 169025 h 607568"/>
              <a:gd name="connsiteX47" fmla="*/ 377219 w 608384"/>
              <a:gd name="connsiteY47" fmla="*/ 145595 h 607568"/>
              <a:gd name="connsiteX48" fmla="*/ 472949 w 608384"/>
              <a:gd name="connsiteY48" fmla="*/ 50002 h 607568"/>
              <a:gd name="connsiteX49" fmla="*/ 484681 w 608384"/>
              <a:gd name="connsiteY49" fmla="*/ 45160 h 607568"/>
              <a:gd name="connsiteX50" fmla="*/ 484693 w 608384"/>
              <a:gd name="connsiteY50" fmla="*/ 44597 h 607568"/>
              <a:gd name="connsiteX51" fmla="*/ 472570 w 608384"/>
              <a:gd name="connsiteY51" fmla="*/ 49596 h 607568"/>
              <a:gd name="connsiteX52" fmla="*/ 376836 w 608384"/>
              <a:gd name="connsiteY52" fmla="*/ 145273 h 607568"/>
              <a:gd name="connsiteX53" fmla="*/ 376836 w 608384"/>
              <a:gd name="connsiteY53" fmla="*/ 169407 h 607568"/>
              <a:gd name="connsiteX54" fmla="*/ 438938 w 608384"/>
              <a:gd name="connsiteY54" fmla="*/ 231343 h 607568"/>
              <a:gd name="connsiteX55" fmla="*/ 443552 w 608384"/>
              <a:gd name="connsiteY55" fmla="*/ 241418 h 607568"/>
              <a:gd name="connsiteX56" fmla="*/ 391305 w 608384"/>
              <a:gd name="connsiteY56" fmla="*/ 389893 h 607568"/>
              <a:gd name="connsiteX57" fmla="*/ 390445 w 608384"/>
              <a:gd name="connsiteY57" fmla="*/ 390830 h 607568"/>
              <a:gd name="connsiteX58" fmla="*/ 258498 w 608384"/>
              <a:gd name="connsiteY58" fmla="*/ 443629 h 607568"/>
              <a:gd name="connsiteX59" fmla="*/ 241760 w 608384"/>
              <a:gd name="connsiteY59" fmla="*/ 442926 h 607568"/>
              <a:gd name="connsiteX60" fmla="*/ 231670 w 608384"/>
              <a:gd name="connsiteY60" fmla="*/ 438317 h 607568"/>
              <a:gd name="connsiteX61" fmla="*/ 169647 w 608384"/>
              <a:gd name="connsiteY61" fmla="*/ 376303 h 607568"/>
              <a:gd name="connsiteX62" fmla="*/ 157524 w 608384"/>
              <a:gd name="connsiteY62" fmla="*/ 371305 h 607568"/>
              <a:gd name="connsiteX63" fmla="*/ 145400 w 608384"/>
              <a:gd name="connsiteY63" fmla="*/ 376303 h 607568"/>
              <a:gd name="connsiteX64" fmla="*/ 49666 w 608384"/>
              <a:gd name="connsiteY64" fmla="*/ 471902 h 607568"/>
              <a:gd name="connsiteX65" fmla="*/ 49666 w 608384"/>
              <a:gd name="connsiteY65" fmla="*/ 496114 h 607568"/>
              <a:gd name="connsiteX66" fmla="*/ 89556 w 608384"/>
              <a:gd name="connsiteY66" fmla="*/ 535947 h 607568"/>
              <a:gd name="connsiteX67" fmla="*/ 186541 w 608384"/>
              <a:gd name="connsiteY67" fmla="*/ 562971 h 607568"/>
              <a:gd name="connsiteX68" fmla="*/ 303002 w 608384"/>
              <a:gd name="connsiteY68" fmla="*/ 537587 h 607568"/>
              <a:gd name="connsiteX69" fmla="*/ 441206 w 608384"/>
              <a:gd name="connsiteY69" fmla="*/ 440582 h 607568"/>
              <a:gd name="connsiteX70" fmla="*/ 497124 w 608384"/>
              <a:gd name="connsiteY70" fmla="*/ 374969 h 607568"/>
              <a:gd name="connsiteX71" fmla="*/ 527552 w 608384"/>
              <a:gd name="connsiteY71" fmla="*/ 323381 h 607568"/>
              <a:gd name="connsiteX72" fmla="*/ 529931 w 608384"/>
              <a:gd name="connsiteY72" fmla="*/ 319480 h 607568"/>
              <a:gd name="connsiteX73" fmla="*/ 530088 w 608384"/>
              <a:gd name="connsiteY73" fmla="*/ 319082 h 607568"/>
              <a:gd name="connsiteX74" fmla="*/ 533185 w 608384"/>
              <a:gd name="connsiteY74" fmla="*/ 313830 h 607568"/>
              <a:gd name="connsiteX75" fmla="*/ 562281 w 608384"/>
              <a:gd name="connsiteY75" fmla="*/ 213613 h 607568"/>
              <a:gd name="connsiteX76" fmla="*/ 536705 w 608384"/>
              <a:gd name="connsiteY76" fmla="*/ 89429 h 607568"/>
              <a:gd name="connsiteX77" fmla="*/ 496816 w 608384"/>
              <a:gd name="connsiteY77" fmla="*/ 49596 h 607568"/>
              <a:gd name="connsiteX78" fmla="*/ 484693 w 608384"/>
              <a:gd name="connsiteY78" fmla="*/ 44597 h 607568"/>
              <a:gd name="connsiteX79" fmla="*/ 484693 w 608384"/>
              <a:gd name="connsiteY79" fmla="*/ 1015 h 607568"/>
              <a:gd name="connsiteX80" fmla="*/ 527632 w 608384"/>
              <a:gd name="connsiteY80" fmla="*/ 18823 h 607568"/>
              <a:gd name="connsiteX81" fmla="*/ 567521 w 608384"/>
              <a:gd name="connsiteY81" fmla="*/ 58656 h 607568"/>
              <a:gd name="connsiteX82" fmla="*/ 586997 w 608384"/>
              <a:gd name="connsiteY82" fmla="*/ 87007 h 607568"/>
              <a:gd name="connsiteX83" fmla="*/ 599745 w 608384"/>
              <a:gd name="connsiteY83" fmla="*/ 122545 h 607568"/>
              <a:gd name="connsiteX84" fmla="*/ 605612 w 608384"/>
              <a:gd name="connsiteY84" fmla="*/ 218222 h 607568"/>
              <a:gd name="connsiteX85" fmla="*/ 569555 w 608384"/>
              <a:gd name="connsiteY85" fmla="*/ 339048 h 607568"/>
              <a:gd name="connsiteX86" fmla="*/ 472022 w 608384"/>
              <a:gd name="connsiteY86" fmla="*/ 471355 h 607568"/>
              <a:gd name="connsiteX87" fmla="*/ 320287 w 608384"/>
              <a:gd name="connsiteY87" fmla="*/ 577576 h 607568"/>
              <a:gd name="connsiteX88" fmla="*/ 249816 w 608384"/>
              <a:gd name="connsiteY88" fmla="*/ 599914 h 607568"/>
              <a:gd name="connsiteX89" fmla="*/ 186541 w 608384"/>
              <a:gd name="connsiteY89" fmla="*/ 606475 h 607568"/>
              <a:gd name="connsiteX90" fmla="*/ 111143 w 608384"/>
              <a:gd name="connsiteY90" fmla="*/ 595618 h 607568"/>
              <a:gd name="connsiteX91" fmla="*/ 58739 w 608384"/>
              <a:gd name="connsiteY91" fmla="*/ 566720 h 607568"/>
              <a:gd name="connsiteX92" fmla="*/ 18850 w 608384"/>
              <a:gd name="connsiteY92" fmla="*/ 526887 h 607568"/>
              <a:gd name="connsiteX93" fmla="*/ 18850 w 608384"/>
              <a:gd name="connsiteY93" fmla="*/ 441129 h 607568"/>
              <a:gd name="connsiteX94" fmla="*/ 114584 w 608384"/>
              <a:gd name="connsiteY94" fmla="*/ 345530 h 607568"/>
              <a:gd name="connsiteX95" fmla="*/ 157524 w 608384"/>
              <a:gd name="connsiteY95" fmla="*/ 327723 h 607568"/>
              <a:gd name="connsiteX96" fmla="*/ 200463 w 608384"/>
              <a:gd name="connsiteY96" fmla="*/ 345530 h 607568"/>
              <a:gd name="connsiteX97" fmla="*/ 254978 w 608384"/>
              <a:gd name="connsiteY97" fmla="*/ 399891 h 607568"/>
              <a:gd name="connsiteX98" fmla="*/ 255056 w 608384"/>
              <a:gd name="connsiteY98" fmla="*/ 400047 h 607568"/>
              <a:gd name="connsiteX99" fmla="*/ 255291 w 608384"/>
              <a:gd name="connsiteY99" fmla="*/ 400047 h 607568"/>
              <a:gd name="connsiteX100" fmla="*/ 258498 w 608384"/>
              <a:gd name="connsiteY100" fmla="*/ 400047 h 607568"/>
              <a:gd name="connsiteX101" fmla="*/ 330533 w 608384"/>
              <a:gd name="connsiteY101" fmla="*/ 381536 h 607568"/>
              <a:gd name="connsiteX102" fmla="*/ 358455 w 608384"/>
              <a:gd name="connsiteY102" fmla="*/ 361151 h 607568"/>
              <a:gd name="connsiteX103" fmla="*/ 361662 w 608384"/>
              <a:gd name="connsiteY103" fmla="*/ 357949 h 607568"/>
              <a:gd name="connsiteX104" fmla="*/ 384031 w 608384"/>
              <a:gd name="connsiteY104" fmla="*/ 326395 h 607568"/>
              <a:gd name="connsiteX105" fmla="*/ 400613 w 608384"/>
              <a:gd name="connsiteY105" fmla="*/ 254930 h 607568"/>
              <a:gd name="connsiteX106" fmla="*/ 400613 w 608384"/>
              <a:gd name="connsiteY106" fmla="*/ 254774 h 607568"/>
              <a:gd name="connsiteX107" fmla="*/ 345941 w 608384"/>
              <a:gd name="connsiteY107" fmla="*/ 200180 h 607568"/>
              <a:gd name="connsiteX108" fmla="*/ 345941 w 608384"/>
              <a:gd name="connsiteY108" fmla="*/ 114422 h 607568"/>
              <a:gd name="connsiteX109" fmla="*/ 441753 w 608384"/>
              <a:gd name="connsiteY109" fmla="*/ 18823 h 607568"/>
              <a:gd name="connsiteX110" fmla="*/ 484693 w 608384"/>
              <a:gd name="connsiteY110" fmla="*/ 1015 h 607568"/>
              <a:gd name="connsiteX111" fmla="*/ 484681 w 608384"/>
              <a:gd name="connsiteY111" fmla="*/ 565 h 607568"/>
              <a:gd name="connsiteX112" fmla="*/ 441352 w 608384"/>
              <a:gd name="connsiteY112" fmla="*/ 18450 h 607568"/>
              <a:gd name="connsiteX113" fmla="*/ 345622 w 608384"/>
              <a:gd name="connsiteY113" fmla="*/ 114043 h 607568"/>
              <a:gd name="connsiteX114" fmla="*/ 345622 w 608384"/>
              <a:gd name="connsiteY114" fmla="*/ 200577 h 607568"/>
              <a:gd name="connsiteX115" fmla="*/ 400057 w 608384"/>
              <a:gd name="connsiteY115" fmla="*/ 254934 h 607568"/>
              <a:gd name="connsiteX116" fmla="*/ 383554 w 608384"/>
              <a:gd name="connsiteY116" fmla="*/ 326160 h 607568"/>
              <a:gd name="connsiteX117" fmla="*/ 361264 w 608384"/>
              <a:gd name="connsiteY117" fmla="*/ 357634 h 607568"/>
              <a:gd name="connsiteX118" fmla="*/ 358058 w 608384"/>
              <a:gd name="connsiteY118" fmla="*/ 360758 h 607568"/>
              <a:gd name="connsiteX119" fmla="*/ 330293 w 608384"/>
              <a:gd name="connsiteY119" fmla="*/ 381064 h 607568"/>
              <a:gd name="connsiteX120" fmla="*/ 258496 w 608384"/>
              <a:gd name="connsiteY120" fmla="*/ 399573 h 607568"/>
              <a:gd name="connsiteX121" fmla="*/ 255289 w 608384"/>
              <a:gd name="connsiteY121" fmla="*/ 399495 h 607568"/>
              <a:gd name="connsiteX122" fmla="*/ 200854 w 608384"/>
              <a:gd name="connsiteY122" fmla="*/ 345138 h 607568"/>
              <a:gd name="connsiteX123" fmla="*/ 157526 w 608384"/>
              <a:gd name="connsiteY123" fmla="*/ 327175 h 607568"/>
              <a:gd name="connsiteX124" fmla="*/ 114197 w 608384"/>
              <a:gd name="connsiteY124" fmla="*/ 345138 h 607568"/>
              <a:gd name="connsiteX125" fmla="*/ 18467 w 608384"/>
              <a:gd name="connsiteY125" fmla="*/ 440731 h 607568"/>
              <a:gd name="connsiteX126" fmla="*/ 18467 w 608384"/>
              <a:gd name="connsiteY126" fmla="*/ 527265 h 607568"/>
              <a:gd name="connsiteX127" fmla="*/ 58355 w 608384"/>
              <a:gd name="connsiteY127" fmla="*/ 567095 h 607568"/>
              <a:gd name="connsiteX128" fmla="*/ 110990 w 608384"/>
              <a:gd name="connsiteY128" fmla="*/ 596148 h 607568"/>
              <a:gd name="connsiteX129" fmla="*/ 186542 w 608384"/>
              <a:gd name="connsiteY129" fmla="*/ 607004 h 607568"/>
              <a:gd name="connsiteX130" fmla="*/ 249892 w 608384"/>
              <a:gd name="connsiteY130" fmla="*/ 600444 h 607568"/>
              <a:gd name="connsiteX131" fmla="*/ 320438 w 608384"/>
              <a:gd name="connsiteY131" fmla="*/ 578107 h 607568"/>
              <a:gd name="connsiteX132" fmla="*/ 472402 w 608384"/>
              <a:gd name="connsiteY132" fmla="*/ 471736 h 607568"/>
              <a:gd name="connsiteX133" fmla="*/ 570008 w 608384"/>
              <a:gd name="connsiteY133" fmla="*/ 339281 h 607568"/>
              <a:gd name="connsiteX134" fmla="*/ 606142 w 608384"/>
              <a:gd name="connsiteY134" fmla="*/ 218305 h 607568"/>
              <a:gd name="connsiteX135" fmla="*/ 600276 w 608384"/>
              <a:gd name="connsiteY135" fmla="*/ 122478 h 607568"/>
              <a:gd name="connsiteX136" fmla="*/ 587449 w 608384"/>
              <a:gd name="connsiteY136" fmla="*/ 86786 h 607568"/>
              <a:gd name="connsiteX137" fmla="*/ 567897 w 608384"/>
              <a:gd name="connsiteY137" fmla="*/ 58280 h 607568"/>
              <a:gd name="connsiteX138" fmla="*/ 528009 w 608384"/>
              <a:gd name="connsiteY138" fmla="*/ 18450 h 607568"/>
              <a:gd name="connsiteX139" fmla="*/ 484681 w 608384"/>
              <a:gd name="connsiteY139" fmla="*/ 565 h 607568"/>
              <a:gd name="connsiteX140" fmla="*/ 484693 w 608384"/>
              <a:gd name="connsiteY140" fmla="*/ 0 h 607568"/>
              <a:gd name="connsiteX141" fmla="*/ 528336 w 608384"/>
              <a:gd name="connsiteY141" fmla="*/ 18042 h 607568"/>
              <a:gd name="connsiteX142" fmla="*/ 568225 w 608384"/>
              <a:gd name="connsiteY142" fmla="*/ 57875 h 607568"/>
              <a:gd name="connsiteX143" fmla="*/ 587935 w 608384"/>
              <a:gd name="connsiteY143" fmla="*/ 86539 h 607568"/>
              <a:gd name="connsiteX144" fmla="*/ 600762 w 608384"/>
              <a:gd name="connsiteY144" fmla="*/ 122310 h 607568"/>
              <a:gd name="connsiteX145" fmla="*/ 606707 w 608384"/>
              <a:gd name="connsiteY145" fmla="*/ 218300 h 607568"/>
              <a:gd name="connsiteX146" fmla="*/ 570493 w 608384"/>
              <a:gd name="connsiteY146" fmla="*/ 339516 h 607568"/>
              <a:gd name="connsiteX147" fmla="*/ 472804 w 608384"/>
              <a:gd name="connsiteY147" fmla="*/ 472136 h 607568"/>
              <a:gd name="connsiteX148" fmla="*/ 320678 w 608384"/>
              <a:gd name="connsiteY148" fmla="*/ 578592 h 607568"/>
              <a:gd name="connsiteX149" fmla="*/ 250051 w 608384"/>
              <a:gd name="connsiteY149" fmla="*/ 600929 h 607568"/>
              <a:gd name="connsiteX150" fmla="*/ 186541 w 608384"/>
              <a:gd name="connsiteY150" fmla="*/ 607568 h 607568"/>
              <a:gd name="connsiteX151" fmla="*/ 110830 w 608384"/>
              <a:gd name="connsiteY151" fmla="*/ 596634 h 607568"/>
              <a:gd name="connsiteX152" fmla="*/ 57957 w 608384"/>
              <a:gd name="connsiteY152" fmla="*/ 567501 h 607568"/>
              <a:gd name="connsiteX153" fmla="*/ 18068 w 608384"/>
              <a:gd name="connsiteY153" fmla="*/ 527668 h 607568"/>
              <a:gd name="connsiteX154" fmla="*/ 18068 w 608384"/>
              <a:gd name="connsiteY154" fmla="*/ 440348 h 607568"/>
              <a:gd name="connsiteX155" fmla="*/ 113880 w 608384"/>
              <a:gd name="connsiteY155" fmla="*/ 344749 h 607568"/>
              <a:gd name="connsiteX156" fmla="*/ 157524 w 608384"/>
              <a:gd name="connsiteY156" fmla="*/ 326707 h 607568"/>
              <a:gd name="connsiteX157" fmla="*/ 201245 w 608384"/>
              <a:gd name="connsiteY157" fmla="*/ 344749 h 607568"/>
              <a:gd name="connsiteX158" fmla="*/ 255526 w 608384"/>
              <a:gd name="connsiteY158" fmla="*/ 398953 h 607568"/>
              <a:gd name="connsiteX159" fmla="*/ 258498 w 608384"/>
              <a:gd name="connsiteY159" fmla="*/ 399031 h 607568"/>
              <a:gd name="connsiteX160" fmla="*/ 329985 w 608384"/>
              <a:gd name="connsiteY160" fmla="*/ 380599 h 607568"/>
              <a:gd name="connsiteX161" fmla="*/ 357751 w 608384"/>
              <a:gd name="connsiteY161" fmla="*/ 360448 h 607568"/>
              <a:gd name="connsiteX162" fmla="*/ 360958 w 608384"/>
              <a:gd name="connsiteY162" fmla="*/ 357246 h 607568"/>
              <a:gd name="connsiteX163" fmla="*/ 383093 w 608384"/>
              <a:gd name="connsiteY163" fmla="*/ 325926 h 607568"/>
              <a:gd name="connsiteX164" fmla="*/ 399518 w 608384"/>
              <a:gd name="connsiteY164" fmla="*/ 255165 h 607568"/>
              <a:gd name="connsiteX165" fmla="*/ 345237 w 608384"/>
              <a:gd name="connsiteY165" fmla="*/ 200961 h 607568"/>
              <a:gd name="connsiteX166" fmla="*/ 345237 w 608384"/>
              <a:gd name="connsiteY166" fmla="*/ 113719 h 607568"/>
              <a:gd name="connsiteX167" fmla="*/ 440971 w 608384"/>
              <a:gd name="connsiteY167" fmla="*/ 18042 h 607568"/>
              <a:gd name="connsiteX168" fmla="*/ 484693 w 608384"/>
              <a:gd name="connsiteY168"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608384" h="607568">
                <a:moveTo>
                  <a:pt x="484693" y="45691"/>
                </a:moveTo>
                <a:cubicBezTo>
                  <a:pt x="480391" y="45691"/>
                  <a:pt x="476324" y="47331"/>
                  <a:pt x="473352" y="50377"/>
                </a:cubicBezTo>
                <a:lnTo>
                  <a:pt x="377540" y="145976"/>
                </a:lnTo>
                <a:cubicBezTo>
                  <a:pt x="371282" y="152224"/>
                  <a:pt x="371282" y="162377"/>
                  <a:pt x="377540" y="168626"/>
                </a:cubicBezTo>
                <a:lnTo>
                  <a:pt x="439641" y="230640"/>
                </a:lnTo>
                <a:cubicBezTo>
                  <a:pt x="442535" y="233530"/>
                  <a:pt x="444256" y="237279"/>
                  <a:pt x="444569" y="241340"/>
                </a:cubicBezTo>
                <a:cubicBezTo>
                  <a:pt x="452234" y="333893"/>
                  <a:pt x="394512" y="388409"/>
                  <a:pt x="392087" y="390674"/>
                </a:cubicBezTo>
                <a:cubicBezTo>
                  <a:pt x="391774" y="390909"/>
                  <a:pt x="391462" y="391221"/>
                  <a:pt x="391227" y="391533"/>
                </a:cubicBezTo>
                <a:cubicBezTo>
                  <a:pt x="389193" y="393642"/>
                  <a:pt x="341014" y="444644"/>
                  <a:pt x="258498" y="444644"/>
                </a:cubicBezTo>
                <a:cubicBezTo>
                  <a:pt x="252945" y="444644"/>
                  <a:pt x="247313" y="444410"/>
                  <a:pt x="241682" y="443941"/>
                </a:cubicBezTo>
                <a:cubicBezTo>
                  <a:pt x="237615" y="443629"/>
                  <a:pt x="233860" y="441910"/>
                  <a:pt x="230967" y="439020"/>
                </a:cubicBezTo>
                <a:lnTo>
                  <a:pt x="168865" y="377006"/>
                </a:lnTo>
                <a:cubicBezTo>
                  <a:pt x="165892" y="374038"/>
                  <a:pt x="161825" y="372320"/>
                  <a:pt x="157524" y="372320"/>
                </a:cubicBezTo>
                <a:cubicBezTo>
                  <a:pt x="153222" y="372320"/>
                  <a:pt x="149233" y="374038"/>
                  <a:pt x="146183" y="377006"/>
                </a:cubicBezTo>
                <a:lnTo>
                  <a:pt x="50449" y="472683"/>
                </a:lnTo>
                <a:cubicBezTo>
                  <a:pt x="44192" y="478931"/>
                  <a:pt x="44192" y="489085"/>
                  <a:pt x="50449" y="495333"/>
                </a:cubicBezTo>
                <a:lnTo>
                  <a:pt x="90338" y="535166"/>
                </a:lnTo>
                <a:cubicBezTo>
                  <a:pt x="103165" y="548053"/>
                  <a:pt x="138830" y="561877"/>
                  <a:pt x="186541" y="561877"/>
                </a:cubicBezTo>
                <a:cubicBezTo>
                  <a:pt x="224553" y="561877"/>
                  <a:pt x="263582" y="553364"/>
                  <a:pt x="302611" y="536650"/>
                </a:cubicBezTo>
                <a:cubicBezTo>
                  <a:pt x="350321" y="516109"/>
                  <a:pt x="396702" y="483539"/>
                  <a:pt x="440424" y="439880"/>
                </a:cubicBezTo>
                <a:cubicBezTo>
                  <a:pt x="529900" y="350529"/>
                  <a:pt x="555476" y="267505"/>
                  <a:pt x="561186" y="213535"/>
                </a:cubicBezTo>
                <a:cubicBezTo>
                  <a:pt x="568069" y="148866"/>
                  <a:pt x="549376" y="103565"/>
                  <a:pt x="535923" y="90210"/>
                </a:cubicBezTo>
                <a:lnTo>
                  <a:pt x="496034" y="50377"/>
                </a:lnTo>
                <a:cubicBezTo>
                  <a:pt x="492983" y="47331"/>
                  <a:pt x="488994" y="45691"/>
                  <a:pt x="484693" y="45691"/>
                </a:cubicBezTo>
                <a:close/>
                <a:moveTo>
                  <a:pt x="484681" y="45160"/>
                </a:moveTo>
                <a:cubicBezTo>
                  <a:pt x="488904" y="45160"/>
                  <a:pt x="493127" y="46800"/>
                  <a:pt x="496412" y="50002"/>
                </a:cubicBezTo>
                <a:lnTo>
                  <a:pt x="536300" y="89832"/>
                </a:lnTo>
                <a:cubicBezTo>
                  <a:pt x="554337" y="107844"/>
                  <a:pt x="577476" y="175369"/>
                  <a:pt x="551700" y="263998"/>
                </a:cubicBezTo>
                <a:lnTo>
                  <a:pt x="530088" y="319082"/>
                </a:lnTo>
                <a:lnTo>
                  <a:pt x="527552" y="323381"/>
                </a:lnTo>
                <a:lnTo>
                  <a:pt x="493831" y="378663"/>
                </a:lnTo>
                <a:cubicBezTo>
                  <a:pt x="479120" y="398857"/>
                  <a:pt x="461589" y="419439"/>
                  <a:pt x="440804" y="440184"/>
                </a:cubicBezTo>
                <a:cubicBezTo>
                  <a:pt x="345231" y="535622"/>
                  <a:pt x="253099" y="562409"/>
                  <a:pt x="186542" y="562409"/>
                </a:cubicBezTo>
                <a:cubicBezTo>
                  <a:pt x="137426" y="562409"/>
                  <a:pt x="102231" y="547805"/>
                  <a:pt x="89952" y="535543"/>
                </a:cubicBezTo>
                <a:lnTo>
                  <a:pt x="50064" y="495713"/>
                </a:lnTo>
                <a:cubicBezTo>
                  <a:pt x="43573" y="489231"/>
                  <a:pt x="43573" y="478765"/>
                  <a:pt x="50064" y="472283"/>
                </a:cubicBezTo>
                <a:lnTo>
                  <a:pt x="145794" y="376690"/>
                </a:lnTo>
                <a:cubicBezTo>
                  <a:pt x="149079" y="373410"/>
                  <a:pt x="153302" y="371848"/>
                  <a:pt x="157526" y="371848"/>
                </a:cubicBezTo>
                <a:cubicBezTo>
                  <a:pt x="161749" y="371848"/>
                  <a:pt x="166051" y="373410"/>
                  <a:pt x="169257" y="376690"/>
                </a:cubicBezTo>
                <a:lnTo>
                  <a:pt x="231357" y="438622"/>
                </a:lnTo>
                <a:cubicBezTo>
                  <a:pt x="234094" y="441434"/>
                  <a:pt x="237770" y="443152"/>
                  <a:pt x="241759" y="443465"/>
                </a:cubicBezTo>
                <a:cubicBezTo>
                  <a:pt x="247468" y="443933"/>
                  <a:pt x="253099" y="444168"/>
                  <a:pt x="258496" y="444168"/>
                </a:cubicBezTo>
                <a:cubicBezTo>
                  <a:pt x="338740" y="444168"/>
                  <a:pt x="386448" y="395824"/>
                  <a:pt x="390828" y="391138"/>
                </a:cubicBezTo>
                <a:cubicBezTo>
                  <a:pt x="391141" y="390826"/>
                  <a:pt x="391375" y="390592"/>
                  <a:pt x="391688" y="390279"/>
                </a:cubicBezTo>
                <a:cubicBezTo>
                  <a:pt x="396694" y="385671"/>
                  <a:pt x="451519" y="331627"/>
                  <a:pt x="444089" y="241422"/>
                </a:cubicBezTo>
                <a:cubicBezTo>
                  <a:pt x="443777" y="237517"/>
                  <a:pt x="442056" y="233769"/>
                  <a:pt x="439240" y="231035"/>
                </a:cubicBezTo>
                <a:lnTo>
                  <a:pt x="377219" y="169025"/>
                </a:lnTo>
                <a:cubicBezTo>
                  <a:pt x="370728" y="162542"/>
                  <a:pt x="370728" y="152077"/>
                  <a:pt x="377219" y="145595"/>
                </a:cubicBezTo>
                <a:lnTo>
                  <a:pt x="472949" y="50002"/>
                </a:lnTo>
                <a:cubicBezTo>
                  <a:pt x="476156" y="46800"/>
                  <a:pt x="480457" y="45160"/>
                  <a:pt x="484681" y="45160"/>
                </a:cubicBezTo>
                <a:close/>
                <a:moveTo>
                  <a:pt x="484693" y="44597"/>
                </a:moveTo>
                <a:cubicBezTo>
                  <a:pt x="480078" y="44597"/>
                  <a:pt x="475855" y="46394"/>
                  <a:pt x="472570" y="49596"/>
                </a:cubicBezTo>
                <a:lnTo>
                  <a:pt x="376836" y="145273"/>
                </a:lnTo>
                <a:cubicBezTo>
                  <a:pt x="370187" y="151912"/>
                  <a:pt x="370187" y="162768"/>
                  <a:pt x="376836" y="169407"/>
                </a:cubicBezTo>
                <a:lnTo>
                  <a:pt x="438938" y="231343"/>
                </a:lnTo>
                <a:cubicBezTo>
                  <a:pt x="441597" y="234077"/>
                  <a:pt x="443239" y="237669"/>
                  <a:pt x="443552" y="241418"/>
                </a:cubicBezTo>
                <a:cubicBezTo>
                  <a:pt x="451217" y="333502"/>
                  <a:pt x="393808" y="387628"/>
                  <a:pt x="391305" y="389893"/>
                </a:cubicBezTo>
                <a:cubicBezTo>
                  <a:pt x="391071" y="390206"/>
                  <a:pt x="390758" y="390518"/>
                  <a:pt x="390445" y="390830"/>
                </a:cubicBezTo>
                <a:cubicBezTo>
                  <a:pt x="388489" y="392939"/>
                  <a:pt x="340544" y="443629"/>
                  <a:pt x="258498" y="443629"/>
                </a:cubicBezTo>
                <a:cubicBezTo>
                  <a:pt x="253023" y="443629"/>
                  <a:pt x="247391" y="443394"/>
                  <a:pt x="241760" y="442926"/>
                </a:cubicBezTo>
                <a:cubicBezTo>
                  <a:pt x="238006" y="442613"/>
                  <a:pt x="234408" y="440973"/>
                  <a:pt x="231670" y="438317"/>
                </a:cubicBezTo>
                <a:lnTo>
                  <a:pt x="169647" y="376303"/>
                </a:lnTo>
                <a:cubicBezTo>
                  <a:pt x="166362" y="373101"/>
                  <a:pt x="162138" y="371305"/>
                  <a:pt x="157524" y="371305"/>
                </a:cubicBezTo>
                <a:cubicBezTo>
                  <a:pt x="152987" y="371305"/>
                  <a:pt x="148685" y="373101"/>
                  <a:pt x="145400" y="376303"/>
                </a:cubicBezTo>
                <a:lnTo>
                  <a:pt x="49666" y="471902"/>
                </a:lnTo>
                <a:cubicBezTo>
                  <a:pt x="43018" y="478619"/>
                  <a:pt x="43018" y="489397"/>
                  <a:pt x="49666" y="496114"/>
                </a:cubicBezTo>
                <a:lnTo>
                  <a:pt x="89556" y="535947"/>
                </a:lnTo>
                <a:cubicBezTo>
                  <a:pt x="102617" y="548912"/>
                  <a:pt x="138518" y="562971"/>
                  <a:pt x="186541" y="562971"/>
                </a:cubicBezTo>
                <a:cubicBezTo>
                  <a:pt x="224709" y="562971"/>
                  <a:pt x="263895" y="554379"/>
                  <a:pt x="303002" y="537587"/>
                </a:cubicBezTo>
                <a:cubicBezTo>
                  <a:pt x="350869" y="517046"/>
                  <a:pt x="397328" y="484399"/>
                  <a:pt x="441206" y="440582"/>
                </a:cubicBezTo>
                <a:cubicBezTo>
                  <a:pt x="463614" y="418206"/>
                  <a:pt x="482024" y="396215"/>
                  <a:pt x="497124" y="374969"/>
                </a:cubicBezTo>
                <a:lnTo>
                  <a:pt x="527552" y="323381"/>
                </a:lnTo>
                <a:lnTo>
                  <a:pt x="529931" y="319480"/>
                </a:lnTo>
                <a:lnTo>
                  <a:pt x="530088" y="319082"/>
                </a:lnTo>
                <a:lnTo>
                  <a:pt x="533185" y="313830"/>
                </a:lnTo>
                <a:cubicBezTo>
                  <a:pt x="551527" y="275042"/>
                  <a:pt x="559387" y="240676"/>
                  <a:pt x="562281" y="213613"/>
                </a:cubicBezTo>
                <a:cubicBezTo>
                  <a:pt x="568382" y="155739"/>
                  <a:pt x="553677" y="106377"/>
                  <a:pt x="536705" y="89429"/>
                </a:cubicBezTo>
                <a:lnTo>
                  <a:pt x="496816" y="49596"/>
                </a:lnTo>
                <a:cubicBezTo>
                  <a:pt x="493531" y="46394"/>
                  <a:pt x="489229" y="44597"/>
                  <a:pt x="484693" y="44597"/>
                </a:cubicBezTo>
                <a:close/>
                <a:moveTo>
                  <a:pt x="484693" y="1015"/>
                </a:moveTo>
                <a:cubicBezTo>
                  <a:pt x="500883" y="1015"/>
                  <a:pt x="516135" y="7342"/>
                  <a:pt x="527632" y="18823"/>
                </a:cubicBezTo>
                <a:lnTo>
                  <a:pt x="567521" y="58656"/>
                </a:lnTo>
                <a:cubicBezTo>
                  <a:pt x="574795" y="65919"/>
                  <a:pt x="581365" y="75448"/>
                  <a:pt x="586997" y="87007"/>
                </a:cubicBezTo>
                <a:cubicBezTo>
                  <a:pt x="592159" y="97551"/>
                  <a:pt x="596460" y="109501"/>
                  <a:pt x="599745" y="122545"/>
                </a:cubicBezTo>
                <a:cubicBezTo>
                  <a:pt x="607176" y="151677"/>
                  <a:pt x="609209" y="184793"/>
                  <a:pt x="605612" y="218222"/>
                </a:cubicBezTo>
                <a:cubicBezTo>
                  <a:pt x="601388" y="258601"/>
                  <a:pt x="589187" y="299215"/>
                  <a:pt x="569555" y="339048"/>
                </a:cubicBezTo>
                <a:cubicBezTo>
                  <a:pt x="546795" y="384973"/>
                  <a:pt x="513945" y="429570"/>
                  <a:pt x="472022" y="471355"/>
                </a:cubicBezTo>
                <a:cubicBezTo>
                  <a:pt x="424233" y="519077"/>
                  <a:pt x="373160" y="554848"/>
                  <a:pt x="320287" y="577576"/>
                </a:cubicBezTo>
                <a:cubicBezTo>
                  <a:pt x="297057" y="587574"/>
                  <a:pt x="273280" y="595071"/>
                  <a:pt x="249816" y="599914"/>
                </a:cubicBezTo>
                <a:cubicBezTo>
                  <a:pt x="228542" y="604288"/>
                  <a:pt x="207268" y="606475"/>
                  <a:pt x="186541" y="606475"/>
                </a:cubicBezTo>
                <a:cubicBezTo>
                  <a:pt x="159870" y="606475"/>
                  <a:pt x="133747" y="602726"/>
                  <a:pt x="111143" y="595618"/>
                </a:cubicBezTo>
                <a:cubicBezTo>
                  <a:pt x="95500" y="590698"/>
                  <a:pt x="73678" y="581716"/>
                  <a:pt x="58739" y="566720"/>
                </a:cubicBezTo>
                <a:lnTo>
                  <a:pt x="18850" y="526887"/>
                </a:lnTo>
                <a:cubicBezTo>
                  <a:pt x="-4849" y="503222"/>
                  <a:pt x="-4849" y="464795"/>
                  <a:pt x="18850" y="441129"/>
                </a:cubicBezTo>
                <a:lnTo>
                  <a:pt x="114584" y="345530"/>
                </a:lnTo>
                <a:cubicBezTo>
                  <a:pt x="126082" y="334049"/>
                  <a:pt x="141333" y="327723"/>
                  <a:pt x="157524" y="327723"/>
                </a:cubicBezTo>
                <a:cubicBezTo>
                  <a:pt x="173792" y="327723"/>
                  <a:pt x="189044" y="334049"/>
                  <a:pt x="200463" y="345530"/>
                </a:cubicBezTo>
                <a:lnTo>
                  <a:pt x="254978" y="399891"/>
                </a:lnTo>
                <a:lnTo>
                  <a:pt x="255056" y="400047"/>
                </a:lnTo>
                <a:lnTo>
                  <a:pt x="255291" y="400047"/>
                </a:lnTo>
                <a:cubicBezTo>
                  <a:pt x="256386" y="400047"/>
                  <a:pt x="257481" y="400047"/>
                  <a:pt x="258498" y="400047"/>
                </a:cubicBezTo>
                <a:cubicBezTo>
                  <a:pt x="284074" y="400047"/>
                  <a:pt x="308320" y="393798"/>
                  <a:pt x="330533" y="381536"/>
                </a:cubicBezTo>
                <a:cubicBezTo>
                  <a:pt x="348287" y="371695"/>
                  <a:pt x="358064" y="361620"/>
                  <a:pt x="358455" y="361151"/>
                </a:cubicBezTo>
                <a:cubicBezTo>
                  <a:pt x="359472" y="360058"/>
                  <a:pt x="360567" y="358964"/>
                  <a:pt x="361662" y="357949"/>
                </a:cubicBezTo>
                <a:cubicBezTo>
                  <a:pt x="362131" y="357480"/>
                  <a:pt x="373629" y="346390"/>
                  <a:pt x="384031" y="326395"/>
                </a:cubicBezTo>
                <a:cubicBezTo>
                  <a:pt x="395529" y="304214"/>
                  <a:pt x="401082" y="280158"/>
                  <a:pt x="400613" y="254930"/>
                </a:cubicBezTo>
                <a:lnTo>
                  <a:pt x="400613" y="254774"/>
                </a:lnTo>
                <a:lnTo>
                  <a:pt x="345941" y="200180"/>
                </a:lnTo>
                <a:cubicBezTo>
                  <a:pt x="322320" y="176592"/>
                  <a:pt x="322320" y="138087"/>
                  <a:pt x="345941" y="114422"/>
                </a:cubicBezTo>
                <a:lnTo>
                  <a:pt x="441753" y="18823"/>
                </a:lnTo>
                <a:cubicBezTo>
                  <a:pt x="453172" y="7342"/>
                  <a:pt x="468424" y="1015"/>
                  <a:pt x="484693" y="1015"/>
                </a:cubicBezTo>
                <a:close/>
                <a:moveTo>
                  <a:pt x="484681" y="565"/>
                </a:moveTo>
                <a:cubicBezTo>
                  <a:pt x="468335" y="565"/>
                  <a:pt x="452927" y="6891"/>
                  <a:pt x="441352" y="18450"/>
                </a:cubicBezTo>
                <a:lnTo>
                  <a:pt x="345622" y="114043"/>
                </a:lnTo>
                <a:cubicBezTo>
                  <a:pt x="321690" y="137941"/>
                  <a:pt x="321690" y="176756"/>
                  <a:pt x="345622" y="200577"/>
                </a:cubicBezTo>
                <a:lnTo>
                  <a:pt x="400057" y="254934"/>
                </a:lnTo>
                <a:cubicBezTo>
                  <a:pt x="400604" y="280081"/>
                  <a:pt x="395051" y="303980"/>
                  <a:pt x="383554" y="326160"/>
                </a:cubicBezTo>
                <a:cubicBezTo>
                  <a:pt x="373231" y="345997"/>
                  <a:pt x="361812" y="357165"/>
                  <a:pt x="361264" y="357634"/>
                </a:cubicBezTo>
                <a:cubicBezTo>
                  <a:pt x="360169" y="358571"/>
                  <a:pt x="359153" y="359664"/>
                  <a:pt x="358058" y="360758"/>
                </a:cubicBezTo>
                <a:cubicBezTo>
                  <a:pt x="357745" y="361148"/>
                  <a:pt x="347890" y="371301"/>
                  <a:pt x="330293" y="381064"/>
                </a:cubicBezTo>
                <a:cubicBezTo>
                  <a:pt x="308081" y="393325"/>
                  <a:pt x="283992" y="399573"/>
                  <a:pt x="258496" y="399573"/>
                </a:cubicBezTo>
                <a:cubicBezTo>
                  <a:pt x="257479" y="399573"/>
                  <a:pt x="256384" y="399495"/>
                  <a:pt x="255289" y="399495"/>
                </a:cubicBezTo>
                <a:lnTo>
                  <a:pt x="200854" y="345138"/>
                </a:lnTo>
                <a:cubicBezTo>
                  <a:pt x="189279" y="333579"/>
                  <a:pt x="173872" y="327175"/>
                  <a:pt x="157526" y="327175"/>
                </a:cubicBezTo>
                <a:cubicBezTo>
                  <a:pt x="141180" y="327175"/>
                  <a:pt x="125772" y="333579"/>
                  <a:pt x="114197" y="345138"/>
                </a:cubicBezTo>
                <a:lnTo>
                  <a:pt x="18467" y="440731"/>
                </a:lnTo>
                <a:cubicBezTo>
                  <a:pt x="-5387" y="464629"/>
                  <a:pt x="-5387" y="503367"/>
                  <a:pt x="18467" y="527265"/>
                </a:cubicBezTo>
                <a:lnTo>
                  <a:pt x="58355" y="567095"/>
                </a:lnTo>
                <a:cubicBezTo>
                  <a:pt x="73449" y="582169"/>
                  <a:pt x="95270" y="591150"/>
                  <a:pt x="110990" y="596148"/>
                </a:cubicBezTo>
                <a:cubicBezTo>
                  <a:pt x="133672" y="603255"/>
                  <a:pt x="159794" y="607004"/>
                  <a:pt x="186542" y="607004"/>
                </a:cubicBezTo>
                <a:cubicBezTo>
                  <a:pt x="207346" y="607004"/>
                  <a:pt x="228619" y="604817"/>
                  <a:pt x="249892" y="600444"/>
                </a:cubicBezTo>
                <a:cubicBezTo>
                  <a:pt x="273434" y="595602"/>
                  <a:pt x="297210" y="588104"/>
                  <a:pt x="320438" y="578107"/>
                </a:cubicBezTo>
                <a:cubicBezTo>
                  <a:pt x="373465" y="555302"/>
                  <a:pt x="424537" y="519533"/>
                  <a:pt x="472402" y="471736"/>
                </a:cubicBezTo>
                <a:cubicBezTo>
                  <a:pt x="514401" y="429875"/>
                  <a:pt x="547171" y="385281"/>
                  <a:pt x="570008" y="339281"/>
                </a:cubicBezTo>
                <a:cubicBezTo>
                  <a:pt x="589717" y="299450"/>
                  <a:pt x="601840" y="258760"/>
                  <a:pt x="606142" y="218305"/>
                </a:cubicBezTo>
                <a:cubicBezTo>
                  <a:pt x="609661" y="184801"/>
                  <a:pt x="607628" y="151687"/>
                  <a:pt x="600276" y="122478"/>
                </a:cubicBezTo>
                <a:cubicBezTo>
                  <a:pt x="596913" y="109357"/>
                  <a:pt x="592611" y="97408"/>
                  <a:pt x="587449" y="86786"/>
                </a:cubicBezTo>
                <a:cubicBezTo>
                  <a:pt x="581740" y="75150"/>
                  <a:pt x="575170" y="65622"/>
                  <a:pt x="567897" y="58280"/>
                </a:cubicBezTo>
                <a:lnTo>
                  <a:pt x="528009" y="18450"/>
                </a:lnTo>
                <a:cubicBezTo>
                  <a:pt x="516434" y="6891"/>
                  <a:pt x="501027" y="565"/>
                  <a:pt x="484681" y="565"/>
                </a:cubicBezTo>
                <a:close/>
                <a:moveTo>
                  <a:pt x="484693" y="0"/>
                </a:moveTo>
                <a:cubicBezTo>
                  <a:pt x="501196" y="0"/>
                  <a:pt x="516682" y="6405"/>
                  <a:pt x="528336" y="18042"/>
                </a:cubicBezTo>
                <a:lnTo>
                  <a:pt x="568225" y="57875"/>
                </a:lnTo>
                <a:cubicBezTo>
                  <a:pt x="575577" y="65217"/>
                  <a:pt x="582226" y="74901"/>
                  <a:pt x="587935" y="86539"/>
                </a:cubicBezTo>
                <a:cubicBezTo>
                  <a:pt x="593097" y="97161"/>
                  <a:pt x="597399" y="109189"/>
                  <a:pt x="600762" y="122310"/>
                </a:cubicBezTo>
                <a:cubicBezTo>
                  <a:pt x="608193" y="151599"/>
                  <a:pt x="610226" y="184793"/>
                  <a:pt x="606707" y="218300"/>
                </a:cubicBezTo>
                <a:cubicBezTo>
                  <a:pt x="602405" y="258835"/>
                  <a:pt x="590203" y="299605"/>
                  <a:pt x="570493" y="339516"/>
                </a:cubicBezTo>
                <a:cubicBezTo>
                  <a:pt x="547655" y="385598"/>
                  <a:pt x="514805" y="430195"/>
                  <a:pt x="472804" y="472136"/>
                </a:cubicBezTo>
                <a:cubicBezTo>
                  <a:pt x="424937" y="519936"/>
                  <a:pt x="373707" y="555785"/>
                  <a:pt x="320678" y="578592"/>
                </a:cubicBezTo>
                <a:cubicBezTo>
                  <a:pt x="297370" y="588589"/>
                  <a:pt x="273593" y="596087"/>
                  <a:pt x="250051" y="600929"/>
                </a:cubicBezTo>
                <a:cubicBezTo>
                  <a:pt x="228698" y="605303"/>
                  <a:pt x="207346" y="607568"/>
                  <a:pt x="186541" y="607568"/>
                </a:cubicBezTo>
                <a:cubicBezTo>
                  <a:pt x="159714" y="607568"/>
                  <a:pt x="133512" y="603741"/>
                  <a:pt x="110830" y="596634"/>
                </a:cubicBezTo>
                <a:cubicBezTo>
                  <a:pt x="95109" y="591635"/>
                  <a:pt x="73131" y="582575"/>
                  <a:pt x="57957" y="567501"/>
                </a:cubicBezTo>
                <a:lnTo>
                  <a:pt x="18068" y="527668"/>
                </a:lnTo>
                <a:cubicBezTo>
                  <a:pt x="-6022" y="503612"/>
                  <a:pt x="-6022" y="464404"/>
                  <a:pt x="18068" y="440348"/>
                </a:cubicBezTo>
                <a:lnTo>
                  <a:pt x="113880" y="344749"/>
                </a:lnTo>
                <a:cubicBezTo>
                  <a:pt x="125534" y="333112"/>
                  <a:pt x="141020" y="326707"/>
                  <a:pt x="157524" y="326707"/>
                </a:cubicBezTo>
                <a:cubicBezTo>
                  <a:pt x="174027" y="326707"/>
                  <a:pt x="189591" y="333112"/>
                  <a:pt x="201245" y="344749"/>
                </a:cubicBezTo>
                <a:lnTo>
                  <a:pt x="255526" y="398953"/>
                </a:lnTo>
                <a:cubicBezTo>
                  <a:pt x="256542" y="399031"/>
                  <a:pt x="257559" y="399031"/>
                  <a:pt x="258498" y="399031"/>
                </a:cubicBezTo>
                <a:cubicBezTo>
                  <a:pt x="283917" y="399031"/>
                  <a:pt x="307929" y="392861"/>
                  <a:pt x="329985" y="380599"/>
                </a:cubicBezTo>
                <a:cubicBezTo>
                  <a:pt x="347584" y="370914"/>
                  <a:pt x="357282" y="360839"/>
                  <a:pt x="357751" y="360448"/>
                </a:cubicBezTo>
                <a:cubicBezTo>
                  <a:pt x="358768" y="359355"/>
                  <a:pt x="359863" y="358261"/>
                  <a:pt x="360958" y="357246"/>
                </a:cubicBezTo>
                <a:cubicBezTo>
                  <a:pt x="361427" y="356777"/>
                  <a:pt x="372847" y="345765"/>
                  <a:pt x="383093" y="325926"/>
                </a:cubicBezTo>
                <a:cubicBezTo>
                  <a:pt x="394512" y="303901"/>
                  <a:pt x="400065" y="280158"/>
                  <a:pt x="399518" y="255165"/>
                </a:cubicBezTo>
                <a:lnTo>
                  <a:pt x="345237" y="200961"/>
                </a:lnTo>
                <a:cubicBezTo>
                  <a:pt x="321147" y="176905"/>
                  <a:pt x="321147" y="137775"/>
                  <a:pt x="345237" y="113719"/>
                </a:cubicBezTo>
                <a:lnTo>
                  <a:pt x="440971" y="18042"/>
                </a:lnTo>
                <a:cubicBezTo>
                  <a:pt x="452625" y="6405"/>
                  <a:pt x="468190" y="0"/>
                  <a:pt x="484693" y="0"/>
                </a:cubicBezTo>
                <a:close/>
              </a:path>
            </a:pathLst>
          </a:custGeom>
          <a:solidFill>
            <a:schemeClr val="accent1"/>
          </a:solidFill>
          <a:ln>
            <a:noFill/>
          </a:ln>
        </p:spPr>
        <p:txBody>
          <a:bodyPr/>
          <a:lstStyle/>
          <a:p>
            <a:endParaRPr lang="zh-CN" altLang="en-US"/>
          </a:p>
        </p:txBody>
      </p:sp>
      <p:sp>
        <p:nvSpPr>
          <p:cNvPr id="131" name="speech-bubbles_99691">
            <a:extLst>
              <a:ext uri="{FF2B5EF4-FFF2-40B4-BE49-F238E27FC236}">
                <a16:creationId xmlns:a16="http://schemas.microsoft.com/office/drawing/2014/main" id="{94BA6176-C471-496F-9358-6FE31E3DA3F6}"/>
              </a:ext>
            </a:extLst>
          </p:cNvPr>
          <p:cNvSpPr>
            <a:spLocks noChangeAspect="1"/>
          </p:cNvSpPr>
          <p:nvPr/>
        </p:nvSpPr>
        <p:spPr bwMode="auto">
          <a:xfrm>
            <a:off x="11017101" y="3345201"/>
            <a:ext cx="538391" cy="443894"/>
          </a:xfrm>
          <a:custGeom>
            <a:avLst/>
            <a:gdLst>
              <a:gd name="connsiteX0" fmla="*/ 431539 w 604675"/>
              <a:gd name="connsiteY0" fmla="*/ 103449 h 498545"/>
              <a:gd name="connsiteX1" fmla="*/ 604675 w 604675"/>
              <a:gd name="connsiteY1" fmla="*/ 276507 h 498545"/>
              <a:gd name="connsiteX2" fmla="*/ 602255 w 604675"/>
              <a:gd name="connsiteY2" fmla="*/ 305239 h 498545"/>
              <a:gd name="connsiteX3" fmla="*/ 586797 w 604675"/>
              <a:gd name="connsiteY3" fmla="*/ 316248 h 498545"/>
              <a:gd name="connsiteX4" fmla="*/ 575774 w 604675"/>
              <a:gd name="connsiteY4" fmla="*/ 300808 h 498545"/>
              <a:gd name="connsiteX5" fmla="*/ 577791 w 604675"/>
              <a:gd name="connsiteY5" fmla="*/ 276507 h 498545"/>
              <a:gd name="connsiteX6" fmla="*/ 431539 w 604675"/>
              <a:gd name="connsiteY6" fmla="*/ 130301 h 498545"/>
              <a:gd name="connsiteX7" fmla="*/ 285153 w 604675"/>
              <a:gd name="connsiteY7" fmla="*/ 276507 h 498545"/>
              <a:gd name="connsiteX8" fmla="*/ 431539 w 604675"/>
              <a:gd name="connsiteY8" fmla="*/ 422580 h 498545"/>
              <a:gd name="connsiteX9" fmla="*/ 508160 w 604675"/>
              <a:gd name="connsiteY9" fmla="*/ 400964 h 498545"/>
              <a:gd name="connsiteX10" fmla="*/ 518645 w 604675"/>
              <a:gd name="connsiteY10" fmla="*/ 399487 h 498545"/>
              <a:gd name="connsiteX11" fmla="*/ 569725 w 604675"/>
              <a:gd name="connsiteY11" fmla="*/ 412913 h 498545"/>
              <a:gd name="connsiteX12" fmla="*/ 556014 w 604675"/>
              <a:gd name="connsiteY12" fmla="*/ 361090 h 498545"/>
              <a:gd name="connsiteX13" fmla="*/ 565558 w 604675"/>
              <a:gd name="connsiteY13" fmla="*/ 344710 h 498545"/>
              <a:gd name="connsiteX14" fmla="*/ 581958 w 604675"/>
              <a:gd name="connsiteY14" fmla="*/ 354243 h 498545"/>
              <a:gd name="connsiteX15" fmla="*/ 601583 w 604675"/>
              <a:gd name="connsiteY15" fmla="*/ 428353 h 498545"/>
              <a:gd name="connsiteX16" fmla="*/ 598088 w 604675"/>
              <a:gd name="connsiteY16" fmla="*/ 441242 h 498545"/>
              <a:gd name="connsiteX17" fmla="*/ 585184 w 604675"/>
              <a:gd name="connsiteY17" fmla="*/ 444732 h 498545"/>
              <a:gd name="connsiteX18" fmla="*/ 517166 w 604675"/>
              <a:gd name="connsiteY18" fmla="*/ 426876 h 498545"/>
              <a:gd name="connsiteX19" fmla="*/ 431539 w 604675"/>
              <a:gd name="connsiteY19" fmla="*/ 449431 h 498545"/>
              <a:gd name="connsiteX20" fmla="*/ 258269 w 604675"/>
              <a:gd name="connsiteY20" fmla="*/ 276507 h 498545"/>
              <a:gd name="connsiteX21" fmla="*/ 431539 w 604675"/>
              <a:gd name="connsiteY21" fmla="*/ 103449 h 498545"/>
              <a:gd name="connsiteX22" fmla="*/ 249642 w 604675"/>
              <a:gd name="connsiteY22" fmla="*/ 0 h 498545"/>
              <a:gd name="connsiteX23" fmla="*/ 411365 w 604675"/>
              <a:gd name="connsiteY23" fmla="*/ 59332 h 498545"/>
              <a:gd name="connsiteX24" fmla="*/ 412978 w 604675"/>
              <a:gd name="connsiteY24" fmla="*/ 78259 h 498545"/>
              <a:gd name="connsiteX25" fmla="*/ 394023 w 604675"/>
              <a:gd name="connsiteY25" fmla="*/ 79735 h 498545"/>
              <a:gd name="connsiteX26" fmla="*/ 249642 w 604675"/>
              <a:gd name="connsiteY26" fmla="*/ 26847 h 498545"/>
              <a:gd name="connsiteX27" fmla="*/ 26887 w 604675"/>
              <a:gd name="connsiteY27" fmla="*/ 249273 h 498545"/>
              <a:gd name="connsiteX28" fmla="*/ 57806 w 604675"/>
              <a:gd name="connsiteY28" fmla="*/ 362432 h 498545"/>
              <a:gd name="connsiteX29" fmla="*/ 59285 w 604675"/>
              <a:gd name="connsiteY29" fmla="*/ 372634 h 498545"/>
              <a:gd name="connsiteX30" fmla="*/ 36297 w 604675"/>
              <a:gd name="connsiteY30" fmla="*/ 459886 h 498545"/>
              <a:gd name="connsiteX31" fmla="*/ 122469 w 604675"/>
              <a:gd name="connsiteY31" fmla="*/ 437200 h 498545"/>
              <a:gd name="connsiteX32" fmla="*/ 132954 w 604675"/>
              <a:gd name="connsiteY32" fmla="*/ 438811 h 498545"/>
              <a:gd name="connsiteX33" fmla="*/ 249642 w 604675"/>
              <a:gd name="connsiteY33" fmla="*/ 471698 h 498545"/>
              <a:gd name="connsiteX34" fmla="*/ 336352 w 604675"/>
              <a:gd name="connsiteY34" fmla="*/ 454248 h 498545"/>
              <a:gd name="connsiteX35" fmla="*/ 353962 w 604675"/>
              <a:gd name="connsiteY35" fmla="*/ 461362 h 498545"/>
              <a:gd name="connsiteX36" fmla="*/ 346837 w 604675"/>
              <a:gd name="connsiteY36" fmla="*/ 478947 h 498545"/>
              <a:gd name="connsiteX37" fmla="*/ 249642 w 604675"/>
              <a:gd name="connsiteY37" fmla="*/ 498545 h 498545"/>
              <a:gd name="connsiteX38" fmla="*/ 123813 w 604675"/>
              <a:gd name="connsiteY38" fmla="*/ 464584 h 498545"/>
              <a:gd name="connsiteX39" fmla="*/ 20837 w 604675"/>
              <a:gd name="connsiteY39" fmla="*/ 491699 h 498545"/>
              <a:gd name="connsiteX40" fmla="*/ 7932 w 604675"/>
              <a:gd name="connsiteY40" fmla="*/ 488209 h 498545"/>
              <a:gd name="connsiteX41" fmla="*/ 4436 w 604675"/>
              <a:gd name="connsiteY41" fmla="*/ 475323 h 498545"/>
              <a:gd name="connsiteX42" fmla="*/ 31861 w 604675"/>
              <a:gd name="connsiteY42" fmla="*/ 371157 h 498545"/>
              <a:gd name="connsiteX43" fmla="*/ 0 w 604675"/>
              <a:gd name="connsiteY43" fmla="*/ 249273 h 498545"/>
              <a:gd name="connsiteX44" fmla="*/ 249642 w 604675"/>
              <a:gd name="connsiteY44" fmla="*/ 0 h 49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4675" h="498545">
                <a:moveTo>
                  <a:pt x="431539" y="103449"/>
                </a:moveTo>
                <a:cubicBezTo>
                  <a:pt x="526979" y="103449"/>
                  <a:pt x="604675" y="181050"/>
                  <a:pt x="604675" y="276507"/>
                </a:cubicBezTo>
                <a:cubicBezTo>
                  <a:pt x="604675" y="286174"/>
                  <a:pt x="603868" y="295706"/>
                  <a:pt x="602255" y="305239"/>
                </a:cubicBezTo>
                <a:cubicBezTo>
                  <a:pt x="601046" y="312488"/>
                  <a:pt x="594190" y="317456"/>
                  <a:pt x="586797" y="316248"/>
                </a:cubicBezTo>
                <a:cubicBezTo>
                  <a:pt x="579538" y="315039"/>
                  <a:pt x="574564" y="308058"/>
                  <a:pt x="575774" y="300808"/>
                </a:cubicBezTo>
                <a:cubicBezTo>
                  <a:pt x="577118" y="292753"/>
                  <a:pt x="577791" y="284697"/>
                  <a:pt x="577791" y="276507"/>
                </a:cubicBezTo>
                <a:cubicBezTo>
                  <a:pt x="577791" y="195953"/>
                  <a:pt x="512193" y="130301"/>
                  <a:pt x="431539" y="130301"/>
                </a:cubicBezTo>
                <a:cubicBezTo>
                  <a:pt x="350751" y="130301"/>
                  <a:pt x="285153" y="195953"/>
                  <a:pt x="285153" y="276507"/>
                </a:cubicBezTo>
                <a:cubicBezTo>
                  <a:pt x="285153" y="357062"/>
                  <a:pt x="350751" y="422580"/>
                  <a:pt x="431539" y="422580"/>
                </a:cubicBezTo>
                <a:cubicBezTo>
                  <a:pt x="458558" y="422580"/>
                  <a:pt x="485174" y="415196"/>
                  <a:pt x="508160" y="400964"/>
                </a:cubicBezTo>
                <a:cubicBezTo>
                  <a:pt x="511252" y="399085"/>
                  <a:pt x="515015" y="398548"/>
                  <a:pt x="518645" y="399487"/>
                </a:cubicBezTo>
                <a:lnTo>
                  <a:pt x="569725" y="412913"/>
                </a:lnTo>
                <a:lnTo>
                  <a:pt x="556014" y="361090"/>
                </a:lnTo>
                <a:cubicBezTo>
                  <a:pt x="554132" y="353840"/>
                  <a:pt x="558434" y="346590"/>
                  <a:pt x="565558" y="344710"/>
                </a:cubicBezTo>
                <a:cubicBezTo>
                  <a:pt x="572817" y="342831"/>
                  <a:pt x="580076" y="346993"/>
                  <a:pt x="581958" y="354243"/>
                </a:cubicBezTo>
                <a:lnTo>
                  <a:pt x="601583" y="428353"/>
                </a:lnTo>
                <a:cubicBezTo>
                  <a:pt x="602793" y="432918"/>
                  <a:pt x="601449" y="437885"/>
                  <a:pt x="598088" y="441242"/>
                </a:cubicBezTo>
                <a:cubicBezTo>
                  <a:pt x="594728" y="444598"/>
                  <a:pt x="589754" y="445941"/>
                  <a:pt x="585184" y="444732"/>
                </a:cubicBezTo>
                <a:lnTo>
                  <a:pt x="517166" y="426876"/>
                </a:lnTo>
                <a:cubicBezTo>
                  <a:pt x="491088" y="441644"/>
                  <a:pt x="461650" y="449431"/>
                  <a:pt x="431539" y="449431"/>
                </a:cubicBezTo>
                <a:cubicBezTo>
                  <a:pt x="335965" y="449431"/>
                  <a:pt x="258269" y="371830"/>
                  <a:pt x="258269" y="276507"/>
                </a:cubicBezTo>
                <a:cubicBezTo>
                  <a:pt x="258269" y="181050"/>
                  <a:pt x="335965" y="103449"/>
                  <a:pt x="431539" y="103449"/>
                </a:cubicBezTo>
                <a:close/>
                <a:moveTo>
                  <a:pt x="249642" y="0"/>
                </a:moveTo>
                <a:cubicBezTo>
                  <a:pt x="308927" y="0"/>
                  <a:pt x="366330" y="21075"/>
                  <a:pt x="411365" y="59332"/>
                </a:cubicBezTo>
                <a:cubicBezTo>
                  <a:pt x="417146" y="64164"/>
                  <a:pt x="417818" y="72621"/>
                  <a:pt x="412978" y="78259"/>
                </a:cubicBezTo>
                <a:cubicBezTo>
                  <a:pt x="408139" y="83896"/>
                  <a:pt x="399670" y="84568"/>
                  <a:pt x="394023" y="79735"/>
                </a:cubicBezTo>
                <a:cubicBezTo>
                  <a:pt x="353828" y="45640"/>
                  <a:pt x="302609" y="26847"/>
                  <a:pt x="249642" y="26847"/>
                </a:cubicBezTo>
                <a:cubicBezTo>
                  <a:pt x="126770" y="26847"/>
                  <a:pt x="26887" y="126583"/>
                  <a:pt x="26887" y="249273"/>
                </a:cubicBezTo>
                <a:cubicBezTo>
                  <a:pt x="26887" y="289140"/>
                  <a:pt x="37641" y="328202"/>
                  <a:pt x="57806" y="362432"/>
                </a:cubicBezTo>
                <a:cubicBezTo>
                  <a:pt x="59688" y="365519"/>
                  <a:pt x="60226" y="369144"/>
                  <a:pt x="59285" y="372634"/>
                </a:cubicBezTo>
                <a:lnTo>
                  <a:pt x="36297" y="459886"/>
                </a:lnTo>
                <a:lnTo>
                  <a:pt x="122469" y="437200"/>
                </a:lnTo>
                <a:cubicBezTo>
                  <a:pt x="126098" y="436261"/>
                  <a:pt x="129862" y="436798"/>
                  <a:pt x="132954" y="438811"/>
                </a:cubicBezTo>
                <a:cubicBezTo>
                  <a:pt x="168041" y="460289"/>
                  <a:pt x="208371" y="471698"/>
                  <a:pt x="249642" y="471698"/>
                </a:cubicBezTo>
                <a:cubicBezTo>
                  <a:pt x="279755" y="471698"/>
                  <a:pt x="308927" y="465926"/>
                  <a:pt x="336352" y="454248"/>
                </a:cubicBezTo>
                <a:cubicBezTo>
                  <a:pt x="343208" y="451429"/>
                  <a:pt x="351139" y="454516"/>
                  <a:pt x="353962" y="461362"/>
                </a:cubicBezTo>
                <a:cubicBezTo>
                  <a:pt x="356920" y="468208"/>
                  <a:pt x="353693" y="476128"/>
                  <a:pt x="346837" y="478947"/>
                </a:cubicBezTo>
                <a:cubicBezTo>
                  <a:pt x="316052" y="491968"/>
                  <a:pt x="283385" y="498545"/>
                  <a:pt x="249642" y="498545"/>
                </a:cubicBezTo>
                <a:cubicBezTo>
                  <a:pt x="205279" y="498545"/>
                  <a:pt x="161992" y="486867"/>
                  <a:pt x="123813" y="464584"/>
                </a:cubicBezTo>
                <a:lnTo>
                  <a:pt x="20837" y="491699"/>
                </a:lnTo>
                <a:cubicBezTo>
                  <a:pt x="16132" y="492907"/>
                  <a:pt x="11292" y="491565"/>
                  <a:pt x="7932" y="488209"/>
                </a:cubicBezTo>
                <a:cubicBezTo>
                  <a:pt x="4571" y="484853"/>
                  <a:pt x="3226" y="479887"/>
                  <a:pt x="4436" y="475323"/>
                </a:cubicBezTo>
                <a:lnTo>
                  <a:pt x="31861" y="371157"/>
                </a:lnTo>
                <a:cubicBezTo>
                  <a:pt x="11024" y="333974"/>
                  <a:pt x="0" y="291959"/>
                  <a:pt x="0" y="249273"/>
                </a:cubicBezTo>
                <a:cubicBezTo>
                  <a:pt x="0" y="111817"/>
                  <a:pt x="111983" y="0"/>
                  <a:pt x="249642" y="0"/>
                </a:cubicBezTo>
                <a:close/>
              </a:path>
            </a:pathLst>
          </a:custGeom>
          <a:solidFill>
            <a:schemeClr val="accent1"/>
          </a:solidFill>
          <a:ln>
            <a:noFill/>
          </a:ln>
        </p:spPr>
        <p:txBody>
          <a:bodyPr/>
          <a:lstStyle/>
          <a:p>
            <a:endParaRPr lang="zh-CN" altLang="en-US"/>
          </a:p>
        </p:txBody>
      </p:sp>
      <p:sp>
        <p:nvSpPr>
          <p:cNvPr id="132" name="world-sphere_19768">
            <a:extLst>
              <a:ext uri="{FF2B5EF4-FFF2-40B4-BE49-F238E27FC236}">
                <a16:creationId xmlns:a16="http://schemas.microsoft.com/office/drawing/2014/main" id="{A1FAE22B-295B-461A-8244-7154C4FB59CF}"/>
              </a:ext>
            </a:extLst>
          </p:cNvPr>
          <p:cNvSpPr>
            <a:spLocks noChangeAspect="1"/>
          </p:cNvSpPr>
          <p:nvPr/>
        </p:nvSpPr>
        <p:spPr bwMode="auto">
          <a:xfrm>
            <a:off x="7628663" y="4128008"/>
            <a:ext cx="538582" cy="537639"/>
          </a:xfrm>
          <a:custGeom>
            <a:avLst/>
            <a:gdLst>
              <a:gd name="T0" fmla="*/ 0 w 4776"/>
              <a:gd name="T1" fmla="*/ 2388 h 4776"/>
              <a:gd name="T2" fmla="*/ 4776 w 4776"/>
              <a:gd name="T3" fmla="*/ 2388 h 4776"/>
              <a:gd name="T4" fmla="*/ 2064 w 4776"/>
              <a:gd name="T5" fmla="*/ 3399 h 4776"/>
              <a:gd name="T6" fmla="*/ 2240 w 4776"/>
              <a:gd name="T7" fmla="*/ 2689 h 4776"/>
              <a:gd name="T8" fmla="*/ 2353 w 4776"/>
              <a:gd name="T9" fmla="*/ 2382 h 4776"/>
              <a:gd name="T10" fmla="*/ 2817 w 4776"/>
              <a:gd name="T11" fmla="*/ 2115 h 4776"/>
              <a:gd name="T12" fmla="*/ 2621 w 4776"/>
              <a:gd name="T13" fmla="*/ 1832 h 4776"/>
              <a:gd name="T14" fmla="*/ 2075 w 4776"/>
              <a:gd name="T15" fmla="*/ 1248 h 4776"/>
              <a:gd name="T16" fmla="*/ 2311 w 4776"/>
              <a:gd name="T17" fmla="*/ 1231 h 4776"/>
              <a:gd name="T18" fmla="*/ 2557 w 4776"/>
              <a:gd name="T19" fmla="*/ 1565 h 4776"/>
              <a:gd name="T20" fmla="*/ 2942 w 4776"/>
              <a:gd name="T21" fmla="*/ 1678 h 4776"/>
              <a:gd name="T22" fmla="*/ 3194 w 4776"/>
              <a:gd name="T23" fmla="*/ 1359 h 4776"/>
              <a:gd name="T24" fmla="*/ 3507 w 4776"/>
              <a:gd name="T25" fmla="*/ 1358 h 4776"/>
              <a:gd name="T26" fmla="*/ 3538 w 4776"/>
              <a:gd name="T27" fmla="*/ 1677 h 4776"/>
              <a:gd name="T28" fmla="*/ 3729 w 4776"/>
              <a:gd name="T29" fmla="*/ 2037 h 4776"/>
              <a:gd name="T30" fmla="*/ 4053 w 4776"/>
              <a:gd name="T31" fmla="*/ 2077 h 4776"/>
              <a:gd name="T32" fmla="*/ 4146 w 4776"/>
              <a:gd name="T33" fmla="*/ 1778 h 4776"/>
              <a:gd name="T34" fmla="*/ 4132 w 4776"/>
              <a:gd name="T35" fmla="*/ 1555 h 4776"/>
              <a:gd name="T36" fmla="*/ 4372 w 4776"/>
              <a:gd name="T37" fmla="*/ 1390 h 4776"/>
              <a:gd name="T38" fmla="*/ 2388 w 4776"/>
              <a:gd name="T39" fmla="*/ 4609 h 4776"/>
              <a:gd name="T40" fmla="*/ 229 w 4776"/>
              <a:gd name="T41" fmla="*/ 1877 h 4776"/>
              <a:gd name="T42" fmla="*/ 636 w 4776"/>
              <a:gd name="T43" fmla="*/ 2265 h 4776"/>
              <a:gd name="T44" fmla="*/ 977 w 4776"/>
              <a:gd name="T45" fmla="*/ 2726 h 4776"/>
              <a:gd name="T46" fmla="*/ 1254 w 4776"/>
              <a:gd name="T47" fmla="*/ 3302 h 4776"/>
              <a:gd name="T48" fmla="*/ 1534 w 4776"/>
              <a:gd name="T49" fmla="*/ 3771 h 4776"/>
              <a:gd name="T50" fmla="*/ 1770 w 4776"/>
              <a:gd name="T51" fmla="*/ 3718 h 4776"/>
              <a:gd name="T52" fmla="*/ 2064 w 4776"/>
              <a:gd name="T53" fmla="*/ 3399 h 4776"/>
              <a:gd name="T54" fmla="*/ 4303 w 4776"/>
              <a:gd name="T55" fmla="*/ 1244 h 4776"/>
              <a:gd name="T56" fmla="*/ 3976 w 4776"/>
              <a:gd name="T57" fmla="*/ 1558 h 4776"/>
              <a:gd name="T58" fmla="*/ 3994 w 4776"/>
              <a:gd name="T59" fmla="*/ 1813 h 4776"/>
              <a:gd name="T60" fmla="*/ 3977 w 4776"/>
              <a:gd name="T61" fmla="*/ 1941 h 4776"/>
              <a:gd name="T62" fmla="*/ 3851 w 4776"/>
              <a:gd name="T63" fmla="*/ 1940 h 4776"/>
              <a:gd name="T64" fmla="*/ 3530 w 4776"/>
              <a:gd name="T65" fmla="*/ 1204 h 4776"/>
              <a:gd name="T66" fmla="*/ 3234 w 4776"/>
              <a:gd name="T67" fmla="*/ 1208 h 4776"/>
              <a:gd name="T68" fmla="*/ 3137 w 4776"/>
              <a:gd name="T69" fmla="*/ 1079 h 4776"/>
              <a:gd name="T70" fmla="*/ 2983 w 4776"/>
              <a:gd name="T71" fmla="*/ 1527 h 4776"/>
              <a:gd name="T72" fmla="*/ 2634 w 4776"/>
              <a:gd name="T73" fmla="*/ 1430 h 4776"/>
              <a:gd name="T74" fmla="*/ 2311 w 4776"/>
              <a:gd name="T75" fmla="*/ 1075 h 4776"/>
              <a:gd name="T76" fmla="*/ 2151 w 4776"/>
              <a:gd name="T77" fmla="*/ 1098 h 4776"/>
              <a:gd name="T78" fmla="*/ 1992 w 4776"/>
              <a:gd name="T79" fmla="*/ 1049 h 4776"/>
              <a:gd name="T80" fmla="*/ 1954 w 4776"/>
              <a:gd name="T81" fmla="*/ 1509 h 4776"/>
              <a:gd name="T82" fmla="*/ 2703 w 4776"/>
              <a:gd name="T83" fmla="*/ 2001 h 4776"/>
              <a:gd name="T84" fmla="*/ 2208 w 4776"/>
              <a:gd name="T85" fmla="*/ 2324 h 4776"/>
              <a:gd name="T86" fmla="*/ 2085 w 4776"/>
              <a:gd name="T87" fmla="*/ 2665 h 4776"/>
              <a:gd name="T88" fmla="*/ 1919 w 4776"/>
              <a:gd name="T89" fmla="*/ 3456 h 4776"/>
              <a:gd name="T90" fmla="*/ 1770 w 4776"/>
              <a:gd name="T91" fmla="*/ 3562 h 4776"/>
              <a:gd name="T92" fmla="*/ 1534 w 4776"/>
              <a:gd name="T93" fmla="*/ 3615 h 4776"/>
              <a:gd name="T94" fmla="*/ 1408 w 4776"/>
              <a:gd name="T95" fmla="*/ 3276 h 4776"/>
              <a:gd name="T96" fmla="*/ 1092 w 4776"/>
              <a:gd name="T97" fmla="*/ 2621 h 4776"/>
              <a:gd name="T98" fmla="*/ 771 w 4776"/>
              <a:gd name="T99" fmla="*/ 2188 h 4776"/>
              <a:gd name="T100" fmla="*/ 384 w 4776"/>
              <a:gd name="T101" fmla="*/ 1759 h 4776"/>
              <a:gd name="T102" fmla="*/ 2388 w 4776"/>
              <a:gd name="T103" fmla="*/ 156 h 4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76" h="4776">
                <a:moveTo>
                  <a:pt x="2388" y="0"/>
                </a:moveTo>
                <a:cubicBezTo>
                  <a:pt x="1071" y="0"/>
                  <a:pt x="0" y="1071"/>
                  <a:pt x="0" y="2388"/>
                </a:cubicBezTo>
                <a:cubicBezTo>
                  <a:pt x="0" y="3705"/>
                  <a:pt x="1071" y="4776"/>
                  <a:pt x="2388" y="4776"/>
                </a:cubicBezTo>
                <a:cubicBezTo>
                  <a:pt x="3705" y="4776"/>
                  <a:pt x="4776" y="3705"/>
                  <a:pt x="4776" y="2388"/>
                </a:cubicBezTo>
                <a:cubicBezTo>
                  <a:pt x="4776" y="1071"/>
                  <a:pt x="3705" y="0"/>
                  <a:pt x="2388" y="0"/>
                </a:cubicBezTo>
                <a:close/>
                <a:moveTo>
                  <a:pt x="2064" y="3399"/>
                </a:moveTo>
                <a:cubicBezTo>
                  <a:pt x="2058" y="3361"/>
                  <a:pt x="2105" y="3203"/>
                  <a:pt x="2139" y="3087"/>
                </a:cubicBezTo>
                <a:cubicBezTo>
                  <a:pt x="2178" y="2956"/>
                  <a:pt x="2222" y="2807"/>
                  <a:pt x="2240" y="2689"/>
                </a:cubicBezTo>
                <a:cubicBezTo>
                  <a:pt x="2263" y="2541"/>
                  <a:pt x="2276" y="2522"/>
                  <a:pt x="2295" y="2492"/>
                </a:cubicBezTo>
                <a:cubicBezTo>
                  <a:pt x="2309" y="2471"/>
                  <a:pt x="2329" y="2441"/>
                  <a:pt x="2353" y="2382"/>
                </a:cubicBezTo>
                <a:cubicBezTo>
                  <a:pt x="2382" y="2308"/>
                  <a:pt x="2572" y="2228"/>
                  <a:pt x="2674" y="2185"/>
                </a:cubicBezTo>
                <a:cubicBezTo>
                  <a:pt x="2737" y="2158"/>
                  <a:pt x="2787" y="2136"/>
                  <a:pt x="2817" y="2115"/>
                </a:cubicBezTo>
                <a:cubicBezTo>
                  <a:pt x="2904" y="2054"/>
                  <a:pt x="2902" y="1991"/>
                  <a:pt x="2893" y="1960"/>
                </a:cubicBezTo>
                <a:cubicBezTo>
                  <a:pt x="2867" y="1865"/>
                  <a:pt x="2734" y="1842"/>
                  <a:pt x="2621" y="1832"/>
                </a:cubicBezTo>
                <a:cubicBezTo>
                  <a:pt x="2424" y="1816"/>
                  <a:pt x="2168" y="1606"/>
                  <a:pt x="2096" y="1446"/>
                </a:cubicBezTo>
                <a:cubicBezTo>
                  <a:pt x="2061" y="1367"/>
                  <a:pt x="2065" y="1295"/>
                  <a:pt x="2075" y="1248"/>
                </a:cubicBezTo>
                <a:cubicBezTo>
                  <a:pt x="2134" y="1258"/>
                  <a:pt x="2221" y="1255"/>
                  <a:pt x="2302" y="1232"/>
                </a:cubicBezTo>
                <a:cubicBezTo>
                  <a:pt x="2307" y="1231"/>
                  <a:pt x="2309" y="1231"/>
                  <a:pt x="2311" y="1231"/>
                </a:cubicBezTo>
                <a:cubicBezTo>
                  <a:pt x="2333" y="1231"/>
                  <a:pt x="2371" y="1307"/>
                  <a:pt x="2394" y="1353"/>
                </a:cubicBezTo>
                <a:cubicBezTo>
                  <a:pt x="2433" y="1431"/>
                  <a:pt x="2477" y="1520"/>
                  <a:pt x="2557" y="1565"/>
                </a:cubicBezTo>
                <a:cubicBezTo>
                  <a:pt x="2659" y="1624"/>
                  <a:pt x="2771" y="1643"/>
                  <a:pt x="2852" y="1658"/>
                </a:cubicBezTo>
                <a:cubicBezTo>
                  <a:pt x="2888" y="1664"/>
                  <a:pt x="2922" y="1670"/>
                  <a:pt x="2942" y="1678"/>
                </a:cubicBezTo>
                <a:cubicBezTo>
                  <a:pt x="2958" y="1683"/>
                  <a:pt x="2973" y="1686"/>
                  <a:pt x="2989" y="1686"/>
                </a:cubicBezTo>
                <a:cubicBezTo>
                  <a:pt x="3095" y="1686"/>
                  <a:pt x="3163" y="1576"/>
                  <a:pt x="3194" y="1359"/>
                </a:cubicBezTo>
                <a:cubicBezTo>
                  <a:pt x="3234" y="1367"/>
                  <a:pt x="3283" y="1365"/>
                  <a:pt x="3340" y="1360"/>
                </a:cubicBezTo>
                <a:cubicBezTo>
                  <a:pt x="3390" y="1355"/>
                  <a:pt x="3454" y="1351"/>
                  <a:pt x="3507" y="1358"/>
                </a:cubicBezTo>
                <a:cubicBezTo>
                  <a:pt x="3534" y="1375"/>
                  <a:pt x="3555" y="1513"/>
                  <a:pt x="3540" y="1658"/>
                </a:cubicBezTo>
                <a:lnTo>
                  <a:pt x="3538" y="1677"/>
                </a:lnTo>
                <a:lnTo>
                  <a:pt x="3545" y="1694"/>
                </a:lnTo>
                <a:cubicBezTo>
                  <a:pt x="3548" y="1703"/>
                  <a:pt x="3629" y="1911"/>
                  <a:pt x="3729" y="2037"/>
                </a:cubicBezTo>
                <a:cubicBezTo>
                  <a:pt x="3778" y="2098"/>
                  <a:pt x="3835" y="2129"/>
                  <a:pt x="3898" y="2129"/>
                </a:cubicBezTo>
                <a:cubicBezTo>
                  <a:pt x="3958" y="2129"/>
                  <a:pt x="4011" y="2100"/>
                  <a:pt x="4053" y="2077"/>
                </a:cubicBezTo>
                <a:cubicBezTo>
                  <a:pt x="4064" y="2071"/>
                  <a:pt x="4076" y="2065"/>
                  <a:pt x="4087" y="2059"/>
                </a:cubicBezTo>
                <a:cubicBezTo>
                  <a:pt x="4197" y="2006"/>
                  <a:pt x="4167" y="1869"/>
                  <a:pt x="4146" y="1778"/>
                </a:cubicBezTo>
                <a:cubicBezTo>
                  <a:pt x="4140" y="1749"/>
                  <a:pt x="4131" y="1713"/>
                  <a:pt x="4132" y="1698"/>
                </a:cubicBezTo>
                <a:cubicBezTo>
                  <a:pt x="4135" y="1656"/>
                  <a:pt x="4133" y="1604"/>
                  <a:pt x="4132" y="1555"/>
                </a:cubicBezTo>
                <a:cubicBezTo>
                  <a:pt x="4132" y="1519"/>
                  <a:pt x="4131" y="1482"/>
                  <a:pt x="4131" y="1450"/>
                </a:cubicBezTo>
                <a:cubicBezTo>
                  <a:pt x="4156" y="1439"/>
                  <a:pt x="4219" y="1417"/>
                  <a:pt x="4372" y="1390"/>
                </a:cubicBezTo>
                <a:cubicBezTo>
                  <a:pt x="4527" y="1699"/>
                  <a:pt x="4609" y="2042"/>
                  <a:pt x="4609" y="2388"/>
                </a:cubicBezTo>
                <a:cubicBezTo>
                  <a:pt x="4609" y="3613"/>
                  <a:pt x="3613" y="4609"/>
                  <a:pt x="2388" y="4609"/>
                </a:cubicBezTo>
                <a:cubicBezTo>
                  <a:pt x="1163" y="4609"/>
                  <a:pt x="167" y="3613"/>
                  <a:pt x="167" y="2388"/>
                </a:cubicBezTo>
                <a:cubicBezTo>
                  <a:pt x="167" y="2222"/>
                  <a:pt x="188" y="2050"/>
                  <a:pt x="229" y="1877"/>
                </a:cubicBezTo>
                <a:cubicBezTo>
                  <a:pt x="245" y="1878"/>
                  <a:pt x="274" y="1883"/>
                  <a:pt x="324" y="1904"/>
                </a:cubicBezTo>
                <a:cubicBezTo>
                  <a:pt x="448" y="1955"/>
                  <a:pt x="590" y="2179"/>
                  <a:pt x="636" y="2265"/>
                </a:cubicBezTo>
                <a:cubicBezTo>
                  <a:pt x="642" y="2275"/>
                  <a:pt x="784" y="2509"/>
                  <a:pt x="908" y="2650"/>
                </a:cubicBezTo>
                <a:cubicBezTo>
                  <a:pt x="932" y="2677"/>
                  <a:pt x="955" y="2702"/>
                  <a:pt x="977" y="2726"/>
                </a:cubicBezTo>
                <a:cubicBezTo>
                  <a:pt x="1065" y="2823"/>
                  <a:pt x="1129" y="2893"/>
                  <a:pt x="1187" y="3023"/>
                </a:cubicBezTo>
                <a:cubicBezTo>
                  <a:pt x="1217" y="3091"/>
                  <a:pt x="1236" y="3198"/>
                  <a:pt x="1254" y="3302"/>
                </a:cubicBezTo>
                <a:cubicBezTo>
                  <a:pt x="1282" y="3460"/>
                  <a:pt x="1308" y="3608"/>
                  <a:pt x="1379" y="3691"/>
                </a:cubicBezTo>
                <a:cubicBezTo>
                  <a:pt x="1425" y="3745"/>
                  <a:pt x="1476" y="3771"/>
                  <a:pt x="1534" y="3771"/>
                </a:cubicBezTo>
                <a:cubicBezTo>
                  <a:pt x="1575" y="3771"/>
                  <a:pt x="1612" y="3758"/>
                  <a:pt x="1648" y="3745"/>
                </a:cubicBezTo>
                <a:cubicBezTo>
                  <a:pt x="1685" y="3732"/>
                  <a:pt x="1724" y="3718"/>
                  <a:pt x="1770" y="3718"/>
                </a:cubicBezTo>
                <a:cubicBezTo>
                  <a:pt x="1879" y="3718"/>
                  <a:pt x="1981" y="3665"/>
                  <a:pt x="2037" y="3578"/>
                </a:cubicBezTo>
                <a:cubicBezTo>
                  <a:pt x="2078" y="3516"/>
                  <a:pt x="2086" y="3448"/>
                  <a:pt x="2064" y="3399"/>
                </a:cubicBezTo>
                <a:close/>
                <a:moveTo>
                  <a:pt x="2388" y="156"/>
                </a:moveTo>
                <a:cubicBezTo>
                  <a:pt x="3201" y="156"/>
                  <a:pt x="3913" y="593"/>
                  <a:pt x="4303" y="1244"/>
                </a:cubicBezTo>
                <a:cubicBezTo>
                  <a:pt x="4037" y="1294"/>
                  <a:pt x="3980" y="1344"/>
                  <a:pt x="3976" y="1415"/>
                </a:cubicBezTo>
                <a:cubicBezTo>
                  <a:pt x="3974" y="1457"/>
                  <a:pt x="3975" y="1508"/>
                  <a:pt x="3976" y="1558"/>
                </a:cubicBezTo>
                <a:cubicBezTo>
                  <a:pt x="3977" y="1605"/>
                  <a:pt x="3978" y="1652"/>
                  <a:pt x="3976" y="1690"/>
                </a:cubicBezTo>
                <a:cubicBezTo>
                  <a:pt x="3974" y="1727"/>
                  <a:pt x="3984" y="1768"/>
                  <a:pt x="3994" y="1813"/>
                </a:cubicBezTo>
                <a:cubicBezTo>
                  <a:pt x="4001" y="1844"/>
                  <a:pt x="4013" y="1899"/>
                  <a:pt x="4010" y="1923"/>
                </a:cubicBezTo>
                <a:cubicBezTo>
                  <a:pt x="3999" y="1928"/>
                  <a:pt x="3989" y="1934"/>
                  <a:pt x="3977" y="1941"/>
                </a:cubicBezTo>
                <a:cubicBezTo>
                  <a:pt x="3948" y="1957"/>
                  <a:pt x="3918" y="1973"/>
                  <a:pt x="3898" y="1973"/>
                </a:cubicBezTo>
                <a:cubicBezTo>
                  <a:pt x="3893" y="1973"/>
                  <a:pt x="3877" y="1973"/>
                  <a:pt x="3851" y="1940"/>
                </a:cubicBezTo>
                <a:cubicBezTo>
                  <a:pt x="3781" y="1852"/>
                  <a:pt x="3717" y="1704"/>
                  <a:pt x="3697" y="1655"/>
                </a:cubicBezTo>
                <a:cubicBezTo>
                  <a:pt x="3708" y="1534"/>
                  <a:pt x="3716" y="1231"/>
                  <a:pt x="3530" y="1204"/>
                </a:cubicBezTo>
                <a:cubicBezTo>
                  <a:pt x="3460" y="1194"/>
                  <a:pt x="3383" y="1199"/>
                  <a:pt x="3325" y="1204"/>
                </a:cubicBezTo>
                <a:cubicBezTo>
                  <a:pt x="3291" y="1208"/>
                  <a:pt x="3257" y="1211"/>
                  <a:pt x="3234" y="1208"/>
                </a:cubicBezTo>
                <a:cubicBezTo>
                  <a:pt x="3230" y="1199"/>
                  <a:pt x="3225" y="1182"/>
                  <a:pt x="3219" y="1158"/>
                </a:cubicBezTo>
                <a:cubicBezTo>
                  <a:pt x="3207" y="1106"/>
                  <a:pt x="3180" y="1079"/>
                  <a:pt x="3137" y="1079"/>
                </a:cubicBezTo>
                <a:cubicBezTo>
                  <a:pt x="3063" y="1079"/>
                  <a:pt x="3058" y="1131"/>
                  <a:pt x="3048" y="1255"/>
                </a:cubicBezTo>
                <a:cubicBezTo>
                  <a:pt x="3033" y="1430"/>
                  <a:pt x="3000" y="1505"/>
                  <a:pt x="2983" y="1527"/>
                </a:cubicBezTo>
                <a:cubicBezTo>
                  <a:pt x="2953" y="1517"/>
                  <a:pt x="2918" y="1511"/>
                  <a:pt x="2879" y="1504"/>
                </a:cubicBezTo>
                <a:cubicBezTo>
                  <a:pt x="2801" y="1490"/>
                  <a:pt x="2713" y="1475"/>
                  <a:pt x="2634" y="1430"/>
                </a:cubicBezTo>
                <a:cubicBezTo>
                  <a:pt x="2596" y="1408"/>
                  <a:pt x="2563" y="1342"/>
                  <a:pt x="2534" y="1283"/>
                </a:cubicBezTo>
                <a:cubicBezTo>
                  <a:pt x="2485" y="1185"/>
                  <a:pt x="2430" y="1075"/>
                  <a:pt x="2311" y="1075"/>
                </a:cubicBezTo>
                <a:cubicBezTo>
                  <a:pt x="2294" y="1075"/>
                  <a:pt x="2276" y="1077"/>
                  <a:pt x="2259" y="1082"/>
                </a:cubicBezTo>
                <a:cubicBezTo>
                  <a:pt x="2222" y="1093"/>
                  <a:pt x="2186" y="1098"/>
                  <a:pt x="2151" y="1098"/>
                </a:cubicBezTo>
                <a:cubicBezTo>
                  <a:pt x="2094" y="1098"/>
                  <a:pt x="2060" y="1083"/>
                  <a:pt x="2060" y="1083"/>
                </a:cubicBezTo>
                <a:lnTo>
                  <a:pt x="1992" y="1049"/>
                </a:lnTo>
                <a:lnTo>
                  <a:pt x="1956" y="1116"/>
                </a:lnTo>
                <a:cubicBezTo>
                  <a:pt x="1952" y="1124"/>
                  <a:pt x="1861" y="1300"/>
                  <a:pt x="1954" y="1509"/>
                </a:cubicBezTo>
                <a:cubicBezTo>
                  <a:pt x="2046" y="1717"/>
                  <a:pt x="2346" y="1966"/>
                  <a:pt x="2608" y="1988"/>
                </a:cubicBezTo>
                <a:cubicBezTo>
                  <a:pt x="2651" y="1992"/>
                  <a:pt x="2681" y="1996"/>
                  <a:pt x="2703" y="2001"/>
                </a:cubicBezTo>
                <a:cubicBezTo>
                  <a:pt x="2679" y="2013"/>
                  <a:pt x="2645" y="2027"/>
                  <a:pt x="2612" y="2041"/>
                </a:cubicBezTo>
                <a:cubicBezTo>
                  <a:pt x="2456" y="2108"/>
                  <a:pt x="2261" y="2190"/>
                  <a:pt x="2208" y="2324"/>
                </a:cubicBezTo>
                <a:cubicBezTo>
                  <a:pt x="2190" y="2368"/>
                  <a:pt x="2177" y="2387"/>
                  <a:pt x="2165" y="2406"/>
                </a:cubicBezTo>
                <a:cubicBezTo>
                  <a:pt x="2132" y="2455"/>
                  <a:pt x="2112" y="2492"/>
                  <a:pt x="2085" y="2665"/>
                </a:cubicBezTo>
                <a:cubicBezTo>
                  <a:pt x="2069" y="2773"/>
                  <a:pt x="2026" y="2916"/>
                  <a:pt x="1989" y="3043"/>
                </a:cubicBezTo>
                <a:cubicBezTo>
                  <a:pt x="1920" y="3274"/>
                  <a:pt x="1889" y="3389"/>
                  <a:pt x="1919" y="3456"/>
                </a:cubicBezTo>
                <a:cubicBezTo>
                  <a:pt x="1920" y="3459"/>
                  <a:pt x="1919" y="3475"/>
                  <a:pt x="1904" y="3497"/>
                </a:cubicBezTo>
                <a:cubicBezTo>
                  <a:pt x="1882" y="3528"/>
                  <a:pt x="1835" y="3562"/>
                  <a:pt x="1770" y="3562"/>
                </a:cubicBezTo>
                <a:cubicBezTo>
                  <a:pt x="1697" y="3562"/>
                  <a:pt x="1641" y="3582"/>
                  <a:pt x="1596" y="3598"/>
                </a:cubicBezTo>
                <a:cubicBezTo>
                  <a:pt x="1572" y="3606"/>
                  <a:pt x="1548" y="3615"/>
                  <a:pt x="1534" y="3615"/>
                </a:cubicBezTo>
                <a:cubicBezTo>
                  <a:pt x="1530" y="3615"/>
                  <a:pt x="1519" y="3615"/>
                  <a:pt x="1498" y="3590"/>
                </a:cubicBezTo>
                <a:cubicBezTo>
                  <a:pt x="1454" y="3539"/>
                  <a:pt x="1430" y="3399"/>
                  <a:pt x="1408" y="3276"/>
                </a:cubicBezTo>
                <a:cubicBezTo>
                  <a:pt x="1388" y="3163"/>
                  <a:pt x="1368" y="3046"/>
                  <a:pt x="1330" y="2960"/>
                </a:cubicBezTo>
                <a:cubicBezTo>
                  <a:pt x="1261" y="2806"/>
                  <a:pt x="1183" y="2720"/>
                  <a:pt x="1092" y="2621"/>
                </a:cubicBezTo>
                <a:cubicBezTo>
                  <a:pt x="1071" y="2598"/>
                  <a:pt x="1048" y="2574"/>
                  <a:pt x="1025" y="2547"/>
                </a:cubicBezTo>
                <a:cubicBezTo>
                  <a:pt x="911" y="2417"/>
                  <a:pt x="771" y="2188"/>
                  <a:pt x="771" y="2188"/>
                </a:cubicBezTo>
                <a:lnTo>
                  <a:pt x="771" y="2188"/>
                </a:lnTo>
                <a:cubicBezTo>
                  <a:pt x="753" y="2153"/>
                  <a:pt x="582" y="1841"/>
                  <a:pt x="384" y="1759"/>
                </a:cubicBezTo>
                <a:cubicBezTo>
                  <a:pt x="336" y="1740"/>
                  <a:pt x="294" y="1728"/>
                  <a:pt x="257" y="1723"/>
                </a:cubicBezTo>
                <a:cubicBezTo>
                  <a:pt x="541" y="816"/>
                  <a:pt x="1389" y="156"/>
                  <a:pt x="2388" y="156"/>
                </a:cubicBezTo>
                <a:close/>
              </a:path>
            </a:pathLst>
          </a:custGeom>
          <a:solidFill>
            <a:schemeClr val="accent1"/>
          </a:solidFill>
          <a:ln>
            <a:noFill/>
          </a:ln>
        </p:spPr>
        <p:txBody>
          <a:bodyPr/>
          <a:lstStyle/>
          <a:p>
            <a:endParaRPr lang="zh-CN" altLang="en-US"/>
          </a:p>
        </p:txBody>
      </p:sp>
      <p:sp>
        <p:nvSpPr>
          <p:cNvPr id="133" name="wireframe_339533">
            <a:extLst>
              <a:ext uri="{FF2B5EF4-FFF2-40B4-BE49-F238E27FC236}">
                <a16:creationId xmlns:a16="http://schemas.microsoft.com/office/drawing/2014/main" id="{5BF9B5CF-8D8C-402D-A8AC-D1BA6F82CDA9}"/>
              </a:ext>
            </a:extLst>
          </p:cNvPr>
          <p:cNvSpPr>
            <a:spLocks noChangeAspect="1"/>
          </p:cNvSpPr>
          <p:nvPr/>
        </p:nvSpPr>
        <p:spPr bwMode="auto">
          <a:xfrm>
            <a:off x="695400" y="4220538"/>
            <a:ext cx="538583" cy="352579"/>
          </a:xfrm>
          <a:custGeom>
            <a:avLst/>
            <a:gdLst>
              <a:gd name="connsiteX0" fmla="*/ 303149 w 606439"/>
              <a:gd name="connsiteY0" fmla="*/ 338079 h 397001"/>
              <a:gd name="connsiteX1" fmla="*/ 606439 w 606439"/>
              <a:gd name="connsiteY1" fmla="*/ 338079 h 397001"/>
              <a:gd name="connsiteX2" fmla="*/ 606439 w 606439"/>
              <a:gd name="connsiteY2" fmla="*/ 357273 h 397001"/>
              <a:gd name="connsiteX3" fmla="*/ 303149 w 606439"/>
              <a:gd name="connsiteY3" fmla="*/ 357273 h 397001"/>
              <a:gd name="connsiteX4" fmla="*/ 303220 w 606439"/>
              <a:gd name="connsiteY4" fmla="*/ 263068 h 397001"/>
              <a:gd name="connsiteX5" fmla="*/ 530582 w 606439"/>
              <a:gd name="connsiteY5" fmla="*/ 263068 h 397001"/>
              <a:gd name="connsiteX6" fmla="*/ 530582 w 606439"/>
              <a:gd name="connsiteY6" fmla="*/ 282262 h 397001"/>
              <a:gd name="connsiteX7" fmla="*/ 303220 w 606439"/>
              <a:gd name="connsiteY7" fmla="*/ 282262 h 397001"/>
              <a:gd name="connsiteX8" fmla="*/ 19224 w 606439"/>
              <a:gd name="connsiteY8" fmla="*/ 242616 h 397001"/>
              <a:gd name="connsiteX9" fmla="*/ 19224 w 606439"/>
              <a:gd name="connsiteY9" fmla="*/ 377815 h 397001"/>
              <a:gd name="connsiteX10" fmla="*/ 182856 w 606439"/>
              <a:gd name="connsiteY10" fmla="*/ 377815 h 397001"/>
              <a:gd name="connsiteX11" fmla="*/ 182856 w 606439"/>
              <a:gd name="connsiteY11" fmla="*/ 242616 h 397001"/>
              <a:gd name="connsiteX12" fmla="*/ 0 w 606439"/>
              <a:gd name="connsiteY12" fmla="*/ 223340 h 397001"/>
              <a:gd name="connsiteX13" fmla="*/ 202170 w 606439"/>
              <a:gd name="connsiteY13" fmla="*/ 223340 h 397001"/>
              <a:gd name="connsiteX14" fmla="*/ 202170 w 606439"/>
              <a:gd name="connsiteY14" fmla="*/ 397001 h 397001"/>
              <a:gd name="connsiteX15" fmla="*/ 0 w 606439"/>
              <a:gd name="connsiteY15" fmla="*/ 397001 h 397001"/>
              <a:gd name="connsiteX16" fmla="*/ 303149 w 606439"/>
              <a:gd name="connsiteY16" fmla="*/ 114810 h 397001"/>
              <a:gd name="connsiteX17" fmla="*/ 606439 w 606439"/>
              <a:gd name="connsiteY17" fmla="*/ 114810 h 397001"/>
              <a:gd name="connsiteX18" fmla="*/ 606439 w 606439"/>
              <a:gd name="connsiteY18" fmla="*/ 134004 h 397001"/>
              <a:gd name="connsiteX19" fmla="*/ 303149 w 606439"/>
              <a:gd name="connsiteY19" fmla="*/ 134004 h 397001"/>
              <a:gd name="connsiteX20" fmla="*/ 303220 w 606439"/>
              <a:gd name="connsiteY20" fmla="*/ 39728 h 397001"/>
              <a:gd name="connsiteX21" fmla="*/ 530582 w 606439"/>
              <a:gd name="connsiteY21" fmla="*/ 39728 h 397001"/>
              <a:gd name="connsiteX22" fmla="*/ 530582 w 606439"/>
              <a:gd name="connsiteY22" fmla="*/ 58922 h 397001"/>
              <a:gd name="connsiteX23" fmla="*/ 303220 w 606439"/>
              <a:gd name="connsiteY23" fmla="*/ 58922 h 397001"/>
              <a:gd name="connsiteX24" fmla="*/ 19224 w 606439"/>
              <a:gd name="connsiteY24" fmla="*/ 19193 h 397001"/>
              <a:gd name="connsiteX25" fmla="*/ 19224 w 606439"/>
              <a:gd name="connsiteY25" fmla="*/ 154448 h 397001"/>
              <a:gd name="connsiteX26" fmla="*/ 182856 w 606439"/>
              <a:gd name="connsiteY26" fmla="*/ 154448 h 397001"/>
              <a:gd name="connsiteX27" fmla="*/ 182856 w 606439"/>
              <a:gd name="connsiteY27" fmla="*/ 19193 h 397001"/>
              <a:gd name="connsiteX28" fmla="*/ 0 w 606439"/>
              <a:gd name="connsiteY28" fmla="*/ 0 h 397001"/>
              <a:gd name="connsiteX29" fmla="*/ 202170 w 606439"/>
              <a:gd name="connsiteY29" fmla="*/ 0 h 397001"/>
              <a:gd name="connsiteX30" fmla="*/ 202170 w 606439"/>
              <a:gd name="connsiteY30" fmla="*/ 173732 h 397001"/>
              <a:gd name="connsiteX31" fmla="*/ 0 w 606439"/>
              <a:gd name="connsiteY31" fmla="*/ 173732 h 3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6439" h="397001">
                <a:moveTo>
                  <a:pt x="303149" y="338079"/>
                </a:moveTo>
                <a:lnTo>
                  <a:pt x="606439" y="338079"/>
                </a:lnTo>
                <a:lnTo>
                  <a:pt x="606439" y="357273"/>
                </a:lnTo>
                <a:lnTo>
                  <a:pt x="303149" y="357273"/>
                </a:lnTo>
                <a:close/>
                <a:moveTo>
                  <a:pt x="303220" y="263068"/>
                </a:moveTo>
                <a:lnTo>
                  <a:pt x="530582" y="263068"/>
                </a:lnTo>
                <a:lnTo>
                  <a:pt x="530582" y="282262"/>
                </a:lnTo>
                <a:lnTo>
                  <a:pt x="303220" y="282262"/>
                </a:lnTo>
                <a:close/>
                <a:moveTo>
                  <a:pt x="19224" y="242616"/>
                </a:moveTo>
                <a:lnTo>
                  <a:pt x="19224" y="377815"/>
                </a:lnTo>
                <a:lnTo>
                  <a:pt x="182856" y="377815"/>
                </a:lnTo>
                <a:lnTo>
                  <a:pt x="182856" y="242616"/>
                </a:lnTo>
                <a:close/>
                <a:moveTo>
                  <a:pt x="0" y="223340"/>
                </a:moveTo>
                <a:lnTo>
                  <a:pt x="202170" y="223340"/>
                </a:lnTo>
                <a:lnTo>
                  <a:pt x="202170" y="397001"/>
                </a:lnTo>
                <a:lnTo>
                  <a:pt x="0" y="397001"/>
                </a:lnTo>
                <a:close/>
                <a:moveTo>
                  <a:pt x="303149" y="114810"/>
                </a:moveTo>
                <a:lnTo>
                  <a:pt x="606439" y="114810"/>
                </a:lnTo>
                <a:lnTo>
                  <a:pt x="606439" y="134004"/>
                </a:lnTo>
                <a:lnTo>
                  <a:pt x="303149" y="134004"/>
                </a:lnTo>
                <a:close/>
                <a:moveTo>
                  <a:pt x="303220" y="39728"/>
                </a:moveTo>
                <a:lnTo>
                  <a:pt x="530582" y="39728"/>
                </a:lnTo>
                <a:lnTo>
                  <a:pt x="530582" y="58922"/>
                </a:lnTo>
                <a:lnTo>
                  <a:pt x="303220" y="58922"/>
                </a:lnTo>
                <a:close/>
                <a:moveTo>
                  <a:pt x="19224" y="19193"/>
                </a:moveTo>
                <a:lnTo>
                  <a:pt x="19224" y="154448"/>
                </a:lnTo>
                <a:lnTo>
                  <a:pt x="182856" y="154448"/>
                </a:lnTo>
                <a:lnTo>
                  <a:pt x="182856" y="19193"/>
                </a:lnTo>
                <a:close/>
                <a:moveTo>
                  <a:pt x="0" y="0"/>
                </a:moveTo>
                <a:lnTo>
                  <a:pt x="202170" y="0"/>
                </a:lnTo>
                <a:lnTo>
                  <a:pt x="202170" y="173732"/>
                </a:lnTo>
                <a:lnTo>
                  <a:pt x="0" y="173732"/>
                </a:lnTo>
                <a:close/>
              </a:path>
            </a:pathLst>
          </a:custGeom>
          <a:solidFill>
            <a:schemeClr val="accent1"/>
          </a:solidFill>
          <a:ln>
            <a:noFill/>
          </a:ln>
        </p:spPr>
        <p:txBody>
          <a:bodyPr/>
          <a:lstStyle/>
          <a:p>
            <a:endParaRPr lang="zh-CN" altLang="en-US"/>
          </a:p>
        </p:txBody>
      </p:sp>
      <p:sp>
        <p:nvSpPr>
          <p:cNvPr id="134" name="users_149447">
            <a:extLst>
              <a:ext uri="{FF2B5EF4-FFF2-40B4-BE49-F238E27FC236}">
                <a16:creationId xmlns:a16="http://schemas.microsoft.com/office/drawing/2014/main" id="{EBDDE919-DC2D-42C7-B8BB-6C32CAD583FF}"/>
              </a:ext>
            </a:extLst>
          </p:cNvPr>
          <p:cNvSpPr>
            <a:spLocks noChangeAspect="1"/>
          </p:cNvSpPr>
          <p:nvPr/>
        </p:nvSpPr>
        <p:spPr bwMode="auto">
          <a:xfrm>
            <a:off x="1560510" y="4150054"/>
            <a:ext cx="538583" cy="493547"/>
          </a:xfrm>
          <a:custGeom>
            <a:avLst/>
            <a:gdLst>
              <a:gd name="T0" fmla="*/ 587 w 800"/>
              <a:gd name="T1" fmla="*/ 477 h 734"/>
              <a:gd name="T2" fmla="*/ 636 w 800"/>
              <a:gd name="T3" fmla="*/ 342 h 734"/>
              <a:gd name="T4" fmla="*/ 653 w 800"/>
              <a:gd name="T5" fmla="*/ 205 h 734"/>
              <a:gd name="T6" fmla="*/ 493 w 800"/>
              <a:gd name="T7" fmla="*/ 0 h 734"/>
              <a:gd name="T8" fmla="*/ 253 w 800"/>
              <a:gd name="T9" fmla="*/ 94 h 734"/>
              <a:gd name="T10" fmla="*/ 93 w 800"/>
              <a:gd name="T11" fmla="*/ 306 h 734"/>
              <a:gd name="T12" fmla="*/ 159 w 800"/>
              <a:gd name="T13" fmla="*/ 473 h 734"/>
              <a:gd name="T14" fmla="*/ 55 w 800"/>
              <a:gd name="T15" fmla="*/ 590 h 734"/>
              <a:gd name="T16" fmla="*/ 187 w 800"/>
              <a:gd name="T17" fmla="*/ 734 h 734"/>
              <a:gd name="T18" fmla="*/ 800 w 800"/>
              <a:gd name="T19" fmla="*/ 680 h 734"/>
              <a:gd name="T20" fmla="*/ 187 w 800"/>
              <a:gd name="T21" fmla="*/ 707 h 734"/>
              <a:gd name="T22" fmla="*/ 69 w 800"/>
              <a:gd name="T23" fmla="*/ 613 h 734"/>
              <a:gd name="T24" fmla="*/ 186 w 800"/>
              <a:gd name="T25" fmla="*/ 461 h 734"/>
              <a:gd name="T26" fmla="*/ 134 w 800"/>
              <a:gd name="T27" fmla="*/ 373 h 734"/>
              <a:gd name="T28" fmla="*/ 120 w 800"/>
              <a:gd name="T29" fmla="*/ 306 h 734"/>
              <a:gd name="T30" fmla="*/ 133 w 800"/>
              <a:gd name="T31" fmla="*/ 214 h 734"/>
              <a:gd name="T32" fmla="*/ 333 w 800"/>
              <a:gd name="T33" fmla="*/ 205 h 734"/>
              <a:gd name="T34" fmla="*/ 321 w 800"/>
              <a:gd name="T35" fmla="*/ 306 h 734"/>
              <a:gd name="T36" fmla="*/ 325 w 800"/>
              <a:gd name="T37" fmla="*/ 317 h 734"/>
              <a:gd name="T38" fmla="*/ 343 w 800"/>
              <a:gd name="T39" fmla="*/ 345 h 734"/>
              <a:gd name="T40" fmla="*/ 346 w 800"/>
              <a:gd name="T41" fmla="*/ 355 h 734"/>
              <a:gd name="T42" fmla="*/ 353 w 800"/>
              <a:gd name="T43" fmla="*/ 373 h 734"/>
              <a:gd name="T44" fmla="*/ 356 w 800"/>
              <a:gd name="T45" fmla="*/ 379 h 734"/>
              <a:gd name="T46" fmla="*/ 363 w 800"/>
              <a:gd name="T47" fmla="*/ 394 h 734"/>
              <a:gd name="T48" fmla="*/ 375 w 800"/>
              <a:gd name="T49" fmla="*/ 414 h 734"/>
              <a:gd name="T50" fmla="*/ 386 w 800"/>
              <a:gd name="T51" fmla="*/ 430 h 734"/>
              <a:gd name="T52" fmla="*/ 368 w 800"/>
              <a:gd name="T53" fmla="*/ 507 h 734"/>
              <a:gd name="T54" fmla="*/ 324 w 800"/>
              <a:gd name="T55" fmla="*/ 531 h 734"/>
              <a:gd name="T56" fmla="*/ 773 w 800"/>
              <a:gd name="T57" fmla="*/ 707 h 734"/>
              <a:gd name="T58" fmla="*/ 262 w 800"/>
              <a:gd name="T59" fmla="*/ 595 h 734"/>
              <a:gd name="T60" fmla="*/ 413 w 800"/>
              <a:gd name="T61" fmla="*/ 422 h 734"/>
              <a:gd name="T62" fmla="*/ 410 w 800"/>
              <a:gd name="T63" fmla="*/ 418 h 734"/>
              <a:gd name="T64" fmla="*/ 405 w 800"/>
              <a:gd name="T65" fmla="*/ 412 h 734"/>
              <a:gd name="T66" fmla="*/ 398 w 800"/>
              <a:gd name="T67" fmla="*/ 401 h 734"/>
              <a:gd name="T68" fmla="*/ 384 w 800"/>
              <a:gd name="T69" fmla="*/ 377 h 734"/>
              <a:gd name="T70" fmla="*/ 379 w 800"/>
              <a:gd name="T71" fmla="*/ 366 h 734"/>
              <a:gd name="T72" fmla="*/ 376 w 800"/>
              <a:gd name="T73" fmla="*/ 359 h 734"/>
              <a:gd name="T74" fmla="*/ 369 w 800"/>
              <a:gd name="T75" fmla="*/ 340 h 734"/>
              <a:gd name="T76" fmla="*/ 365 w 800"/>
              <a:gd name="T77" fmla="*/ 324 h 734"/>
              <a:gd name="T78" fmla="*/ 347 w 800"/>
              <a:gd name="T79" fmla="*/ 294 h 734"/>
              <a:gd name="T80" fmla="*/ 360 w 800"/>
              <a:gd name="T81" fmla="*/ 217 h 734"/>
              <a:gd name="T82" fmla="*/ 360 w 800"/>
              <a:gd name="T83" fmla="*/ 129 h 734"/>
              <a:gd name="T84" fmla="*/ 605 w 800"/>
              <a:gd name="T85" fmla="*/ 65 h 734"/>
              <a:gd name="T86" fmla="*/ 631 w 800"/>
              <a:gd name="T87" fmla="*/ 221 h 734"/>
              <a:gd name="T88" fmla="*/ 621 w 800"/>
              <a:gd name="T89" fmla="*/ 319 h 734"/>
              <a:gd name="T90" fmla="*/ 574 w 800"/>
              <a:gd name="T91" fmla="*/ 404 h 734"/>
              <a:gd name="T92" fmla="*/ 560 w 800"/>
              <a:gd name="T93" fmla="*/ 477 h 734"/>
              <a:gd name="T94" fmla="*/ 773 w 800"/>
              <a:gd name="T95" fmla="*/ 68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 h="734">
                <a:moveTo>
                  <a:pt x="734" y="572"/>
                </a:moveTo>
                <a:lnTo>
                  <a:pt x="606" y="509"/>
                </a:lnTo>
                <a:cubicBezTo>
                  <a:pt x="594" y="502"/>
                  <a:pt x="587" y="490"/>
                  <a:pt x="587" y="477"/>
                </a:cubicBezTo>
                <a:lnTo>
                  <a:pt x="587" y="432"/>
                </a:lnTo>
                <a:cubicBezTo>
                  <a:pt x="590" y="428"/>
                  <a:pt x="593" y="424"/>
                  <a:pt x="596" y="419"/>
                </a:cubicBezTo>
                <a:cubicBezTo>
                  <a:pt x="613" y="396"/>
                  <a:pt x="626" y="370"/>
                  <a:pt x="636" y="342"/>
                </a:cubicBezTo>
                <a:cubicBezTo>
                  <a:pt x="654" y="333"/>
                  <a:pt x="667" y="315"/>
                  <a:pt x="667" y="294"/>
                </a:cubicBezTo>
                <a:lnTo>
                  <a:pt x="667" y="240"/>
                </a:lnTo>
                <a:cubicBezTo>
                  <a:pt x="667" y="227"/>
                  <a:pt x="662" y="215"/>
                  <a:pt x="653" y="205"/>
                </a:cubicBezTo>
                <a:lnTo>
                  <a:pt x="653" y="134"/>
                </a:lnTo>
                <a:cubicBezTo>
                  <a:pt x="654" y="127"/>
                  <a:pt x="657" y="83"/>
                  <a:pt x="625" y="47"/>
                </a:cubicBezTo>
                <a:cubicBezTo>
                  <a:pt x="598" y="16"/>
                  <a:pt x="554" y="0"/>
                  <a:pt x="493" y="0"/>
                </a:cubicBezTo>
                <a:cubicBezTo>
                  <a:pt x="433" y="0"/>
                  <a:pt x="389" y="16"/>
                  <a:pt x="361" y="47"/>
                </a:cubicBezTo>
                <a:cubicBezTo>
                  <a:pt x="342" y="69"/>
                  <a:pt x="336" y="94"/>
                  <a:pt x="334" y="111"/>
                </a:cubicBezTo>
                <a:cubicBezTo>
                  <a:pt x="311" y="100"/>
                  <a:pt x="284" y="94"/>
                  <a:pt x="253" y="94"/>
                </a:cubicBezTo>
                <a:cubicBezTo>
                  <a:pt x="115" y="94"/>
                  <a:pt x="107" y="212"/>
                  <a:pt x="107" y="214"/>
                </a:cubicBezTo>
                <a:lnTo>
                  <a:pt x="107" y="275"/>
                </a:lnTo>
                <a:cubicBezTo>
                  <a:pt x="98" y="284"/>
                  <a:pt x="93" y="295"/>
                  <a:pt x="93" y="306"/>
                </a:cubicBezTo>
                <a:lnTo>
                  <a:pt x="93" y="352"/>
                </a:lnTo>
                <a:cubicBezTo>
                  <a:pt x="93" y="366"/>
                  <a:pt x="100" y="380"/>
                  <a:pt x="111" y="389"/>
                </a:cubicBezTo>
                <a:cubicBezTo>
                  <a:pt x="122" y="430"/>
                  <a:pt x="149" y="462"/>
                  <a:pt x="159" y="473"/>
                </a:cubicBezTo>
                <a:lnTo>
                  <a:pt x="159" y="509"/>
                </a:lnTo>
                <a:cubicBezTo>
                  <a:pt x="159" y="520"/>
                  <a:pt x="154" y="529"/>
                  <a:pt x="144" y="535"/>
                </a:cubicBezTo>
                <a:lnTo>
                  <a:pt x="55" y="590"/>
                </a:lnTo>
                <a:cubicBezTo>
                  <a:pt x="21" y="609"/>
                  <a:pt x="0" y="644"/>
                  <a:pt x="0" y="683"/>
                </a:cubicBezTo>
                <a:lnTo>
                  <a:pt x="0" y="734"/>
                </a:lnTo>
                <a:lnTo>
                  <a:pt x="187" y="734"/>
                </a:lnTo>
                <a:lnTo>
                  <a:pt x="213" y="734"/>
                </a:lnTo>
                <a:lnTo>
                  <a:pt x="800" y="734"/>
                </a:lnTo>
                <a:lnTo>
                  <a:pt x="800" y="680"/>
                </a:lnTo>
                <a:cubicBezTo>
                  <a:pt x="800" y="634"/>
                  <a:pt x="775" y="593"/>
                  <a:pt x="734" y="572"/>
                </a:cubicBezTo>
                <a:close/>
                <a:moveTo>
                  <a:pt x="187" y="677"/>
                </a:moveTo>
                <a:lnTo>
                  <a:pt x="187" y="707"/>
                </a:lnTo>
                <a:lnTo>
                  <a:pt x="27" y="707"/>
                </a:lnTo>
                <a:lnTo>
                  <a:pt x="27" y="683"/>
                </a:lnTo>
                <a:cubicBezTo>
                  <a:pt x="27" y="654"/>
                  <a:pt x="42" y="628"/>
                  <a:pt x="69" y="613"/>
                </a:cubicBezTo>
                <a:lnTo>
                  <a:pt x="157" y="558"/>
                </a:lnTo>
                <a:cubicBezTo>
                  <a:pt x="175" y="548"/>
                  <a:pt x="186" y="529"/>
                  <a:pt x="186" y="509"/>
                </a:cubicBezTo>
                <a:lnTo>
                  <a:pt x="186" y="461"/>
                </a:lnTo>
                <a:lnTo>
                  <a:pt x="182" y="457"/>
                </a:lnTo>
                <a:cubicBezTo>
                  <a:pt x="181" y="457"/>
                  <a:pt x="146" y="423"/>
                  <a:pt x="136" y="378"/>
                </a:cubicBezTo>
                <a:lnTo>
                  <a:pt x="134" y="373"/>
                </a:lnTo>
                <a:lnTo>
                  <a:pt x="130" y="370"/>
                </a:lnTo>
                <a:cubicBezTo>
                  <a:pt x="124" y="366"/>
                  <a:pt x="120" y="359"/>
                  <a:pt x="120" y="352"/>
                </a:cubicBezTo>
                <a:lnTo>
                  <a:pt x="120" y="306"/>
                </a:lnTo>
                <a:cubicBezTo>
                  <a:pt x="120" y="301"/>
                  <a:pt x="123" y="295"/>
                  <a:pt x="129" y="290"/>
                </a:cubicBezTo>
                <a:lnTo>
                  <a:pt x="133" y="286"/>
                </a:lnTo>
                <a:lnTo>
                  <a:pt x="133" y="214"/>
                </a:lnTo>
                <a:cubicBezTo>
                  <a:pt x="134" y="211"/>
                  <a:pt x="140" y="120"/>
                  <a:pt x="253" y="120"/>
                </a:cubicBezTo>
                <a:cubicBezTo>
                  <a:pt x="285" y="120"/>
                  <a:pt x="312" y="128"/>
                  <a:pt x="333" y="142"/>
                </a:cubicBezTo>
                <a:lnTo>
                  <a:pt x="333" y="205"/>
                </a:lnTo>
                <a:cubicBezTo>
                  <a:pt x="325" y="215"/>
                  <a:pt x="320" y="227"/>
                  <a:pt x="320" y="240"/>
                </a:cubicBezTo>
                <a:lnTo>
                  <a:pt x="320" y="294"/>
                </a:lnTo>
                <a:cubicBezTo>
                  <a:pt x="320" y="298"/>
                  <a:pt x="320" y="302"/>
                  <a:pt x="321" y="306"/>
                </a:cubicBezTo>
                <a:cubicBezTo>
                  <a:pt x="322" y="307"/>
                  <a:pt x="322" y="309"/>
                  <a:pt x="323" y="310"/>
                </a:cubicBezTo>
                <a:cubicBezTo>
                  <a:pt x="324" y="312"/>
                  <a:pt x="324" y="315"/>
                  <a:pt x="325" y="317"/>
                </a:cubicBezTo>
                <a:cubicBezTo>
                  <a:pt x="325" y="317"/>
                  <a:pt x="325" y="317"/>
                  <a:pt x="325" y="317"/>
                </a:cubicBezTo>
                <a:cubicBezTo>
                  <a:pt x="329" y="324"/>
                  <a:pt x="334" y="330"/>
                  <a:pt x="340" y="335"/>
                </a:cubicBezTo>
                <a:cubicBezTo>
                  <a:pt x="340" y="335"/>
                  <a:pt x="340" y="336"/>
                  <a:pt x="340" y="336"/>
                </a:cubicBezTo>
                <a:cubicBezTo>
                  <a:pt x="341" y="339"/>
                  <a:pt x="342" y="342"/>
                  <a:pt x="343" y="345"/>
                </a:cubicBezTo>
                <a:lnTo>
                  <a:pt x="344" y="348"/>
                </a:lnTo>
                <a:cubicBezTo>
                  <a:pt x="344" y="349"/>
                  <a:pt x="344" y="350"/>
                  <a:pt x="344" y="350"/>
                </a:cubicBezTo>
                <a:cubicBezTo>
                  <a:pt x="345" y="352"/>
                  <a:pt x="345" y="353"/>
                  <a:pt x="346" y="355"/>
                </a:cubicBezTo>
                <a:cubicBezTo>
                  <a:pt x="347" y="357"/>
                  <a:pt x="347" y="359"/>
                  <a:pt x="348" y="362"/>
                </a:cubicBezTo>
                <a:cubicBezTo>
                  <a:pt x="349" y="363"/>
                  <a:pt x="349" y="364"/>
                  <a:pt x="350" y="365"/>
                </a:cubicBezTo>
                <a:cubicBezTo>
                  <a:pt x="351" y="368"/>
                  <a:pt x="352" y="371"/>
                  <a:pt x="353" y="373"/>
                </a:cubicBezTo>
                <a:cubicBezTo>
                  <a:pt x="353" y="374"/>
                  <a:pt x="354" y="375"/>
                  <a:pt x="354" y="375"/>
                </a:cubicBezTo>
                <a:lnTo>
                  <a:pt x="355" y="377"/>
                </a:lnTo>
                <a:cubicBezTo>
                  <a:pt x="355" y="378"/>
                  <a:pt x="355" y="378"/>
                  <a:pt x="356" y="379"/>
                </a:cubicBezTo>
                <a:cubicBezTo>
                  <a:pt x="357" y="382"/>
                  <a:pt x="358" y="385"/>
                  <a:pt x="360" y="387"/>
                </a:cubicBezTo>
                <a:cubicBezTo>
                  <a:pt x="360" y="388"/>
                  <a:pt x="360" y="388"/>
                  <a:pt x="360" y="389"/>
                </a:cubicBezTo>
                <a:cubicBezTo>
                  <a:pt x="361" y="390"/>
                  <a:pt x="362" y="392"/>
                  <a:pt x="363" y="394"/>
                </a:cubicBezTo>
                <a:cubicBezTo>
                  <a:pt x="364" y="396"/>
                  <a:pt x="366" y="399"/>
                  <a:pt x="367" y="401"/>
                </a:cubicBezTo>
                <a:cubicBezTo>
                  <a:pt x="368" y="403"/>
                  <a:pt x="368" y="404"/>
                  <a:pt x="369" y="405"/>
                </a:cubicBezTo>
                <a:cubicBezTo>
                  <a:pt x="371" y="408"/>
                  <a:pt x="373" y="411"/>
                  <a:pt x="375" y="414"/>
                </a:cubicBezTo>
                <a:cubicBezTo>
                  <a:pt x="375" y="415"/>
                  <a:pt x="375" y="415"/>
                  <a:pt x="376" y="416"/>
                </a:cubicBezTo>
                <a:cubicBezTo>
                  <a:pt x="379" y="421"/>
                  <a:pt x="382" y="425"/>
                  <a:pt x="384" y="428"/>
                </a:cubicBezTo>
                <a:cubicBezTo>
                  <a:pt x="385" y="429"/>
                  <a:pt x="385" y="430"/>
                  <a:pt x="386" y="430"/>
                </a:cubicBezTo>
                <a:cubicBezTo>
                  <a:pt x="386" y="431"/>
                  <a:pt x="386" y="431"/>
                  <a:pt x="387" y="432"/>
                </a:cubicBezTo>
                <a:lnTo>
                  <a:pt x="387" y="476"/>
                </a:lnTo>
                <a:cubicBezTo>
                  <a:pt x="387" y="489"/>
                  <a:pt x="380" y="500"/>
                  <a:pt x="368" y="507"/>
                </a:cubicBezTo>
                <a:lnTo>
                  <a:pt x="333" y="526"/>
                </a:lnTo>
                <a:lnTo>
                  <a:pt x="327" y="525"/>
                </a:lnTo>
                <a:lnTo>
                  <a:pt x="324" y="531"/>
                </a:lnTo>
                <a:lnTo>
                  <a:pt x="249" y="572"/>
                </a:lnTo>
                <a:cubicBezTo>
                  <a:pt x="211" y="593"/>
                  <a:pt x="187" y="633"/>
                  <a:pt x="187" y="677"/>
                </a:cubicBezTo>
                <a:close/>
                <a:moveTo>
                  <a:pt x="773" y="707"/>
                </a:moveTo>
                <a:lnTo>
                  <a:pt x="213" y="707"/>
                </a:lnTo>
                <a:lnTo>
                  <a:pt x="213" y="677"/>
                </a:lnTo>
                <a:cubicBezTo>
                  <a:pt x="213" y="643"/>
                  <a:pt x="232" y="611"/>
                  <a:pt x="262" y="595"/>
                </a:cubicBezTo>
                <a:lnTo>
                  <a:pt x="381" y="530"/>
                </a:lnTo>
                <a:cubicBezTo>
                  <a:pt x="401" y="519"/>
                  <a:pt x="413" y="498"/>
                  <a:pt x="413" y="476"/>
                </a:cubicBezTo>
                <a:lnTo>
                  <a:pt x="413" y="422"/>
                </a:lnTo>
                <a:lnTo>
                  <a:pt x="413" y="422"/>
                </a:lnTo>
                <a:lnTo>
                  <a:pt x="411" y="419"/>
                </a:lnTo>
                <a:lnTo>
                  <a:pt x="410" y="418"/>
                </a:lnTo>
                <a:cubicBezTo>
                  <a:pt x="410" y="418"/>
                  <a:pt x="409" y="417"/>
                  <a:pt x="408" y="416"/>
                </a:cubicBezTo>
                <a:cubicBezTo>
                  <a:pt x="408" y="416"/>
                  <a:pt x="408" y="415"/>
                  <a:pt x="408" y="415"/>
                </a:cubicBezTo>
                <a:cubicBezTo>
                  <a:pt x="407" y="414"/>
                  <a:pt x="406" y="413"/>
                  <a:pt x="405" y="412"/>
                </a:cubicBezTo>
                <a:cubicBezTo>
                  <a:pt x="405" y="412"/>
                  <a:pt x="405" y="412"/>
                  <a:pt x="405" y="412"/>
                </a:cubicBezTo>
                <a:cubicBezTo>
                  <a:pt x="403" y="409"/>
                  <a:pt x="401" y="406"/>
                  <a:pt x="398" y="401"/>
                </a:cubicBezTo>
                <a:cubicBezTo>
                  <a:pt x="398" y="401"/>
                  <a:pt x="398" y="401"/>
                  <a:pt x="398" y="401"/>
                </a:cubicBezTo>
                <a:cubicBezTo>
                  <a:pt x="397" y="399"/>
                  <a:pt x="395" y="397"/>
                  <a:pt x="394" y="394"/>
                </a:cubicBezTo>
                <a:cubicBezTo>
                  <a:pt x="394" y="394"/>
                  <a:pt x="394" y="394"/>
                  <a:pt x="393" y="394"/>
                </a:cubicBezTo>
                <a:cubicBezTo>
                  <a:pt x="390" y="389"/>
                  <a:pt x="387" y="383"/>
                  <a:pt x="384" y="377"/>
                </a:cubicBezTo>
                <a:cubicBezTo>
                  <a:pt x="384" y="377"/>
                  <a:pt x="384" y="377"/>
                  <a:pt x="384" y="377"/>
                </a:cubicBezTo>
                <a:cubicBezTo>
                  <a:pt x="382" y="373"/>
                  <a:pt x="381" y="370"/>
                  <a:pt x="379" y="366"/>
                </a:cubicBezTo>
                <a:lnTo>
                  <a:pt x="379" y="366"/>
                </a:lnTo>
                <a:cubicBezTo>
                  <a:pt x="379" y="365"/>
                  <a:pt x="378" y="365"/>
                  <a:pt x="378" y="364"/>
                </a:cubicBezTo>
                <a:lnTo>
                  <a:pt x="378" y="364"/>
                </a:lnTo>
                <a:cubicBezTo>
                  <a:pt x="378" y="363"/>
                  <a:pt x="377" y="361"/>
                  <a:pt x="376" y="359"/>
                </a:cubicBezTo>
                <a:cubicBezTo>
                  <a:pt x="376" y="359"/>
                  <a:pt x="376" y="358"/>
                  <a:pt x="375" y="357"/>
                </a:cubicBezTo>
                <a:cubicBezTo>
                  <a:pt x="375" y="355"/>
                  <a:pt x="374" y="354"/>
                  <a:pt x="373" y="352"/>
                </a:cubicBezTo>
                <a:cubicBezTo>
                  <a:pt x="372" y="348"/>
                  <a:pt x="370" y="344"/>
                  <a:pt x="369" y="340"/>
                </a:cubicBezTo>
                <a:lnTo>
                  <a:pt x="368" y="338"/>
                </a:lnTo>
                <a:cubicBezTo>
                  <a:pt x="368" y="338"/>
                  <a:pt x="368" y="337"/>
                  <a:pt x="368" y="337"/>
                </a:cubicBezTo>
                <a:cubicBezTo>
                  <a:pt x="367" y="333"/>
                  <a:pt x="366" y="329"/>
                  <a:pt x="365" y="324"/>
                </a:cubicBezTo>
                <a:lnTo>
                  <a:pt x="364" y="319"/>
                </a:lnTo>
                <a:lnTo>
                  <a:pt x="359" y="316"/>
                </a:lnTo>
                <a:cubicBezTo>
                  <a:pt x="351" y="311"/>
                  <a:pt x="347" y="303"/>
                  <a:pt x="347" y="294"/>
                </a:cubicBezTo>
                <a:lnTo>
                  <a:pt x="347" y="240"/>
                </a:lnTo>
                <a:cubicBezTo>
                  <a:pt x="347" y="233"/>
                  <a:pt x="350" y="226"/>
                  <a:pt x="356" y="221"/>
                </a:cubicBezTo>
                <a:lnTo>
                  <a:pt x="360" y="217"/>
                </a:lnTo>
                <a:lnTo>
                  <a:pt x="360" y="134"/>
                </a:lnTo>
                <a:lnTo>
                  <a:pt x="360" y="129"/>
                </a:lnTo>
                <a:lnTo>
                  <a:pt x="360" y="129"/>
                </a:lnTo>
                <a:cubicBezTo>
                  <a:pt x="359" y="119"/>
                  <a:pt x="360" y="90"/>
                  <a:pt x="381" y="65"/>
                </a:cubicBezTo>
                <a:cubicBezTo>
                  <a:pt x="403" y="40"/>
                  <a:pt x="441" y="27"/>
                  <a:pt x="493" y="27"/>
                </a:cubicBezTo>
                <a:cubicBezTo>
                  <a:pt x="545" y="27"/>
                  <a:pt x="583" y="40"/>
                  <a:pt x="605" y="65"/>
                </a:cubicBezTo>
                <a:cubicBezTo>
                  <a:pt x="631" y="94"/>
                  <a:pt x="627" y="132"/>
                  <a:pt x="627" y="132"/>
                </a:cubicBezTo>
                <a:lnTo>
                  <a:pt x="627" y="217"/>
                </a:lnTo>
                <a:lnTo>
                  <a:pt x="631" y="221"/>
                </a:lnTo>
                <a:cubicBezTo>
                  <a:pt x="637" y="226"/>
                  <a:pt x="640" y="233"/>
                  <a:pt x="640" y="240"/>
                </a:cubicBezTo>
                <a:lnTo>
                  <a:pt x="640" y="294"/>
                </a:lnTo>
                <a:cubicBezTo>
                  <a:pt x="640" y="305"/>
                  <a:pt x="632" y="315"/>
                  <a:pt x="621" y="319"/>
                </a:cubicBezTo>
                <a:lnTo>
                  <a:pt x="614" y="321"/>
                </a:lnTo>
                <a:lnTo>
                  <a:pt x="612" y="328"/>
                </a:lnTo>
                <a:cubicBezTo>
                  <a:pt x="603" y="355"/>
                  <a:pt x="591" y="381"/>
                  <a:pt x="574" y="404"/>
                </a:cubicBezTo>
                <a:cubicBezTo>
                  <a:pt x="571" y="409"/>
                  <a:pt x="567" y="414"/>
                  <a:pt x="563" y="418"/>
                </a:cubicBezTo>
                <a:lnTo>
                  <a:pt x="560" y="422"/>
                </a:lnTo>
                <a:lnTo>
                  <a:pt x="560" y="477"/>
                </a:lnTo>
                <a:cubicBezTo>
                  <a:pt x="560" y="501"/>
                  <a:pt x="573" y="522"/>
                  <a:pt x="594" y="532"/>
                </a:cubicBezTo>
                <a:lnTo>
                  <a:pt x="722" y="596"/>
                </a:lnTo>
                <a:cubicBezTo>
                  <a:pt x="754" y="612"/>
                  <a:pt x="773" y="644"/>
                  <a:pt x="773" y="680"/>
                </a:cubicBezTo>
                <a:lnTo>
                  <a:pt x="773" y="707"/>
                </a:lnTo>
                <a:close/>
              </a:path>
            </a:pathLst>
          </a:custGeom>
          <a:solidFill>
            <a:schemeClr val="accent1"/>
          </a:solidFill>
          <a:ln>
            <a:noFill/>
          </a:ln>
        </p:spPr>
        <p:txBody>
          <a:bodyPr/>
          <a:lstStyle/>
          <a:p>
            <a:endParaRPr lang="zh-CN" altLang="en-US"/>
          </a:p>
        </p:txBody>
      </p:sp>
      <p:sp>
        <p:nvSpPr>
          <p:cNvPr id="135" name="windows_149221">
            <a:extLst>
              <a:ext uri="{FF2B5EF4-FFF2-40B4-BE49-F238E27FC236}">
                <a16:creationId xmlns:a16="http://schemas.microsoft.com/office/drawing/2014/main" id="{2E715A19-4B26-4D77-BB4A-8DBBB521F001}"/>
              </a:ext>
            </a:extLst>
          </p:cNvPr>
          <p:cNvSpPr>
            <a:spLocks noChangeAspect="1"/>
          </p:cNvSpPr>
          <p:nvPr/>
        </p:nvSpPr>
        <p:spPr bwMode="auto">
          <a:xfrm>
            <a:off x="2399051" y="4181697"/>
            <a:ext cx="538583" cy="430261"/>
          </a:xfrm>
          <a:custGeom>
            <a:avLst/>
            <a:gdLst>
              <a:gd name="T0" fmla="*/ 800 w 800"/>
              <a:gd name="T1" fmla="*/ 0 h 640"/>
              <a:gd name="T2" fmla="*/ 187 w 800"/>
              <a:gd name="T3" fmla="*/ 0 h 640"/>
              <a:gd name="T4" fmla="*/ 187 w 800"/>
              <a:gd name="T5" fmla="*/ 93 h 640"/>
              <a:gd name="T6" fmla="*/ 93 w 800"/>
              <a:gd name="T7" fmla="*/ 93 h 640"/>
              <a:gd name="T8" fmla="*/ 93 w 800"/>
              <a:gd name="T9" fmla="*/ 187 h 640"/>
              <a:gd name="T10" fmla="*/ 0 w 800"/>
              <a:gd name="T11" fmla="*/ 187 h 640"/>
              <a:gd name="T12" fmla="*/ 0 w 800"/>
              <a:gd name="T13" fmla="*/ 640 h 640"/>
              <a:gd name="T14" fmla="*/ 613 w 800"/>
              <a:gd name="T15" fmla="*/ 640 h 640"/>
              <a:gd name="T16" fmla="*/ 613 w 800"/>
              <a:gd name="T17" fmla="*/ 547 h 640"/>
              <a:gd name="T18" fmla="*/ 707 w 800"/>
              <a:gd name="T19" fmla="*/ 547 h 640"/>
              <a:gd name="T20" fmla="*/ 707 w 800"/>
              <a:gd name="T21" fmla="*/ 453 h 640"/>
              <a:gd name="T22" fmla="*/ 800 w 800"/>
              <a:gd name="T23" fmla="*/ 453 h 640"/>
              <a:gd name="T24" fmla="*/ 800 w 800"/>
              <a:gd name="T25" fmla="*/ 0 h 640"/>
              <a:gd name="T26" fmla="*/ 587 w 800"/>
              <a:gd name="T27" fmla="*/ 613 h 640"/>
              <a:gd name="T28" fmla="*/ 27 w 800"/>
              <a:gd name="T29" fmla="*/ 613 h 640"/>
              <a:gd name="T30" fmla="*/ 27 w 800"/>
              <a:gd name="T31" fmla="*/ 213 h 640"/>
              <a:gd name="T32" fmla="*/ 93 w 800"/>
              <a:gd name="T33" fmla="*/ 213 h 640"/>
              <a:gd name="T34" fmla="*/ 93 w 800"/>
              <a:gd name="T35" fmla="*/ 547 h 640"/>
              <a:gd name="T36" fmla="*/ 587 w 800"/>
              <a:gd name="T37" fmla="*/ 547 h 640"/>
              <a:gd name="T38" fmla="*/ 587 w 800"/>
              <a:gd name="T39" fmla="*/ 613 h 640"/>
              <a:gd name="T40" fmla="*/ 680 w 800"/>
              <a:gd name="T41" fmla="*/ 520 h 640"/>
              <a:gd name="T42" fmla="*/ 613 w 800"/>
              <a:gd name="T43" fmla="*/ 520 h 640"/>
              <a:gd name="T44" fmla="*/ 120 w 800"/>
              <a:gd name="T45" fmla="*/ 520 h 640"/>
              <a:gd name="T46" fmla="*/ 120 w 800"/>
              <a:gd name="T47" fmla="*/ 187 h 640"/>
              <a:gd name="T48" fmla="*/ 120 w 800"/>
              <a:gd name="T49" fmla="*/ 120 h 640"/>
              <a:gd name="T50" fmla="*/ 187 w 800"/>
              <a:gd name="T51" fmla="*/ 120 h 640"/>
              <a:gd name="T52" fmla="*/ 187 w 800"/>
              <a:gd name="T53" fmla="*/ 453 h 640"/>
              <a:gd name="T54" fmla="*/ 680 w 800"/>
              <a:gd name="T55" fmla="*/ 453 h 640"/>
              <a:gd name="T56" fmla="*/ 680 w 800"/>
              <a:gd name="T57" fmla="*/ 520 h 640"/>
              <a:gd name="T58" fmla="*/ 773 w 800"/>
              <a:gd name="T59" fmla="*/ 427 h 640"/>
              <a:gd name="T60" fmla="*/ 707 w 800"/>
              <a:gd name="T61" fmla="*/ 427 h 640"/>
              <a:gd name="T62" fmla="*/ 213 w 800"/>
              <a:gd name="T63" fmla="*/ 427 h 640"/>
              <a:gd name="T64" fmla="*/ 213 w 800"/>
              <a:gd name="T65" fmla="*/ 93 h 640"/>
              <a:gd name="T66" fmla="*/ 213 w 800"/>
              <a:gd name="T67" fmla="*/ 27 h 640"/>
              <a:gd name="T68" fmla="*/ 773 w 800"/>
              <a:gd name="T69" fmla="*/ 27 h 640"/>
              <a:gd name="T70" fmla="*/ 773 w 800"/>
              <a:gd name="T71" fmla="*/ 42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0" h="640">
                <a:moveTo>
                  <a:pt x="800" y="0"/>
                </a:moveTo>
                <a:lnTo>
                  <a:pt x="187" y="0"/>
                </a:lnTo>
                <a:lnTo>
                  <a:pt x="187" y="93"/>
                </a:lnTo>
                <a:lnTo>
                  <a:pt x="93" y="93"/>
                </a:lnTo>
                <a:lnTo>
                  <a:pt x="93" y="187"/>
                </a:lnTo>
                <a:lnTo>
                  <a:pt x="0" y="187"/>
                </a:lnTo>
                <a:lnTo>
                  <a:pt x="0" y="640"/>
                </a:lnTo>
                <a:lnTo>
                  <a:pt x="613" y="640"/>
                </a:lnTo>
                <a:lnTo>
                  <a:pt x="613" y="547"/>
                </a:lnTo>
                <a:lnTo>
                  <a:pt x="707" y="547"/>
                </a:lnTo>
                <a:lnTo>
                  <a:pt x="707" y="453"/>
                </a:lnTo>
                <a:lnTo>
                  <a:pt x="800" y="453"/>
                </a:lnTo>
                <a:lnTo>
                  <a:pt x="800" y="0"/>
                </a:lnTo>
                <a:close/>
                <a:moveTo>
                  <a:pt x="587" y="613"/>
                </a:moveTo>
                <a:lnTo>
                  <a:pt x="27" y="613"/>
                </a:lnTo>
                <a:lnTo>
                  <a:pt x="27" y="213"/>
                </a:lnTo>
                <a:lnTo>
                  <a:pt x="93" y="213"/>
                </a:lnTo>
                <a:lnTo>
                  <a:pt x="93" y="547"/>
                </a:lnTo>
                <a:lnTo>
                  <a:pt x="587" y="547"/>
                </a:lnTo>
                <a:lnTo>
                  <a:pt x="587" y="613"/>
                </a:lnTo>
                <a:close/>
                <a:moveTo>
                  <a:pt x="680" y="520"/>
                </a:moveTo>
                <a:lnTo>
                  <a:pt x="613" y="520"/>
                </a:lnTo>
                <a:lnTo>
                  <a:pt x="120" y="520"/>
                </a:lnTo>
                <a:lnTo>
                  <a:pt x="120" y="187"/>
                </a:lnTo>
                <a:lnTo>
                  <a:pt x="120" y="120"/>
                </a:lnTo>
                <a:lnTo>
                  <a:pt x="187" y="120"/>
                </a:lnTo>
                <a:lnTo>
                  <a:pt x="187" y="453"/>
                </a:lnTo>
                <a:lnTo>
                  <a:pt x="680" y="453"/>
                </a:lnTo>
                <a:lnTo>
                  <a:pt x="680" y="520"/>
                </a:lnTo>
                <a:close/>
                <a:moveTo>
                  <a:pt x="773" y="427"/>
                </a:moveTo>
                <a:lnTo>
                  <a:pt x="707" y="427"/>
                </a:lnTo>
                <a:lnTo>
                  <a:pt x="213" y="427"/>
                </a:lnTo>
                <a:lnTo>
                  <a:pt x="213" y="93"/>
                </a:lnTo>
                <a:lnTo>
                  <a:pt x="213" y="27"/>
                </a:lnTo>
                <a:lnTo>
                  <a:pt x="773" y="27"/>
                </a:lnTo>
                <a:lnTo>
                  <a:pt x="773" y="427"/>
                </a:lnTo>
                <a:close/>
              </a:path>
            </a:pathLst>
          </a:custGeom>
          <a:solidFill>
            <a:schemeClr val="accent1"/>
          </a:solidFill>
          <a:ln>
            <a:noFill/>
          </a:ln>
        </p:spPr>
        <p:txBody>
          <a:bodyPr/>
          <a:lstStyle/>
          <a:p>
            <a:endParaRPr lang="zh-CN" altLang="en-US"/>
          </a:p>
        </p:txBody>
      </p:sp>
      <p:sp>
        <p:nvSpPr>
          <p:cNvPr id="136" name="server_201187">
            <a:extLst>
              <a:ext uri="{FF2B5EF4-FFF2-40B4-BE49-F238E27FC236}">
                <a16:creationId xmlns:a16="http://schemas.microsoft.com/office/drawing/2014/main" id="{CE2CFBE8-6878-41FE-9E41-3C3C0094D7F2}"/>
              </a:ext>
            </a:extLst>
          </p:cNvPr>
          <p:cNvSpPr>
            <a:spLocks noChangeAspect="1"/>
          </p:cNvSpPr>
          <p:nvPr/>
        </p:nvSpPr>
        <p:spPr bwMode="auto">
          <a:xfrm>
            <a:off x="9382257" y="4127536"/>
            <a:ext cx="473060" cy="538583"/>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 name="T40" fmla="*/ 325000 h 606722"/>
              <a:gd name="T41" fmla="*/ 325000 h 606722"/>
              <a:gd name="T42" fmla="*/ 325000 h 606722"/>
              <a:gd name="T43" fmla="*/ 325000 h 606722"/>
              <a:gd name="T44" fmla="*/ 325000 h 606722"/>
              <a:gd name="T45" fmla="*/ 325000 h 606722"/>
              <a:gd name="T46" fmla="*/ 325000 h 606722"/>
              <a:gd name="T47" fmla="*/ 325000 h 606722"/>
              <a:gd name="T48" fmla="*/ 325000 h 606722"/>
              <a:gd name="T49" fmla="*/ 325000 h 606722"/>
              <a:gd name="T50" fmla="*/ 325000 h 606722"/>
              <a:gd name="T51" fmla="*/ 325000 h 606722"/>
              <a:gd name="T52" fmla="*/ 325000 h 606722"/>
              <a:gd name="T53" fmla="*/ 325000 h 606722"/>
              <a:gd name="T54" fmla="*/ 325000 h 606722"/>
              <a:gd name="T55" fmla="*/ 325000 h 606722"/>
              <a:gd name="T56" fmla="*/ 325000 h 606722"/>
              <a:gd name="T57" fmla="*/ 325000 h 606722"/>
              <a:gd name="T58" fmla="*/ 325000 h 606722"/>
              <a:gd name="T59" fmla="*/ 325000 h 606722"/>
              <a:gd name="T60" fmla="*/ 325000 h 606722"/>
              <a:gd name="T61" fmla="*/ 325000 h 606722"/>
              <a:gd name="T62" fmla="*/ 325000 h 606722"/>
              <a:gd name="T63" fmla="*/ 325000 h 606722"/>
              <a:gd name="T64" fmla="*/ 325000 h 606722"/>
              <a:gd name="T65" fmla="*/ 325000 h 606722"/>
              <a:gd name="T66" fmla="*/ 325000 h 606722"/>
              <a:gd name="T67" fmla="*/ 325000 h 606722"/>
              <a:gd name="T68" fmla="*/ 325000 h 606722"/>
              <a:gd name="T69" fmla="*/ 325000 h 606722"/>
              <a:gd name="T70" fmla="*/ 325000 h 606722"/>
              <a:gd name="T71" fmla="*/ 325000 h 606722"/>
              <a:gd name="T72" fmla="*/ 325000 h 606722"/>
              <a:gd name="T73" fmla="*/ 325000 h 606722"/>
              <a:gd name="T74" fmla="*/ 325000 h 606722"/>
              <a:gd name="T75" fmla="*/ 325000 h 606722"/>
              <a:gd name="T76" fmla="*/ 325000 h 606722"/>
              <a:gd name="T77" fmla="*/ 325000 h 606722"/>
              <a:gd name="T78" fmla="*/ 325000 h 606722"/>
              <a:gd name="T79" fmla="*/ 325000 h 606722"/>
              <a:gd name="T80" fmla="*/ 325000 h 606722"/>
              <a:gd name="T81" fmla="*/ 325000 h 606722"/>
              <a:gd name="T82" fmla="*/ 325000 h 606722"/>
              <a:gd name="T83" fmla="*/ 325000 h 606722"/>
              <a:gd name="T84" fmla="*/ 325000 h 606722"/>
              <a:gd name="T85" fmla="*/ 325000 h 606722"/>
              <a:gd name="T86" fmla="*/ 325000 h 606722"/>
              <a:gd name="T87" fmla="*/ 325000 h 606722"/>
              <a:gd name="T88" fmla="*/ 325000 h 606722"/>
              <a:gd name="T89" fmla="*/ 325000 h 606722"/>
              <a:gd name="T90" fmla="*/ 325000 h 606722"/>
              <a:gd name="T91" fmla="*/ 325000 h 606722"/>
              <a:gd name="T92" fmla="*/ 325000 h 606722"/>
              <a:gd name="T93" fmla="*/ 325000 h 606722"/>
              <a:gd name="T94" fmla="*/ 325000 h 606722"/>
              <a:gd name="T95" fmla="*/ 325000 h 606722"/>
              <a:gd name="T96" fmla="*/ 325000 h 606722"/>
              <a:gd name="T97" fmla="*/ 325000 h 606722"/>
              <a:gd name="T98" fmla="*/ 325000 h 606722"/>
              <a:gd name="T99" fmla="*/ 325000 h 606722"/>
              <a:gd name="T100" fmla="*/ 325000 h 606722"/>
              <a:gd name="T101" fmla="*/ 325000 h 606722"/>
              <a:gd name="T102" fmla="*/ 325000 h 606722"/>
              <a:gd name="T103" fmla="*/ 325000 h 606722"/>
              <a:gd name="T104" fmla="*/ 325000 h 606722"/>
              <a:gd name="T105" fmla="*/ 325000 h 606722"/>
              <a:gd name="T106" fmla="*/ 325000 h 606722"/>
              <a:gd name="T107" fmla="*/ 325000 h 606722"/>
              <a:gd name="T108" fmla="*/ 325000 h 606722"/>
              <a:gd name="T109" fmla="*/ 325000 h 606722"/>
              <a:gd name="T110" fmla="*/ 325000 h 606722"/>
              <a:gd name="T111" fmla="*/ 325000 h 606722"/>
              <a:gd name="T112" fmla="*/ 325000 h 606722"/>
              <a:gd name="T113"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88" h="6827">
                <a:moveTo>
                  <a:pt x="5970" y="894"/>
                </a:moveTo>
                <a:cubicBezTo>
                  <a:pt x="5790" y="312"/>
                  <a:pt x="4352" y="0"/>
                  <a:pt x="2994" y="0"/>
                </a:cubicBezTo>
                <a:cubicBezTo>
                  <a:pt x="1636" y="0"/>
                  <a:pt x="199" y="312"/>
                  <a:pt x="19" y="894"/>
                </a:cubicBezTo>
                <a:cubicBezTo>
                  <a:pt x="7" y="913"/>
                  <a:pt x="0" y="935"/>
                  <a:pt x="0" y="958"/>
                </a:cubicBezTo>
                <a:lnTo>
                  <a:pt x="0" y="5869"/>
                </a:lnTo>
                <a:cubicBezTo>
                  <a:pt x="0" y="5893"/>
                  <a:pt x="7" y="5915"/>
                  <a:pt x="20" y="5934"/>
                </a:cubicBezTo>
                <a:cubicBezTo>
                  <a:pt x="204" y="6520"/>
                  <a:pt x="1640" y="6827"/>
                  <a:pt x="2994" y="6827"/>
                </a:cubicBezTo>
                <a:cubicBezTo>
                  <a:pt x="3740" y="6827"/>
                  <a:pt x="4451" y="6738"/>
                  <a:pt x="4996" y="6578"/>
                </a:cubicBezTo>
                <a:cubicBezTo>
                  <a:pt x="5388" y="6463"/>
                  <a:pt x="5866" y="6259"/>
                  <a:pt x="5969" y="5934"/>
                </a:cubicBezTo>
                <a:cubicBezTo>
                  <a:pt x="5981" y="5915"/>
                  <a:pt x="5988" y="5893"/>
                  <a:pt x="5988" y="5869"/>
                </a:cubicBezTo>
                <a:lnTo>
                  <a:pt x="5988" y="958"/>
                </a:lnTo>
                <a:cubicBezTo>
                  <a:pt x="5988" y="935"/>
                  <a:pt x="5981" y="913"/>
                  <a:pt x="5970" y="894"/>
                </a:cubicBezTo>
                <a:close/>
                <a:moveTo>
                  <a:pt x="5749" y="5830"/>
                </a:moveTo>
                <a:cubicBezTo>
                  <a:pt x="5747" y="5835"/>
                  <a:pt x="5746" y="5839"/>
                  <a:pt x="5745" y="5844"/>
                </a:cubicBezTo>
                <a:cubicBezTo>
                  <a:pt x="5670" y="6203"/>
                  <a:pt x="4546" y="6587"/>
                  <a:pt x="2994" y="6587"/>
                </a:cubicBezTo>
                <a:cubicBezTo>
                  <a:pt x="1442" y="6587"/>
                  <a:pt x="319" y="6203"/>
                  <a:pt x="243" y="5844"/>
                </a:cubicBezTo>
                <a:cubicBezTo>
                  <a:pt x="242" y="5839"/>
                  <a:pt x="241" y="5835"/>
                  <a:pt x="240" y="5830"/>
                </a:cubicBezTo>
                <a:lnTo>
                  <a:pt x="240" y="5030"/>
                </a:lnTo>
                <a:cubicBezTo>
                  <a:pt x="728" y="5422"/>
                  <a:pt x="1888" y="5629"/>
                  <a:pt x="2994" y="5629"/>
                </a:cubicBezTo>
                <a:cubicBezTo>
                  <a:pt x="4101" y="5629"/>
                  <a:pt x="5260" y="5422"/>
                  <a:pt x="5749" y="5030"/>
                </a:cubicBezTo>
                <a:lnTo>
                  <a:pt x="5749" y="5830"/>
                </a:lnTo>
                <a:close/>
                <a:moveTo>
                  <a:pt x="5749" y="4611"/>
                </a:moveTo>
                <a:cubicBezTo>
                  <a:pt x="5749" y="4786"/>
                  <a:pt x="5459" y="4986"/>
                  <a:pt x="4991" y="5132"/>
                </a:cubicBezTo>
                <a:cubicBezTo>
                  <a:pt x="4459" y="5298"/>
                  <a:pt x="3750" y="5389"/>
                  <a:pt x="2994" y="5389"/>
                </a:cubicBezTo>
                <a:cubicBezTo>
                  <a:pt x="2238" y="5389"/>
                  <a:pt x="1529" y="5298"/>
                  <a:pt x="998" y="5132"/>
                </a:cubicBezTo>
                <a:cubicBezTo>
                  <a:pt x="530" y="4986"/>
                  <a:pt x="240" y="4786"/>
                  <a:pt x="240" y="4611"/>
                </a:cubicBezTo>
                <a:lnTo>
                  <a:pt x="240" y="3832"/>
                </a:lnTo>
                <a:cubicBezTo>
                  <a:pt x="728" y="4224"/>
                  <a:pt x="1888" y="4431"/>
                  <a:pt x="2994" y="4431"/>
                </a:cubicBezTo>
                <a:cubicBezTo>
                  <a:pt x="4101" y="4431"/>
                  <a:pt x="5260" y="4224"/>
                  <a:pt x="5749" y="3832"/>
                </a:cubicBezTo>
                <a:lnTo>
                  <a:pt x="5749" y="4611"/>
                </a:lnTo>
                <a:close/>
                <a:moveTo>
                  <a:pt x="5749" y="3413"/>
                </a:moveTo>
                <a:cubicBezTo>
                  <a:pt x="5749" y="3589"/>
                  <a:pt x="5459" y="3788"/>
                  <a:pt x="4991" y="3934"/>
                </a:cubicBezTo>
                <a:cubicBezTo>
                  <a:pt x="4459" y="4100"/>
                  <a:pt x="3750" y="4192"/>
                  <a:pt x="2994" y="4192"/>
                </a:cubicBezTo>
                <a:cubicBezTo>
                  <a:pt x="2238" y="4192"/>
                  <a:pt x="1529" y="4100"/>
                  <a:pt x="998" y="3934"/>
                </a:cubicBezTo>
                <a:cubicBezTo>
                  <a:pt x="530" y="3788"/>
                  <a:pt x="240" y="3589"/>
                  <a:pt x="240" y="3413"/>
                </a:cubicBezTo>
                <a:lnTo>
                  <a:pt x="240" y="2635"/>
                </a:lnTo>
                <a:cubicBezTo>
                  <a:pt x="728" y="3026"/>
                  <a:pt x="1888" y="3234"/>
                  <a:pt x="2994" y="3234"/>
                </a:cubicBezTo>
                <a:cubicBezTo>
                  <a:pt x="4101" y="3234"/>
                  <a:pt x="5260" y="3026"/>
                  <a:pt x="5749" y="2635"/>
                </a:cubicBezTo>
                <a:lnTo>
                  <a:pt x="5749" y="3413"/>
                </a:lnTo>
                <a:close/>
                <a:moveTo>
                  <a:pt x="5749" y="2216"/>
                </a:moveTo>
                <a:cubicBezTo>
                  <a:pt x="5749" y="2391"/>
                  <a:pt x="5459" y="2590"/>
                  <a:pt x="4991" y="2737"/>
                </a:cubicBezTo>
                <a:cubicBezTo>
                  <a:pt x="4459" y="2903"/>
                  <a:pt x="3750" y="2994"/>
                  <a:pt x="2994" y="2994"/>
                </a:cubicBezTo>
                <a:cubicBezTo>
                  <a:pt x="2238" y="2994"/>
                  <a:pt x="1529" y="2903"/>
                  <a:pt x="998" y="2737"/>
                </a:cubicBezTo>
                <a:cubicBezTo>
                  <a:pt x="530" y="2590"/>
                  <a:pt x="240" y="2391"/>
                  <a:pt x="240" y="2216"/>
                </a:cubicBezTo>
                <a:lnTo>
                  <a:pt x="240" y="1437"/>
                </a:lnTo>
                <a:cubicBezTo>
                  <a:pt x="728" y="1829"/>
                  <a:pt x="1888" y="2036"/>
                  <a:pt x="2994" y="2036"/>
                </a:cubicBezTo>
                <a:cubicBezTo>
                  <a:pt x="4101" y="2036"/>
                  <a:pt x="5260" y="1829"/>
                  <a:pt x="5749" y="1437"/>
                </a:cubicBezTo>
                <a:lnTo>
                  <a:pt x="5749" y="2216"/>
                </a:lnTo>
                <a:close/>
                <a:moveTo>
                  <a:pt x="4991" y="1539"/>
                </a:moveTo>
                <a:cubicBezTo>
                  <a:pt x="4459" y="1705"/>
                  <a:pt x="3750" y="1796"/>
                  <a:pt x="2994" y="1796"/>
                </a:cubicBezTo>
                <a:cubicBezTo>
                  <a:pt x="2238" y="1796"/>
                  <a:pt x="1529" y="1705"/>
                  <a:pt x="998" y="1539"/>
                </a:cubicBezTo>
                <a:cubicBezTo>
                  <a:pt x="530" y="1393"/>
                  <a:pt x="240" y="1193"/>
                  <a:pt x="240" y="1018"/>
                </a:cubicBezTo>
                <a:cubicBezTo>
                  <a:pt x="240" y="843"/>
                  <a:pt x="530" y="643"/>
                  <a:pt x="998" y="497"/>
                </a:cubicBezTo>
                <a:cubicBezTo>
                  <a:pt x="1529" y="331"/>
                  <a:pt x="2238" y="240"/>
                  <a:pt x="2994" y="240"/>
                </a:cubicBezTo>
                <a:cubicBezTo>
                  <a:pt x="3750" y="240"/>
                  <a:pt x="4459" y="331"/>
                  <a:pt x="4991" y="497"/>
                </a:cubicBezTo>
                <a:cubicBezTo>
                  <a:pt x="5459" y="643"/>
                  <a:pt x="5749" y="843"/>
                  <a:pt x="5749" y="1018"/>
                </a:cubicBezTo>
                <a:cubicBezTo>
                  <a:pt x="5749" y="1193"/>
                  <a:pt x="5459" y="1393"/>
                  <a:pt x="4991" y="1539"/>
                </a:cubicBezTo>
                <a:close/>
              </a:path>
            </a:pathLst>
          </a:custGeom>
          <a:solidFill>
            <a:schemeClr val="accent1"/>
          </a:solidFill>
          <a:ln>
            <a:noFill/>
          </a:ln>
        </p:spPr>
        <p:txBody>
          <a:bodyPr/>
          <a:lstStyle/>
          <a:p>
            <a:endParaRPr lang="zh-CN" altLang="en-US"/>
          </a:p>
        </p:txBody>
      </p:sp>
      <p:sp>
        <p:nvSpPr>
          <p:cNvPr id="137" name="search_141944">
            <a:extLst>
              <a:ext uri="{FF2B5EF4-FFF2-40B4-BE49-F238E27FC236}">
                <a16:creationId xmlns:a16="http://schemas.microsoft.com/office/drawing/2014/main" id="{2AA209BA-AE71-47F8-AB2D-E244FABEC986}"/>
              </a:ext>
            </a:extLst>
          </p:cNvPr>
          <p:cNvSpPr>
            <a:spLocks noChangeAspect="1"/>
          </p:cNvSpPr>
          <p:nvPr/>
        </p:nvSpPr>
        <p:spPr bwMode="auto">
          <a:xfrm>
            <a:off x="7628663" y="5023630"/>
            <a:ext cx="538583" cy="537833"/>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08" h="6408">
                <a:moveTo>
                  <a:pt x="6408" y="6125"/>
                </a:moveTo>
                <a:lnTo>
                  <a:pt x="4704" y="4422"/>
                </a:lnTo>
                <a:cubicBezTo>
                  <a:pt x="5109" y="3953"/>
                  <a:pt x="5353" y="3343"/>
                  <a:pt x="5353" y="2677"/>
                </a:cubicBezTo>
                <a:cubicBezTo>
                  <a:pt x="5353" y="1201"/>
                  <a:pt x="4152" y="0"/>
                  <a:pt x="2677" y="0"/>
                </a:cubicBezTo>
                <a:cubicBezTo>
                  <a:pt x="1201" y="0"/>
                  <a:pt x="0" y="1201"/>
                  <a:pt x="0" y="2677"/>
                </a:cubicBezTo>
                <a:cubicBezTo>
                  <a:pt x="0" y="4152"/>
                  <a:pt x="1201" y="5353"/>
                  <a:pt x="2677" y="5353"/>
                </a:cubicBezTo>
                <a:cubicBezTo>
                  <a:pt x="3343" y="5353"/>
                  <a:pt x="3953" y="5109"/>
                  <a:pt x="4422" y="4704"/>
                </a:cubicBezTo>
                <a:lnTo>
                  <a:pt x="6125" y="6408"/>
                </a:lnTo>
                <a:lnTo>
                  <a:pt x="6408" y="6125"/>
                </a:lnTo>
                <a:close/>
                <a:moveTo>
                  <a:pt x="400" y="2677"/>
                </a:moveTo>
                <a:cubicBezTo>
                  <a:pt x="400" y="1421"/>
                  <a:pt x="1421" y="400"/>
                  <a:pt x="2677" y="400"/>
                </a:cubicBezTo>
                <a:cubicBezTo>
                  <a:pt x="3932" y="400"/>
                  <a:pt x="4953" y="1421"/>
                  <a:pt x="4953" y="2677"/>
                </a:cubicBezTo>
                <a:cubicBezTo>
                  <a:pt x="4953" y="3932"/>
                  <a:pt x="3932" y="4953"/>
                  <a:pt x="2677" y="4953"/>
                </a:cubicBezTo>
                <a:cubicBezTo>
                  <a:pt x="1421" y="4953"/>
                  <a:pt x="400" y="3932"/>
                  <a:pt x="400" y="2677"/>
                </a:cubicBezTo>
                <a:close/>
              </a:path>
            </a:pathLst>
          </a:custGeom>
          <a:solidFill>
            <a:schemeClr val="accent1"/>
          </a:solidFill>
          <a:ln>
            <a:noFill/>
          </a:ln>
        </p:spPr>
        <p:txBody>
          <a:bodyPr/>
          <a:lstStyle/>
          <a:p>
            <a:endParaRPr lang="zh-CN" altLang="en-US"/>
          </a:p>
        </p:txBody>
      </p:sp>
      <p:sp>
        <p:nvSpPr>
          <p:cNvPr id="138" name="share_180198">
            <a:extLst>
              <a:ext uri="{FF2B5EF4-FFF2-40B4-BE49-F238E27FC236}">
                <a16:creationId xmlns:a16="http://schemas.microsoft.com/office/drawing/2014/main" id="{0F2C28A9-0DF9-4D44-83FD-D627CBE3C229}"/>
              </a:ext>
            </a:extLst>
          </p:cNvPr>
          <p:cNvSpPr>
            <a:spLocks noChangeAspect="1"/>
          </p:cNvSpPr>
          <p:nvPr/>
        </p:nvSpPr>
        <p:spPr bwMode="auto">
          <a:xfrm>
            <a:off x="3255235" y="4135871"/>
            <a:ext cx="538583" cy="521913"/>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 name="T40" fmla="*/ 325000 h 606722"/>
              <a:gd name="T41" fmla="*/ 325000 h 606722"/>
              <a:gd name="T42" fmla="*/ 325000 h 606722"/>
              <a:gd name="T43" fmla="*/ 325000 h 606722"/>
              <a:gd name="T44" fmla="*/ 325000 h 606722"/>
              <a:gd name="T45" fmla="*/ 325000 h 606722"/>
              <a:gd name="T46" fmla="*/ 325000 h 606722"/>
              <a:gd name="T47" fmla="*/ 325000 h 606722"/>
              <a:gd name="T48" fmla="*/ 325000 h 606722"/>
              <a:gd name="T49" fmla="*/ 325000 h 606722"/>
              <a:gd name="T50" fmla="*/ 325000 h 606722"/>
              <a:gd name="T51" fmla="*/ 325000 h 606722"/>
              <a:gd name="T52" fmla="*/ 325000 h 606722"/>
              <a:gd name="T53" fmla="*/ 325000 h 606722"/>
              <a:gd name="T54" fmla="*/ 325000 h 606722"/>
              <a:gd name="T55" fmla="*/ 325000 h 606722"/>
              <a:gd name="T56" fmla="*/ 325000 h 606722"/>
              <a:gd name="T57" fmla="*/ 325000 h 606722"/>
              <a:gd name="T58" fmla="*/ 325000 h 606722"/>
              <a:gd name="T59" fmla="*/ 325000 h 606722"/>
              <a:gd name="T60" fmla="*/ 325000 h 606722"/>
              <a:gd name="T61" fmla="*/ 325000 h 606722"/>
              <a:gd name="T62" fmla="*/ 325000 h 606722"/>
              <a:gd name="T63" fmla="*/ 325000 h 606722"/>
              <a:gd name="T64" fmla="*/ 325000 h 606722"/>
              <a:gd name="T65" fmla="*/ 325000 h 606722"/>
              <a:gd name="T66" fmla="*/ 325000 h 606722"/>
              <a:gd name="T67" fmla="*/ 325000 h 606722"/>
              <a:gd name="T68" fmla="*/ 325000 h 606722"/>
              <a:gd name="T69" fmla="*/ 325000 h 606722"/>
              <a:gd name="T70" fmla="*/ 325000 h 606722"/>
              <a:gd name="T71"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70" h="4241">
                <a:moveTo>
                  <a:pt x="3633" y="2767"/>
                </a:moveTo>
                <a:cubicBezTo>
                  <a:pt x="3396" y="2767"/>
                  <a:pt x="3186" y="2879"/>
                  <a:pt x="3051" y="3053"/>
                </a:cubicBezTo>
                <a:lnTo>
                  <a:pt x="2354" y="2650"/>
                </a:lnTo>
                <a:cubicBezTo>
                  <a:pt x="2430" y="2490"/>
                  <a:pt x="2473" y="2310"/>
                  <a:pt x="2473" y="2121"/>
                </a:cubicBezTo>
                <a:cubicBezTo>
                  <a:pt x="2473" y="1931"/>
                  <a:pt x="2430" y="1752"/>
                  <a:pt x="2354" y="1591"/>
                </a:cubicBezTo>
                <a:lnTo>
                  <a:pt x="3051" y="1189"/>
                </a:lnTo>
                <a:cubicBezTo>
                  <a:pt x="3186" y="1362"/>
                  <a:pt x="3396" y="1474"/>
                  <a:pt x="3633" y="1474"/>
                </a:cubicBezTo>
                <a:cubicBezTo>
                  <a:pt x="4039" y="1474"/>
                  <a:pt x="4370" y="1144"/>
                  <a:pt x="4370" y="737"/>
                </a:cubicBezTo>
                <a:cubicBezTo>
                  <a:pt x="4370" y="331"/>
                  <a:pt x="4039" y="0"/>
                  <a:pt x="3633" y="0"/>
                </a:cubicBezTo>
                <a:cubicBezTo>
                  <a:pt x="3226" y="0"/>
                  <a:pt x="2896" y="331"/>
                  <a:pt x="2896" y="737"/>
                </a:cubicBezTo>
                <a:cubicBezTo>
                  <a:pt x="2896" y="836"/>
                  <a:pt x="2915" y="930"/>
                  <a:pt x="2951" y="1016"/>
                </a:cubicBezTo>
                <a:lnTo>
                  <a:pt x="2254" y="1418"/>
                </a:lnTo>
                <a:cubicBezTo>
                  <a:pt x="2030" y="1096"/>
                  <a:pt x="1658" y="884"/>
                  <a:pt x="1237" y="884"/>
                </a:cubicBezTo>
                <a:cubicBezTo>
                  <a:pt x="555" y="884"/>
                  <a:pt x="0" y="1439"/>
                  <a:pt x="0" y="2121"/>
                </a:cubicBezTo>
                <a:cubicBezTo>
                  <a:pt x="0" y="2803"/>
                  <a:pt x="555" y="3357"/>
                  <a:pt x="1237" y="3357"/>
                </a:cubicBezTo>
                <a:cubicBezTo>
                  <a:pt x="1658" y="3357"/>
                  <a:pt x="2030" y="3146"/>
                  <a:pt x="2254" y="2823"/>
                </a:cubicBezTo>
                <a:lnTo>
                  <a:pt x="2951" y="3226"/>
                </a:lnTo>
                <a:cubicBezTo>
                  <a:pt x="2915" y="3312"/>
                  <a:pt x="2896" y="3406"/>
                  <a:pt x="2896" y="3504"/>
                </a:cubicBezTo>
                <a:cubicBezTo>
                  <a:pt x="2896" y="3911"/>
                  <a:pt x="3226" y="4241"/>
                  <a:pt x="3633" y="4241"/>
                </a:cubicBezTo>
                <a:cubicBezTo>
                  <a:pt x="4039" y="4241"/>
                  <a:pt x="4370" y="3911"/>
                  <a:pt x="4370" y="3504"/>
                </a:cubicBezTo>
                <a:cubicBezTo>
                  <a:pt x="4370" y="3098"/>
                  <a:pt x="4039" y="2767"/>
                  <a:pt x="3633" y="2767"/>
                </a:cubicBezTo>
                <a:close/>
                <a:moveTo>
                  <a:pt x="3633" y="200"/>
                </a:moveTo>
                <a:cubicBezTo>
                  <a:pt x="3929" y="200"/>
                  <a:pt x="4170" y="441"/>
                  <a:pt x="4170" y="737"/>
                </a:cubicBezTo>
                <a:cubicBezTo>
                  <a:pt x="4170" y="1034"/>
                  <a:pt x="3929" y="1274"/>
                  <a:pt x="3633" y="1274"/>
                </a:cubicBezTo>
                <a:cubicBezTo>
                  <a:pt x="3337" y="1274"/>
                  <a:pt x="3096" y="1034"/>
                  <a:pt x="3096" y="737"/>
                </a:cubicBezTo>
                <a:cubicBezTo>
                  <a:pt x="3096" y="441"/>
                  <a:pt x="3337" y="200"/>
                  <a:pt x="3633" y="200"/>
                </a:cubicBezTo>
                <a:close/>
                <a:moveTo>
                  <a:pt x="1237" y="3157"/>
                </a:moveTo>
                <a:cubicBezTo>
                  <a:pt x="665" y="3157"/>
                  <a:pt x="200" y="2692"/>
                  <a:pt x="200" y="2121"/>
                </a:cubicBezTo>
                <a:cubicBezTo>
                  <a:pt x="200" y="1549"/>
                  <a:pt x="665" y="1084"/>
                  <a:pt x="1237" y="1084"/>
                </a:cubicBezTo>
                <a:cubicBezTo>
                  <a:pt x="1808" y="1084"/>
                  <a:pt x="2273" y="1549"/>
                  <a:pt x="2273" y="2121"/>
                </a:cubicBezTo>
                <a:cubicBezTo>
                  <a:pt x="2273" y="2692"/>
                  <a:pt x="1808" y="3157"/>
                  <a:pt x="1237" y="3157"/>
                </a:cubicBezTo>
                <a:close/>
                <a:moveTo>
                  <a:pt x="3633" y="4041"/>
                </a:moveTo>
                <a:cubicBezTo>
                  <a:pt x="3337" y="4041"/>
                  <a:pt x="3096" y="3800"/>
                  <a:pt x="3096" y="3504"/>
                </a:cubicBezTo>
                <a:cubicBezTo>
                  <a:pt x="3096" y="3208"/>
                  <a:pt x="3337" y="2967"/>
                  <a:pt x="3633" y="2967"/>
                </a:cubicBezTo>
                <a:cubicBezTo>
                  <a:pt x="3929" y="2967"/>
                  <a:pt x="4170" y="3208"/>
                  <a:pt x="4170" y="3504"/>
                </a:cubicBezTo>
                <a:cubicBezTo>
                  <a:pt x="4170" y="3800"/>
                  <a:pt x="3929" y="4041"/>
                  <a:pt x="3633" y="4041"/>
                </a:cubicBezTo>
                <a:close/>
              </a:path>
            </a:pathLst>
          </a:custGeom>
          <a:solidFill>
            <a:schemeClr val="accent1"/>
          </a:solidFill>
          <a:ln>
            <a:noFill/>
          </a:ln>
        </p:spPr>
        <p:txBody>
          <a:bodyPr/>
          <a:lstStyle/>
          <a:p>
            <a:endParaRPr lang="zh-CN" altLang="en-US"/>
          </a:p>
        </p:txBody>
      </p:sp>
      <p:sp>
        <p:nvSpPr>
          <p:cNvPr id="139" name="user_184311">
            <a:extLst>
              <a:ext uri="{FF2B5EF4-FFF2-40B4-BE49-F238E27FC236}">
                <a16:creationId xmlns:a16="http://schemas.microsoft.com/office/drawing/2014/main" id="{350C9818-A189-4450-B993-2F039A77BB3A}"/>
              </a:ext>
            </a:extLst>
          </p:cNvPr>
          <p:cNvSpPr>
            <a:spLocks noChangeAspect="1"/>
          </p:cNvSpPr>
          <p:nvPr/>
        </p:nvSpPr>
        <p:spPr bwMode="auto">
          <a:xfrm>
            <a:off x="4051633" y="4195993"/>
            <a:ext cx="538583" cy="401669"/>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7639" h="453171">
                <a:moveTo>
                  <a:pt x="107157" y="236888"/>
                </a:moveTo>
                <a:lnTo>
                  <a:pt x="500483" y="236888"/>
                </a:lnTo>
                <a:cubicBezTo>
                  <a:pt x="507159" y="236888"/>
                  <a:pt x="512588" y="242300"/>
                  <a:pt x="512588" y="248955"/>
                </a:cubicBezTo>
                <a:cubicBezTo>
                  <a:pt x="512588" y="255609"/>
                  <a:pt x="507159" y="261021"/>
                  <a:pt x="500483" y="261021"/>
                </a:cubicBezTo>
                <a:lnTo>
                  <a:pt x="107157" y="261021"/>
                </a:lnTo>
                <a:cubicBezTo>
                  <a:pt x="100392" y="261021"/>
                  <a:pt x="95052" y="255609"/>
                  <a:pt x="95052" y="248955"/>
                </a:cubicBezTo>
                <a:cubicBezTo>
                  <a:pt x="95052" y="242300"/>
                  <a:pt x="100392" y="236888"/>
                  <a:pt x="107157" y="236888"/>
                </a:cubicBezTo>
                <a:close/>
                <a:moveTo>
                  <a:pt x="107157" y="166746"/>
                </a:moveTo>
                <a:lnTo>
                  <a:pt x="500483" y="166746"/>
                </a:lnTo>
                <a:cubicBezTo>
                  <a:pt x="507159" y="166746"/>
                  <a:pt x="512588" y="172158"/>
                  <a:pt x="512588" y="178813"/>
                </a:cubicBezTo>
                <a:cubicBezTo>
                  <a:pt x="512588" y="185467"/>
                  <a:pt x="507159" y="190879"/>
                  <a:pt x="500483" y="190879"/>
                </a:cubicBezTo>
                <a:lnTo>
                  <a:pt x="107157" y="190879"/>
                </a:lnTo>
                <a:cubicBezTo>
                  <a:pt x="100392" y="190879"/>
                  <a:pt x="95052" y="185467"/>
                  <a:pt x="95052" y="178813"/>
                </a:cubicBezTo>
                <a:cubicBezTo>
                  <a:pt x="95052" y="172158"/>
                  <a:pt x="100392" y="166746"/>
                  <a:pt x="107157" y="166746"/>
                </a:cubicBezTo>
                <a:close/>
                <a:moveTo>
                  <a:pt x="482927" y="96604"/>
                </a:moveTo>
                <a:lnTo>
                  <a:pt x="500474" y="96604"/>
                </a:lnTo>
                <a:cubicBezTo>
                  <a:pt x="507155" y="96604"/>
                  <a:pt x="512588" y="102032"/>
                  <a:pt x="512588" y="108706"/>
                </a:cubicBezTo>
                <a:cubicBezTo>
                  <a:pt x="512588" y="115469"/>
                  <a:pt x="507155" y="120808"/>
                  <a:pt x="500474" y="120808"/>
                </a:cubicBezTo>
                <a:lnTo>
                  <a:pt x="482927" y="120808"/>
                </a:lnTo>
                <a:cubicBezTo>
                  <a:pt x="476246" y="120808"/>
                  <a:pt x="470813" y="115469"/>
                  <a:pt x="470813" y="108706"/>
                </a:cubicBezTo>
                <a:cubicBezTo>
                  <a:pt x="470813" y="102032"/>
                  <a:pt x="476246" y="96604"/>
                  <a:pt x="482927" y="96604"/>
                </a:cubicBezTo>
                <a:close/>
                <a:moveTo>
                  <a:pt x="107156" y="96604"/>
                </a:moveTo>
                <a:lnTo>
                  <a:pt x="430836" y="96604"/>
                </a:lnTo>
                <a:cubicBezTo>
                  <a:pt x="437511" y="96604"/>
                  <a:pt x="442940" y="102032"/>
                  <a:pt x="442940" y="108706"/>
                </a:cubicBezTo>
                <a:cubicBezTo>
                  <a:pt x="442940" y="115469"/>
                  <a:pt x="437511" y="120808"/>
                  <a:pt x="430836" y="120808"/>
                </a:cubicBezTo>
                <a:lnTo>
                  <a:pt x="107156" y="120808"/>
                </a:lnTo>
                <a:cubicBezTo>
                  <a:pt x="100392" y="120808"/>
                  <a:pt x="95052" y="115469"/>
                  <a:pt x="95052" y="108706"/>
                </a:cubicBezTo>
                <a:cubicBezTo>
                  <a:pt x="95052" y="102032"/>
                  <a:pt x="100392" y="96604"/>
                  <a:pt x="107156" y="96604"/>
                </a:cubicBezTo>
                <a:close/>
                <a:moveTo>
                  <a:pt x="104136" y="24174"/>
                </a:moveTo>
                <a:cubicBezTo>
                  <a:pt x="60079" y="24174"/>
                  <a:pt x="24209" y="59901"/>
                  <a:pt x="24209" y="103894"/>
                </a:cubicBezTo>
                <a:lnTo>
                  <a:pt x="24209" y="412022"/>
                </a:lnTo>
                <a:lnTo>
                  <a:pt x="46372" y="389981"/>
                </a:lnTo>
                <a:cubicBezTo>
                  <a:pt x="83754" y="352832"/>
                  <a:pt x="133419" y="332302"/>
                  <a:pt x="186110" y="332302"/>
                </a:cubicBezTo>
                <a:lnTo>
                  <a:pt x="503503" y="332302"/>
                </a:lnTo>
                <a:cubicBezTo>
                  <a:pt x="547560" y="332302"/>
                  <a:pt x="583430" y="296574"/>
                  <a:pt x="583430" y="252581"/>
                </a:cubicBezTo>
                <a:lnTo>
                  <a:pt x="583430" y="103894"/>
                </a:lnTo>
                <a:cubicBezTo>
                  <a:pt x="583430" y="59901"/>
                  <a:pt x="547560" y="24174"/>
                  <a:pt x="503503" y="24174"/>
                </a:cubicBezTo>
                <a:close/>
                <a:moveTo>
                  <a:pt x="104136" y="0"/>
                </a:moveTo>
                <a:lnTo>
                  <a:pt x="503503" y="0"/>
                </a:lnTo>
                <a:cubicBezTo>
                  <a:pt x="560911" y="0"/>
                  <a:pt x="607639" y="46570"/>
                  <a:pt x="607639" y="103894"/>
                </a:cubicBezTo>
                <a:lnTo>
                  <a:pt x="607639" y="252581"/>
                </a:lnTo>
                <a:cubicBezTo>
                  <a:pt x="607639" y="309905"/>
                  <a:pt x="560911" y="356476"/>
                  <a:pt x="503503" y="356476"/>
                </a:cubicBezTo>
                <a:lnTo>
                  <a:pt x="186110" y="356476"/>
                </a:lnTo>
                <a:cubicBezTo>
                  <a:pt x="139827" y="356476"/>
                  <a:pt x="96304" y="374428"/>
                  <a:pt x="63461" y="407045"/>
                </a:cubicBezTo>
                <a:lnTo>
                  <a:pt x="20649" y="449705"/>
                </a:lnTo>
                <a:cubicBezTo>
                  <a:pt x="18335" y="451927"/>
                  <a:pt x="15220" y="453171"/>
                  <a:pt x="12105" y="453171"/>
                </a:cubicBezTo>
                <a:cubicBezTo>
                  <a:pt x="10503" y="453171"/>
                  <a:pt x="8990" y="452904"/>
                  <a:pt x="7476" y="452282"/>
                </a:cubicBezTo>
                <a:cubicBezTo>
                  <a:pt x="2937" y="450416"/>
                  <a:pt x="0" y="445972"/>
                  <a:pt x="0" y="441084"/>
                </a:cubicBezTo>
                <a:lnTo>
                  <a:pt x="0" y="103894"/>
                </a:lnTo>
                <a:cubicBezTo>
                  <a:pt x="0" y="46570"/>
                  <a:pt x="46728" y="0"/>
                  <a:pt x="104136" y="0"/>
                </a:cubicBezTo>
                <a:close/>
              </a:path>
            </a:pathLst>
          </a:custGeom>
          <a:solidFill>
            <a:schemeClr val="accent1"/>
          </a:solidFill>
          <a:ln>
            <a:noFill/>
          </a:ln>
        </p:spPr>
        <p:txBody>
          <a:bodyPr/>
          <a:lstStyle/>
          <a:p>
            <a:endParaRPr lang="zh-CN" altLang="en-US"/>
          </a:p>
        </p:txBody>
      </p:sp>
      <p:sp>
        <p:nvSpPr>
          <p:cNvPr id="140" name="usb-port_198176">
            <a:extLst>
              <a:ext uri="{FF2B5EF4-FFF2-40B4-BE49-F238E27FC236}">
                <a16:creationId xmlns:a16="http://schemas.microsoft.com/office/drawing/2014/main" id="{9207B011-83A2-4087-B734-A9F82BFB621D}"/>
              </a:ext>
            </a:extLst>
          </p:cNvPr>
          <p:cNvSpPr>
            <a:spLocks noChangeAspect="1"/>
          </p:cNvSpPr>
          <p:nvPr/>
        </p:nvSpPr>
        <p:spPr bwMode="auto">
          <a:xfrm>
            <a:off x="10286468" y="4127536"/>
            <a:ext cx="362374" cy="538583"/>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 name="T40" fmla="*/ 325000 h 606722"/>
              <a:gd name="T41" fmla="*/ 325000 h 606722"/>
              <a:gd name="T42" fmla="*/ 325000 h 606722"/>
              <a:gd name="T43" fmla="*/ 325000 h 606722"/>
              <a:gd name="T44" fmla="*/ 325000 h 606722"/>
              <a:gd name="T45" fmla="*/ 325000 h 606722"/>
              <a:gd name="T46" fmla="*/ 325000 h 606722"/>
              <a:gd name="T47" fmla="*/ 325000 h 606722"/>
              <a:gd name="T48" fmla="*/ 325000 h 606722"/>
              <a:gd name="T49" fmla="*/ 325000 h 606722"/>
              <a:gd name="T50" fmla="*/ 325000 h 606722"/>
              <a:gd name="T51" fmla="*/ 325000 h 606722"/>
              <a:gd name="T52" fmla="*/ 325000 h 606722"/>
              <a:gd name="T53" fmla="*/ 325000 h 606722"/>
              <a:gd name="T54" fmla="*/ 325000 h 606722"/>
              <a:gd name="T55" fmla="*/ 325000 h 606722"/>
              <a:gd name="T56" fmla="*/ 325000 h 606722"/>
              <a:gd name="T57" fmla="*/ 325000 h 606722"/>
              <a:gd name="T58" fmla="*/ 325000 h 606722"/>
              <a:gd name="T59" fmla="*/ 325000 h 606722"/>
              <a:gd name="T60" fmla="*/ 325000 h 606722"/>
              <a:gd name="T61" fmla="*/ 325000 h 606722"/>
              <a:gd name="T62" fmla="*/ 325000 h 606722"/>
              <a:gd name="T63" fmla="*/ 325000 h 606722"/>
              <a:gd name="T64" fmla="*/ 325000 h 606722"/>
              <a:gd name="T65" fmla="*/ 325000 h 606722"/>
              <a:gd name="T66" fmla="*/ 325000 h 606722"/>
              <a:gd name="T67" fmla="*/ 325000 h 606722"/>
              <a:gd name="T68" fmla="*/ 325000 h 606722"/>
              <a:gd name="T69" fmla="*/ 325000 h 606722"/>
              <a:gd name="T70" fmla="*/ 325000 h 606722"/>
              <a:gd name="T71" fmla="*/ 325000 h 606722"/>
              <a:gd name="T72" fmla="*/ 325000 h 606722"/>
              <a:gd name="T73" fmla="*/ 325000 h 606722"/>
              <a:gd name="T74" fmla="*/ 325000 h 606722"/>
              <a:gd name="T75" fmla="*/ 325000 h 606722"/>
              <a:gd name="T76" fmla="*/ 325000 h 606722"/>
              <a:gd name="T77" fmla="*/ 325000 h 606722"/>
              <a:gd name="T78" fmla="*/ 325000 h 606722"/>
              <a:gd name="T79" fmla="*/ 325000 h 606722"/>
              <a:gd name="T80" fmla="*/ 325000 h 606722"/>
              <a:gd name="T81" fmla="*/ 325000 h 606722"/>
              <a:gd name="T82" fmla="*/ 325000 h 606722"/>
              <a:gd name="T83" fmla="*/ 325000 h 606722"/>
              <a:gd name="T84" fmla="*/ 325000 h 606722"/>
              <a:gd name="T85" fmla="*/ 325000 h 606722"/>
              <a:gd name="T86" fmla="*/ 325000 h 606722"/>
              <a:gd name="T87" fmla="*/ 325000 h 606722"/>
              <a:gd name="T88" fmla="*/ 325000 h 606722"/>
              <a:gd name="T89" fmla="*/ 325000 h 606722"/>
              <a:gd name="T90" fmla="*/ 325000 h 606722"/>
              <a:gd name="T91" fmla="*/ 325000 h 606722"/>
              <a:gd name="T92" fmla="*/ 325000 h 606722"/>
              <a:gd name="T93" fmla="*/ 325000 h 606722"/>
              <a:gd name="T94" fmla="*/ 325000 h 606722"/>
              <a:gd name="T95" fmla="*/ 325000 h 606722"/>
              <a:gd name="T96" fmla="*/ 325000 h 606722"/>
              <a:gd name="T97" fmla="*/ 325000 h 606722"/>
              <a:gd name="T98" fmla="*/ 325000 h 606722"/>
              <a:gd name="T99" fmla="*/ 325000 h 606722"/>
              <a:gd name="T100" fmla="*/ 325000 h 606722"/>
              <a:gd name="T101" fmla="*/ 325000 h 606722"/>
              <a:gd name="T102" fmla="*/ 325000 h 606722"/>
              <a:gd name="T103" fmla="*/ 325000 h 606722"/>
              <a:gd name="T104" fmla="*/ 325000 h 606722"/>
              <a:gd name="T105" fmla="*/ 325000 h 606722"/>
              <a:gd name="T106" fmla="*/ 325000 h 606722"/>
              <a:gd name="T107" fmla="*/ 325000 h 606722"/>
              <a:gd name="T108" fmla="*/ 325000 h 606722"/>
              <a:gd name="T109" fmla="*/ 325000 h 606722"/>
              <a:gd name="T110" fmla="*/ 325000 h 606722"/>
              <a:gd name="T111" fmla="*/ 325000 h 606722"/>
              <a:gd name="T112" fmla="*/ 325000 h 606722"/>
              <a:gd name="T113"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87" h="6827">
                <a:moveTo>
                  <a:pt x="3738" y="1492"/>
                </a:moveTo>
                <a:lnTo>
                  <a:pt x="3738" y="2341"/>
                </a:lnTo>
                <a:lnTo>
                  <a:pt x="4059" y="2341"/>
                </a:lnTo>
                <a:lnTo>
                  <a:pt x="4059" y="2568"/>
                </a:lnTo>
                <a:cubicBezTo>
                  <a:pt x="4059" y="2811"/>
                  <a:pt x="3861" y="3009"/>
                  <a:pt x="3618" y="3009"/>
                </a:cubicBezTo>
                <a:lnTo>
                  <a:pt x="3073" y="3009"/>
                </a:lnTo>
                <a:cubicBezTo>
                  <a:pt x="2825" y="3009"/>
                  <a:pt x="2603" y="3118"/>
                  <a:pt x="2450" y="3291"/>
                </a:cubicBezTo>
                <a:lnTo>
                  <a:pt x="2450" y="1236"/>
                </a:lnTo>
                <a:lnTo>
                  <a:pt x="3060" y="1236"/>
                </a:lnTo>
                <a:lnTo>
                  <a:pt x="2347" y="0"/>
                </a:lnTo>
                <a:lnTo>
                  <a:pt x="1633" y="1236"/>
                </a:lnTo>
                <a:lnTo>
                  <a:pt x="2243" y="1236"/>
                </a:lnTo>
                <a:lnTo>
                  <a:pt x="2243" y="4145"/>
                </a:lnTo>
                <a:cubicBezTo>
                  <a:pt x="2091" y="3973"/>
                  <a:pt x="1868" y="3863"/>
                  <a:pt x="1620" y="3863"/>
                </a:cubicBezTo>
                <a:lnTo>
                  <a:pt x="1076" y="3863"/>
                </a:lnTo>
                <a:cubicBezTo>
                  <a:pt x="833" y="3863"/>
                  <a:pt x="635" y="3666"/>
                  <a:pt x="635" y="3422"/>
                </a:cubicBezTo>
                <a:lnTo>
                  <a:pt x="635" y="3078"/>
                </a:lnTo>
                <a:cubicBezTo>
                  <a:pt x="878" y="3030"/>
                  <a:pt x="1062" y="2815"/>
                  <a:pt x="1062" y="2557"/>
                </a:cubicBezTo>
                <a:cubicBezTo>
                  <a:pt x="1062" y="2265"/>
                  <a:pt x="824" y="2026"/>
                  <a:pt x="531" y="2026"/>
                </a:cubicBezTo>
                <a:cubicBezTo>
                  <a:pt x="238" y="2026"/>
                  <a:pt x="0" y="2264"/>
                  <a:pt x="0" y="2557"/>
                </a:cubicBezTo>
                <a:cubicBezTo>
                  <a:pt x="0" y="2815"/>
                  <a:pt x="184" y="3030"/>
                  <a:pt x="427" y="3078"/>
                </a:cubicBezTo>
                <a:lnTo>
                  <a:pt x="427" y="3422"/>
                </a:lnTo>
                <a:cubicBezTo>
                  <a:pt x="427" y="3780"/>
                  <a:pt x="718" y="4071"/>
                  <a:pt x="1076" y="4071"/>
                </a:cubicBezTo>
                <a:lnTo>
                  <a:pt x="1620" y="4071"/>
                </a:lnTo>
                <a:cubicBezTo>
                  <a:pt x="1964" y="4071"/>
                  <a:pt x="2243" y="4350"/>
                  <a:pt x="2243" y="4694"/>
                </a:cubicBezTo>
                <a:lnTo>
                  <a:pt x="2243" y="5560"/>
                </a:lnTo>
                <a:cubicBezTo>
                  <a:pt x="1941" y="5609"/>
                  <a:pt x="1709" y="5873"/>
                  <a:pt x="1709" y="6189"/>
                </a:cubicBezTo>
                <a:cubicBezTo>
                  <a:pt x="1709" y="6541"/>
                  <a:pt x="1995" y="6827"/>
                  <a:pt x="2347" y="6827"/>
                </a:cubicBezTo>
                <a:cubicBezTo>
                  <a:pt x="2698" y="6827"/>
                  <a:pt x="2985" y="6541"/>
                  <a:pt x="2985" y="6189"/>
                </a:cubicBezTo>
                <a:cubicBezTo>
                  <a:pt x="2985" y="5873"/>
                  <a:pt x="2753" y="5609"/>
                  <a:pt x="2450" y="5560"/>
                </a:cubicBezTo>
                <a:lnTo>
                  <a:pt x="2450" y="3839"/>
                </a:lnTo>
                <a:cubicBezTo>
                  <a:pt x="2450" y="3496"/>
                  <a:pt x="2730" y="3216"/>
                  <a:pt x="3073" y="3216"/>
                </a:cubicBezTo>
                <a:lnTo>
                  <a:pt x="3618" y="3216"/>
                </a:lnTo>
                <a:cubicBezTo>
                  <a:pt x="3975" y="3216"/>
                  <a:pt x="4266" y="2926"/>
                  <a:pt x="4266" y="2568"/>
                </a:cubicBezTo>
                <a:lnTo>
                  <a:pt x="4266" y="2341"/>
                </a:lnTo>
                <a:lnTo>
                  <a:pt x="4587" y="2341"/>
                </a:lnTo>
                <a:lnTo>
                  <a:pt x="4587" y="1492"/>
                </a:lnTo>
                <a:lnTo>
                  <a:pt x="3738" y="1492"/>
                </a:lnTo>
                <a:close/>
                <a:moveTo>
                  <a:pt x="531" y="2881"/>
                </a:moveTo>
                <a:cubicBezTo>
                  <a:pt x="353" y="2881"/>
                  <a:pt x="207" y="2736"/>
                  <a:pt x="207" y="2557"/>
                </a:cubicBezTo>
                <a:cubicBezTo>
                  <a:pt x="207" y="2379"/>
                  <a:pt x="353" y="2234"/>
                  <a:pt x="531" y="2234"/>
                </a:cubicBezTo>
                <a:cubicBezTo>
                  <a:pt x="709" y="2234"/>
                  <a:pt x="854" y="2379"/>
                  <a:pt x="854" y="2557"/>
                </a:cubicBezTo>
                <a:cubicBezTo>
                  <a:pt x="854" y="2736"/>
                  <a:pt x="709" y="2881"/>
                  <a:pt x="531" y="2881"/>
                </a:cubicBezTo>
                <a:close/>
                <a:moveTo>
                  <a:pt x="1992" y="1029"/>
                </a:moveTo>
                <a:lnTo>
                  <a:pt x="2347" y="415"/>
                </a:lnTo>
                <a:lnTo>
                  <a:pt x="2701" y="1029"/>
                </a:lnTo>
                <a:lnTo>
                  <a:pt x="1992" y="1029"/>
                </a:lnTo>
                <a:close/>
                <a:moveTo>
                  <a:pt x="2777" y="6189"/>
                </a:moveTo>
                <a:cubicBezTo>
                  <a:pt x="2777" y="6426"/>
                  <a:pt x="2584" y="6619"/>
                  <a:pt x="2347" y="6619"/>
                </a:cubicBezTo>
                <a:cubicBezTo>
                  <a:pt x="2109" y="6619"/>
                  <a:pt x="1916" y="6426"/>
                  <a:pt x="1916" y="6189"/>
                </a:cubicBezTo>
                <a:cubicBezTo>
                  <a:pt x="1916" y="5952"/>
                  <a:pt x="2109" y="5759"/>
                  <a:pt x="2347" y="5759"/>
                </a:cubicBezTo>
                <a:cubicBezTo>
                  <a:pt x="2584" y="5759"/>
                  <a:pt x="2777" y="5952"/>
                  <a:pt x="2777" y="6189"/>
                </a:cubicBezTo>
                <a:close/>
                <a:moveTo>
                  <a:pt x="4379" y="2133"/>
                </a:moveTo>
                <a:lnTo>
                  <a:pt x="3946" y="2133"/>
                </a:lnTo>
                <a:lnTo>
                  <a:pt x="3946" y="1700"/>
                </a:lnTo>
                <a:lnTo>
                  <a:pt x="4379" y="1700"/>
                </a:lnTo>
                <a:lnTo>
                  <a:pt x="4379" y="2133"/>
                </a:lnTo>
                <a:close/>
              </a:path>
            </a:pathLst>
          </a:custGeom>
          <a:solidFill>
            <a:schemeClr val="accent1"/>
          </a:solidFill>
          <a:ln>
            <a:noFill/>
          </a:ln>
        </p:spPr>
        <p:txBody>
          <a:bodyPr/>
          <a:lstStyle/>
          <a:p>
            <a:endParaRPr lang="zh-CN" altLang="en-US"/>
          </a:p>
        </p:txBody>
      </p:sp>
      <p:sp>
        <p:nvSpPr>
          <p:cNvPr id="141" name="whatsapp_88220">
            <a:extLst>
              <a:ext uri="{FF2B5EF4-FFF2-40B4-BE49-F238E27FC236}">
                <a16:creationId xmlns:a16="http://schemas.microsoft.com/office/drawing/2014/main" id="{849CA7F9-BF28-472D-B0D6-1A835FCCFA63}"/>
              </a:ext>
            </a:extLst>
          </p:cNvPr>
          <p:cNvSpPr>
            <a:spLocks noChangeAspect="1"/>
          </p:cNvSpPr>
          <p:nvPr/>
        </p:nvSpPr>
        <p:spPr bwMode="auto">
          <a:xfrm>
            <a:off x="4921764" y="4127912"/>
            <a:ext cx="538583" cy="537830"/>
          </a:xfrm>
          <a:custGeom>
            <a:avLst/>
            <a:gdLst>
              <a:gd name="connsiteX0" fmla="*/ 175604 w 606157"/>
              <a:gd name="connsiteY0" fmla="*/ 117245 h 605310"/>
              <a:gd name="connsiteX1" fmla="*/ 222339 w 606157"/>
              <a:gd name="connsiteY1" fmla="*/ 158736 h 605310"/>
              <a:gd name="connsiteX2" fmla="*/ 263892 w 606157"/>
              <a:gd name="connsiteY2" fmla="*/ 205401 h 605310"/>
              <a:gd name="connsiteX3" fmla="*/ 263110 w 606157"/>
              <a:gd name="connsiteY3" fmla="*/ 218385 h 605310"/>
              <a:gd name="connsiteX4" fmla="*/ 235441 w 606157"/>
              <a:gd name="connsiteY4" fmla="*/ 245916 h 605310"/>
              <a:gd name="connsiteX5" fmla="*/ 258026 w 606157"/>
              <a:gd name="connsiteY5" fmla="*/ 268467 h 605310"/>
              <a:gd name="connsiteX6" fmla="*/ 258026 w 606157"/>
              <a:gd name="connsiteY6" fmla="*/ 282330 h 605310"/>
              <a:gd name="connsiteX7" fmla="*/ 244240 w 606157"/>
              <a:gd name="connsiteY7" fmla="*/ 282330 h 605310"/>
              <a:gd name="connsiteX8" fmla="*/ 214713 w 606157"/>
              <a:gd name="connsiteY8" fmla="*/ 252847 h 605310"/>
              <a:gd name="connsiteX9" fmla="*/ 211878 w 606157"/>
              <a:gd name="connsiteY9" fmla="*/ 245916 h 605310"/>
              <a:gd name="connsiteX10" fmla="*/ 214713 w 606157"/>
              <a:gd name="connsiteY10" fmla="*/ 239082 h 605310"/>
              <a:gd name="connsiteX11" fmla="*/ 243067 w 606157"/>
              <a:gd name="connsiteY11" fmla="*/ 210770 h 605310"/>
              <a:gd name="connsiteX12" fmla="*/ 208456 w 606157"/>
              <a:gd name="connsiteY12" fmla="*/ 172501 h 605310"/>
              <a:gd name="connsiteX13" fmla="*/ 170129 w 606157"/>
              <a:gd name="connsiteY13" fmla="*/ 137942 h 605310"/>
              <a:gd name="connsiteX14" fmla="*/ 135127 w 606157"/>
              <a:gd name="connsiteY14" fmla="*/ 193979 h 605310"/>
              <a:gd name="connsiteX15" fmla="*/ 238569 w 606157"/>
              <a:gd name="connsiteY15" fmla="*/ 367069 h 605310"/>
              <a:gd name="connsiteX16" fmla="*/ 411918 w 606157"/>
              <a:gd name="connsiteY16" fmla="*/ 470357 h 605310"/>
              <a:gd name="connsiteX17" fmla="*/ 468039 w 606157"/>
              <a:gd name="connsiteY17" fmla="*/ 435407 h 605310"/>
              <a:gd name="connsiteX18" fmla="*/ 433428 w 606157"/>
              <a:gd name="connsiteY18" fmla="*/ 397138 h 605310"/>
              <a:gd name="connsiteX19" fmla="*/ 395102 w 606157"/>
              <a:gd name="connsiteY19" fmla="*/ 362578 h 605310"/>
              <a:gd name="connsiteX20" fmla="*/ 366846 w 606157"/>
              <a:gd name="connsiteY20" fmla="*/ 390890 h 605310"/>
              <a:gd name="connsiteX21" fmla="*/ 352962 w 606157"/>
              <a:gd name="connsiteY21" fmla="*/ 390890 h 605310"/>
              <a:gd name="connsiteX22" fmla="*/ 271812 w 606157"/>
              <a:gd name="connsiteY22" fmla="*/ 309860 h 605310"/>
              <a:gd name="connsiteX23" fmla="*/ 271812 w 606157"/>
              <a:gd name="connsiteY23" fmla="*/ 296095 h 605310"/>
              <a:gd name="connsiteX24" fmla="*/ 285695 w 606157"/>
              <a:gd name="connsiteY24" fmla="*/ 296095 h 605310"/>
              <a:gd name="connsiteX25" fmla="*/ 359904 w 606157"/>
              <a:gd name="connsiteY25" fmla="*/ 370193 h 605310"/>
              <a:gd name="connsiteX26" fmla="*/ 387475 w 606157"/>
              <a:gd name="connsiteY26" fmla="*/ 342565 h 605310"/>
              <a:gd name="connsiteX27" fmla="*/ 400479 w 606157"/>
              <a:gd name="connsiteY27" fmla="*/ 341784 h 605310"/>
              <a:gd name="connsiteX28" fmla="*/ 447214 w 606157"/>
              <a:gd name="connsiteY28" fmla="*/ 383275 h 605310"/>
              <a:gd name="connsiteX29" fmla="*/ 488767 w 606157"/>
              <a:gd name="connsiteY29" fmla="*/ 429940 h 605310"/>
              <a:gd name="connsiteX30" fmla="*/ 488278 w 606157"/>
              <a:gd name="connsiteY30" fmla="*/ 442631 h 605310"/>
              <a:gd name="connsiteX31" fmla="*/ 413678 w 606157"/>
              <a:gd name="connsiteY31" fmla="*/ 489882 h 605310"/>
              <a:gd name="connsiteX32" fmla="*/ 407910 w 606157"/>
              <a:gd name="connsiteY32" fmla="*/ 490077 h 605310"/>
              <a:gd name="connsiteX33" fmla="*/ 224686 w 606157"/>
              <a:gd name="connsiteY33" fmla="*/ 380932 h 605310"/>
              <a:gd name="connsiteX34" fmla="*/ 115573 w 606157"/>
              <a:gd name="connsiteY34" fmla="*/ 192221 h 605310"/>
              <a:gd name="connsiteX35" fmla="*/ 162894 w 606157"/>
              <a:gd name="connsiteY35" fmla="*/ 117733 h 605310"/>
              <a:gd name="connsiteX36" fmla="*/ 175604 w 606157"/>
              <a:gd name="connsiteY36" fmla="*/ 117245 h 605310"/>
              <a:gd name="connsiteX37" fmla="*/ 303078 w 606157"/>
              <a:gd name="connsiteY37" fmla="*/ 19526 h 605310"/>
              <a:gd name="connsiteX38" fmla="*/ 19553 w 606157"/>
              <a:gd name="connsiteY38" fmla="*/ 302655 h 605310"/>
              <a:gd name="connsiteX39" fmla="*/ 68828 w 606157"/>
              <a:gd name="connsiteY39" fmla="*/ 462184 h 605310"/>
              <a:gd name="connsiteX40" fmla="*/ 70001 w 606157"/>
              <a:gd name="connsiteY40" fmla="*/ 470775 h 605310"/>
              <a:gd name="connsiteX41" fmla="*/ 37738 w 606157"/>
              <a:gd name="connsiteY41" fmla="*/ 567625 h 605310"/>
              <a:gd name="connsiteX42" fmla="*/ 134723 w 606157"/>
              <a:gd name="connsiteY42" fmla="*/ 535407 h 605310"/>
              <a:gd name="connsiteX43" fmla="*/ 137852 w 606157"/>
              <a:gd name="connsiteY43" fmla="*/ 534919 h 605310"/>
              <a:gd name="connsiteX44" fmla="*/ 143327 w 606157"/>
              <a:gd name="connsiteY44" fmla="*/ 536578 h 605310"/>
              <a:gd name="connsiteX45" fmla="*/ 303078 w 606157"/>
              <a:gd name="connsiteY45" fmla="*/ 585784 h 605310"/>
              <a:gd name="connsiteX46" fmla="*/ 586604 w 606157"/>
              <a:gd name="connsiteY46" fmla="*/ 302655 h 605310"/>
              <a:gd name="connsiteX47" fmla="*/ 303078 w 606157"/>
              <a:gd name="connsiteY47" fmla="*/ 19526 h 605310"/>
              <a:gd name="connsiteX48" fmla="*/ 303078 w 606157"/>
              <a:gd name="connsiteY48" fmla="*/ 0 h 605310"/>
              <a:gd name="connsiteX49" fmla="*/ 517384 w 606157"/>
              <a:gd name="connsiteY49" fmla="*/ 88649 h 605310"/>
              <a:gd name="connsiteX50" fmla="*/ 606157 w 606157"/>
              <a:gd name="connsiteY50" fmla="*/ 302655 h 605310"/>
              <a:gd name="connsiteX51" fmla="*/ 517384 w 606157"/>
              <a:gd name="connsiteY51" fmla="*/ 516662 h 605310"/>
              <a:gd name="connsiteX52" fmla="*/ 303078 w 606157"/>
              <a:gd name="connsiteY52" fmla="*/ 605310 h 605310"/>
              <a:gd name="connsiteX53" fmla="*/ 136385 w 606157"/>
              <a:gd name="connsiteY53" fmla="*/ 555421 h 605310"/>
              <a:gd name="connsiteX54" fmla="*/ 25322 w 606157"/>
              <a:gd name="connsiteY54" fmla="*/ 592325 h 605310"/>
              <a:gd name="connsiteX55" fmla="*/ 15349 w 606157"/>
              <a:gd name="connsiteY55" fmla="*/ 589982 h 605310"/>
              <a:gd name="connsiteX56" fmla="*/ 13003 w 606157"/>
              <a:gd name="connsiteY56" fmla="*/ 580024 h 605310"/>
              <a:gd name="connsiteX57" fmla="*/ 49959 w 606157"/>
              <a:gd name="connsiteY57" fmla="*/ 469115 h 605310"/>
              <a:gd name="connsiteX58" fmla="*/ 0 w 606157"/>
              <a:gd name="connsiteY58" fmla="*/ 302655 h 605310"/>
              <a:gd name="connsiteX59" fmla="*/ 88773 w 606157"/>
              <a:gd name="connsiteY59" fmla="*/ 88649 h 605310"/>
              <a:gd name="connsiteX60" fmla="*/ 303078 w 606157"/>
              <a:gd name="connsiteY60" fmla="*/ 0 h 60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6157" h="605310">
                <a:moveTo>
                  <a:pt x="175604" y="117245"/>
                </a:moveTo>
                <a:cubicBezTo>
                  <a:pt x="176582" y="118026"/>
                  <a:pt x="200047" y="136477"/>
                  <a:pt x="222339" y="158736"/>
                </a:cubicBezTo>
                <a:cubicBezTo>
                  <a:pt x="244631" y="180995"/>
                  <a:pt x="263110" y="204425"/>
                  <a:pt x="263892" y="205401"/>
                </a:cubicBezTo>
                <a:cubicBezTo>
                  <a:pt x="266923" y="209306"/>
                  <a:pt x="266630" y="214871"/>
                  <a:pt x="263110" y="218385"/>
                </a:cubicBezTo>
                <a:lnTo>
                  <a:pt x="235441" y="245916"/>
                </a:lnTo>
                <a:lnTo>
                  <a:pt x="258026" y="268467"/>
                </a:lnTo>
                <a:cubicBezTo>
                  <a:pt x="261839" y="272274"/>
                  <a:pt x="261839" y="278523"/>
                  <a:pt x="258026" y="282330"/>
                </a:cubicBezTo>
                <a:cubicBezTo>
                  <a:pt x="254213" y="286137"/>
                  <a:pt x="248053" y="286137"/>
                  <a:pt x="244240" y="282330"/>
                </a:cubicBezTo>
                <a:lnTo>
                  <a:pt x="214713" y="252847"/>
                </a:lnTo>
                <a:cubicBezTo>
                  <a:pt x="212855" y="250992"/>
                  <a:pt x="211878" y="248551"/>
                  <a:pt x="211878" y="245916"/>
                </a:cubicBezTo>
                <a:cubicBezTo>
                  <a:pt x="211878" y="243377"/>
                  <a:pt x="212855" y="240839"/>
                  <a:pt x="214713" y="239082"/>
                </a:cubicBezTo>
                <a:lnTo>
                  <a:pt x="243067" y="210770"/>
                </a:lnTo>
                <a:cubicBezTo>
                  <a:pt x="236027" y="202277"/>
                  <a:pt x="222926" y="186950"/>
                  <a:pt x="208456" y="172501"/>
                </a:cubicBezTo>
                <a:cubicBezTo>
                  <a:pt x="193985" y="158053"/>
                  <a:pt x="178635" y="144971"/>
                  <a:pt x="170129" y="137942"/>
                </a:cubicBezTo>
                <a:cubicBezTo>
                  <a:pt x="157321" y="151121"/>
                  <a:pt x="136789" y="175723"/>
                  <a:pt x="135127" y="193979"/>
                </a:cubicBezTo>
                <a:cubicBezTo>
                  <a:pt x="131607" y="231662"/>
                  <a:pt x="174138" y="302831"/>
                  <a:pt x="238569" y="367069"/>
                </a:cubicBezTo>
                <a:cubicBezTo>
                  <a:pt x="302903" y="431404"/>
                  <a:pt x="374179" y="473871"/>
                  <a:pt x="411918" y="470357"/>
                </a:cubicBezTo>
                <a:cubicBezTo>
                  <a:pt x="430202" y="468697"/>
                  <a:pt x="454840" y="448196"/>
                  <a:pt x="468039" y="435407"/>
                </a:cubicBezTo>
                <a:cubicBezTo>
                  <a:pt x="461000" y="426913"/>
                  <a:pt x="447898" y="411586"/>
                  <a:pt x="433428" y="397138"/>
                </a:cubicBezTo>
                <a:cubicBezTo>
                  <a:pt x="418958" y="382689"/>
                  <a:pt x="403608" y="369607"/>
                  <a:pt x="395102" y="362578"/>
                </a:cubicBezTo>
                <a:lnTo>
                  <a:pt x="366846" y="390890"/>
                </a:lnTo>
                <a:cubicBezTo>
                  <a:pt x="362935" y="394697"/>
                  <a:pt x="356775" y="394697"/>
                  <a:pt x="352962" y="390890"/>
                </a:cubicBezTo>
                <a:lnTo>
                  <a:pt x="271812" y="309860"/>
                </a:lnTo>
                <a:cubicBezTo>
                  <a:pt x="267999" y="306053"/>
                  <a:pt x="267999" y="299903"/>
                  <a:pt x="271812" y="296095"/>
                </a:cubicBezTo>
                <a:cubicBezTo>
                  <a:pt x="275723" y="292288"/>
                  <a:pt x="281882" y="292288"/>
                  <a:pt x="285695" y="296095"/>
                </a:cubicBezTo>
                <a:lnTo>
                  <a:pt x="359904" y="370193"/>
                </a:lnTo>
                <a:lnTo>
                  <a:pt x="387475" y="342565"/>
                </a:lnTo>
                <a:cubicBezTo>
                  <a:pt x="390995" y="339050"/>
                  <a:pt x="396568" y="338758"/>
                  <a:pt x="400479" y="341784"/>
                </a:cubicBezTo>
                <a:cubicBezTo>
                  <a:pt x="401457" y="342565"/>
                  <a:pt x="424922" y="361016"/>
                  <a:pt x="447214" y="383275"/>
                </a:cubicBezTo>
                <a:cubicBezTo>
                  <a:pt x="469506" y="405533"/>
                  <a:pt x="487985" y="428964"/>
                  <a:pt x="488767" y="429940"/>
                </a:cubicBezTo>
                <a:cubicBezTo>
                  <a:pt x="491700" y="433747"/>
                  <a:pt x="491504" y="439117"/>
                  <a:pt x="488278" y="442631"/>
                </a:cubicBezTo>
                <a:cubicBezTo>
                  <a:pt x="484074" y="447122"/>
                  <a:pt x="446725" y="486856"/>
                  <a:pt x="413678" y="489882"/>
                </a:cubicBezTo>
                <a:cubicBezTo>
                  <a:pt x="411821" y="489980"/>
                  <a:pt x="409865" y="490077"/>
                  <a:pt x="407910" y="490077"/>
                </a:cubicBezTo>
                <a:cubicBezTo>
                  <a:pt x="363521" y="490077"/>
                  <a:pt x="291073" y="447122"/>
                  <a:pt x="224686" y="380932"/>
                </a:cubicBezTo>
                <a:cubicBezTo>
                  <a:pt x="155463" y="311715"/>
                  <a:pt x="111564" y="235860"/>
                  <a:pt x="115573" y="192221"/>
                </a:cubicBezTo>
                <a:cubicBezTo>
                  <a:pt x="118604" y="159224"/>
                  <a:pt x="158397" y="121931"/>
                  <a:pt x="162894" y="117733"/>
                </a:cubicBezTo>
                <a:cubicBezTo>
                  <a:pt x="166414" y="114512"/>
                  <a:pt x="171791" y="114316"/>
                  <a:pt x="175604" y="117245"/>
                </a:cubicBezTo>
                <a:close/>
                <a:moveTo>
                  <a:pt x="303078" y="19526"/>
                </a:moveTo>
                <a:cubicBezTo>
                  <a:pt x="146749" y="19526"/>
                  <a:pt x="19553" y="146544"/>
                  <a:pt x="19553" y="302655"/>
                </a:cubicBezTo>
                <a:cubicBezTo>
                  <a:pt x="19553" y="359867"/>
                  <a:pt x="36565" y="415126"/>
                  <a:pt x="68828" y="462184"/>
                </a:cubicBezTo>
                <a:cubicBezTo>
                  <a:pt x="70588" y="464722"/>
                  <a:pt x="70979" y="467846"/>
                  <a:pt x="70001" y="470775"/>
                </a:cubicBezTo>
                <a:lnTo>
                  <a:pt x="37738" y="567625"/>
                </a:lnTo>
                <a:lnTo>
                  <a:pt x="134723" y="535407"/>
                </a:lnTo>
                <a:cubicBezTo>
                  <a:pt x="135701" y="535016"/>
                  <a:pt x="136776" y="534919"/>
                  <a:pt x="137852" y="534919"/>
                </a:cubicBezTo>
                <a:cubicBezTo>
                  <a:pt x="139709" y="534919"/>
                  <a:pt x="141665" y="535407"/>
                  <a:pt x="143327" y="536578"/>
                </a:cubicBezTo>
                <a:cubicBezTo>
                  <a:pt x="190451" y="568796"/>
                  <a:pt x="245787" y="585784"/>
                  <a:pt x="303078" y="585784"/>
                </a:cubicBezTo>
                <a:cubicBezTo>
                  <a:pt x="459408" y="585784"/>
                  <a:pt x="586604" y="458767"/>
                  <a:pt x="586604" y="302655"/>
                </a:cubicBezTo>
                <a:cubicBezTo>
                  <a:pt x="586604" y="146544"/>
                  <a:pt x="459408" y="19526"/>
                  <a:pt x="303078" y="19526"/>
                </a:cubicBezTo>
                <a:close/>
                <a:moveTo>
                  <a:pt x="303078" y="0"/>
                </a:moveTo>
                <a:cubicBezTo>
                  <a:pt x="384030" y="0"/>
                  <a:pt x="460190" y="31437"/>
                  <a:pt x="517384" y="88649"/>
                </a:cubicBezTo>
                <a:cubicBezTo>
                  <a:pt x="574676" y="145763"/>
                  <a:pt x="606157" y="221817"/>
                  <a:pt x="606157" y="302655"/>
                </a:cubicBezTo>
                <a:cubicBezTo>
                  <a:pt x="606157" y="383493"/>
                  <a:pt x="574676" y="459548"/>
                  <a:pt x="517384" y="516662"/>
                </a:cubicBezTo>
                <a:cubicBezTo>
                  <a:pt x="460190" y="573873"/>
                  <a:pt x="384030" y="605310"/>
                  <a:pt x="303078" y="605310"/>
                </a:cubicBezTo>
                <a:cubicBezTo>
                  <a:pt x="243440" y="605310"/>
                  <a:pt x="185856" y="588030"/>
                  <a:pt x="136385" y="555421"/>
                </a:cubicBezTo>
                <a:lnTo>
                  <a:pt x="25322" y="592325"/>
                </a:lnTo>
                <a:cubicBezTo>
                  <a:pt x="21802" y="593497"/>
                  <a:pt x="17891" y="592618"/>
                  <a:pt x="15349" y="589982"/>
                </a:cubicBezTo>
                <a:cubicBezTo>
                  <a:pt x="12710" y="587444"/>
                  <a:pt x="11830" y="583539"/>
                  <a:pt x="13003" y="580024"/>
                </a:cubicBezTo>
                <a:lnTo>
                  <a:pt x="49959" y="469115"/>
                </a:lnTo>
                <a:cubicBezTo>
                  <a:pt x="17305" y="419714"/>
                  <a:pt x="0" y="362210"/>
                  <a:pt x="0" y="302655"/>
                </a:cubicBezTo>
                <a:cubicBezTo>
                  <a:pt x="0" y="221817"/>
                  <a:pt x="31481" y="145763"/>
                  <a:pt x="88773" y="88649"/>
                </a:cubicBezTo>
                <a:cubicBezTo>
                  <a:pt x="145967" y="31437"/>
                  <a:pt x="222127" y="0"/>
                  <a:pt x="303078" y="0"/>
                </a:cubicBezTo>
                <a:close/>
              </a:path>
            </a:pathLst>
          </a:custGeom>
          <a:solidFill>
            <a:schemeClr val="accent1"/>
          </a:solidFill>
          <a:ln>
            <a:noFill/>
          </a:ln>
        </p:spPr>
        <p:txBody>
          <a:bodyPr/>
          <a:lstStyle/>
          <a:p>
            <a:endParaRPr lang="zh-CN" altLang="en-US"/>
          </a:p>
        </p:txBody>
      </p:sp>
      <p:sp>
        <p:nvSpPr>
          <p:cNvPr id="142" name="voice-rercorder_75118">
            <a:extLst>
              <a:ext uri="{FF2B5EF4-FFF2-40B4-BE49-F238E27FC236}">
                <a16:creationId xmlns:a16="http://schemas.microsoft.com/office/drawing/2014/main" id="{D8BE686F-8A16-4CA6-813F-A47596351355}"/>
              </a:ext>
            </a:extLst>
          </p:cNvPr>
          <p:cNvSpPr>
            <a:spLocks noChangeAspect="1"/>
          </p:cNvSpPr>
          <p:nvPr/>
        </p:nvSpPr>
        <p:spPr bwMode="auto">
          <a:xfrm>
            <a:off x="5785650" y="4128348"/>
            <a:ext cx="538583" cy="536958"/>
          </a:xfrm>
          <a:custGeom>
            <a:avLst/>
            <a:gdLst>
              <a:gd name="T0" fmla="*/ 5266 w 5610"/>
              <a:gd name="T1" fmla="*/ 345 h 5601"/>
              <a:gd name="T2" fmla="*/ 4434 w 5610"/>
              <a:gd name="T3" fmla="*/ 0 h 5601"/>
              <a:gd name="T4" fmla="*/ 3602 w 5610"/>
              <a:gd name="T5" fmla="*/ 345 h 5601"/>
              <a:gd name="T6" fmla="*/ 3239 w 5610"/>
              <a:gd name="T7" fmla="*/ 909 h 5601"/>
              <a:gd name="T8" fmla="*/ 2762 w 5610"/>
              <a:gd name="T9" fmla="*/ 1618 h 5601"/>
              <a:gd name="T10" fmla="*/ 2731 w 5610"/>
              <a:gd name="T11" fmla="*/ 1694 h 5601"/>
              <a:gd name="T12" fmla="*/ 2762 w 5610"/>
              <a:gd name="T13" fmla="*/ 1769 h 5601"/>
              <a:gd name="T14" fmla="*/ 2776 w 5610"/>
              <a:gd name="T15" fmla="*/ 1783 h 5601"/>
              <a:gd name="T16" fmla="*/ 159 w 5610"/>
              <a:gd name="T17" fmla="*/ 4674 h 5601"/>
              <a:gd name="T18" fmla="*/ 169 w 5610"/>
              <a:gd name="T19" fmla="*/ 5205 h 5601"/>
              <a:gd name="T20" fmla="*/ 212 w 5610"/>
              <a:gd name="T21" fmla="*/ 5248 h 5601"/>
              <a:gd name="T22" fmla="*/ 42 w 5610"/>
              <a:gd name="T23" fmla="*/ 5419 h 5601"/>
              <a:gd name="T24" fmla="*/ 42 w 5610"/>
              <a:gd name="T25" fmla="*/ 5570 h 5601"/>
              <a:gd name="T26" fmla="*/ 117 w 5610"/>
              <a:gd name="T27" fmla="*/ 5601 h 5601"/>
              <a:gd name="T28" fmla="*/ 193 w 5610"/>
              <a:gd name="T29" fmla="*/ 5570 h 5601"/>
              <a:gd name="T30" fmla="*/ 363 w 5610"/>
              <a:gd name="T31" fmla="*/ 5399 h 5601"/>
              <a:gd name="T32" fmla="*/ 399 w 5610"/>
              <a:gd name="T33" fmla="*/ 5435 h 5601"/>
              <a:gd name="T34" fmla="*/ 670 w 5610"/>
              <a:gd name="T35" fmla="*/ 5546 h 5601"/>
              <a:gd name="T36" fmla="*/ 930 w 5610"/>
              <a:gd name="T37" fmla="*/ 5445 h 5601"/>
              <a:gd name="T38" fmla="*/ 3827 w 5610"/>
              <a:gd name="T39" fmla="*/ 2834 h 5601"/>
              <a:gd name="T40" fmla="*/ 3841 w 5610"/>
              <a:gd name="T41" fmla="*/ 2848 h 5601"/>
              <a:gd name="T42" fmla="*/ 3917 w 5610"/>
              <a:gd name="T43" fmla="*/ 2879 h 5601"/>
              <a:gd name="T44" fmla="*/ 3992 w 5610"/>
              <a:gd name="T45" fmla="*/ 2848 h 5601"/>
              <a:gd name="T46" fmla="*/ 4701 w 5610"/>
              <a:gd name="T47" fmla="*/ 2371 h 5601"/>
              <a:gd name="T48" fmla="*/ 5266 w 5610"/>
              <a:gd name="T49" fmla="*/ 2008 h 5601"/>
              <a:gd name="T50" fmla="*/ 5610 w 5610"/>
              <a:gd name="T51" fmla="*/ 1176 h 5601"/>
              <a:gd name="T52" fmla="*/ 5266 w 5610"/>
              <a:gd name="T53" fmla="*/ 345 h 5601"/>
              <a:gd name="T54" fmla="*/ 787 w 5610"/>
              <a:gd name="T55" fmla="*/ 5287 h 5601"/>
              <a:gd name="T56" fmla="*/ 786 w 5610"/>
              <a:gd name="T57" fmla="*/ 5288 h 5601"/>
              <a:gd name="T58" fmla="*/ 550 w 5610"/>
              <a:gd name="T59" fmla="*/ 5284 h 5601"/>
              <a:gd name="T60" fmla="*/ 320 w 5610"/>
              <a:gd name="T61" fmla="*/ 5054 h 5601"/>
              <a:gd name="T62" fmla="*/ 316 w 5610"/>
              <a:gd name="T63" fmla="*/ 4819 h 5601"/>
              <a:gd name="T64" fmla="*/ 317 w 5610"/>
              <a:gd name="T65" fmla="*/ 4817 h 5601"/>
              <a:gd name="T66" fmla="*/ 2927 w 5610"/>
              <a:gd name="T67" fmla="*/ 1934 h 5601"/>
              <a:gd name="T68" fmla="*/ 3676 w 5610"/>
              <a:gd name="T69" fmla="*/ 2682 h 5601"/>
              <a:gd name="T70" fmla="*/ 787 w 5610"/>
              <a:gd name="T71" fmla="*/ 5287 h 5601"/>
              <a:gd name="T72" fmla="*/ 4616 w 5610"/>
              <a:gd name="T73" fmla="*/ 2176 h 5601"/>
              <a:gd name="T74" fmla="*/ 3918 w 5610"/>
              <a:gd name="T75" fmla="*/ 2623 h 5601"/>
              <a:gd name="T76" fmla="*/ 2988 w 5610"/>
              <a:gd name="T77" fmla="*/ 1692 h 5601"/>
              <a:gd name="T78" fmla="*/ 3435 w 5610"/>
              <a:gd name="T79" fmla="*/ 995 h 5601"/>
              <a:gd name="T80" fmla="*/ 3684 w 5610"/>
              <a:gd name="T81" fmla="*/ 569 h 5601"/>
              <a:gd name="T82" fmla="*/ 3786 w 5610"/>
              <a:gd name="T83" fmla="*/ 672 h 5601"/>
              <a:gd name="T84" fmla="*/ 3862 w 5610"/>
              <a:gd name="T85" fmla="*/ 703 h 5601"/>
              <a:gd name="T86" fmla="*/ 3937 w 5610"/>
              <a:gd name="T87" fmla="*/ 672 h 5601"/>
              <a:gd name="T88" fmla="*/ 3937 w 5610"/>
              <a:gd name="T89" fmla="*/ 521 h 5601"/>
              <a:gd name="T90" fmla="*/ 3837 w 5610"/>
              <a:gd name="T91" fmla="*/ 421 h 5601"/>
              <a:gd name="T92" fmla="*/ 4434 w 5610"/>
              <a:gd name="T93" fmla="*/ 213 h 5601"/>
              <a:gd name="T94" fmla="*/ 5115 w 5610"/>
              <a:gd name="T95" fmla="*/ 495 h 5601"/>
              <a:gd name="T96" fmla="*/ 5397 w 5610"/>
              <a:gd name="T97" fmla="*/ 1176 h 5601"/>
              <a:gd name="T98" fmla="*/ 5190 w 5610"/>
              <a:gd name="T99" fmla="*/ 1773 h 5601"/>
              <a:gd name="T100" fmla="*/ 4212 w 5610"/>
              <a:gd name="T101" fmla="*/ 795 h 5601"/>
              <a:gd name="T102" fmla="*/ 4061 w 5610"/>
              <a:gd name="T103" fmla="*/ 795 h 5601"/>
              <a:gd name="T104" fmla="*/ 4061 w 5610"/>
              <a:gd name="T105" fmla="*/ 946 h 5601"/>
              <a:gd name="T106" fmla="*/ 5041 w 5610"/>
              <a:gd name="T107" fmla="*/ 1926 h 5601"/>
              <a:gd name="T108" fmla="*/ 4616 w 5610"/>
              <a:gd name="T109" fmla="*/ 2176 h 5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10" h="5601">
                <a:moveTo>
                  <a:pt x="5266" y="345"/>
                </a:moveTo>
                <a:cubicBezTo>
                  <a:pt x="5044" y="122"/>
                  <a:pt x="4748" y="0"/>
                  <a:pt x="4434" y="0"/>
                </a:cubicBezTo>
                <a:cubicBezTo>
                  <a:pt x="4120" y="0"/>
                  <a:pt x="3825" y="122"/>
                  <a:pt x="3602" y="345"/>
                </a:cubicBezTo>
                <a:cubicBezTo>
                  <a:pt x="3396" y="551"/>
                  <a:pt x="3320" y="725"/>
                  <a:pt x="3239" y="909"/>
                </a:cubicBezTo>
                <a:cubicBezTo>
                  <a:pt x="3150" y="1112"/>
                  <a:pt x="3058" y="1322"/>
                  <a:pt x="2762" y="1618"/>
                </a:cubicBezTo>
                <a:cubicBezTo>
                  <a:pt x="2742" y="1638"/>
                  <a:pt x="2731" y="1665"/>
                  <a:pt x="2731" y="1694"/>
                </a:cubicBezTo>
                <a:cubicBezTo>
                  <a:pt x="2731" y="1722"/>
                  <a:pt x="2742" y="1749"/>
                  <a:pt x="2762" y="1769"/>
                </a:cubicBezTo>
                <a:lnTo>
                  <a:pt x="2776" y="1783"/>
                </a:lnTo>
                <a:lnTo>
                  <a:pt x="159" y="4674"/>
                </a:lnTo>
                <a:cubicBezTo>
                  <a:pt x="21" y="4823"/>
                  <a:pt x="25" y="5061"/>
                  <a:pt x="169" y="5205"/>
                </a:cubicBezTo>
                <a:lnTo>
                  <a:pt x="212" y="5248"/>
                </a:lnTo>
                <a:lnTo>
                  <a:pt x="42" y="5419"/>
                </a:lnTo>
                <a:cubicBezTo>
                  <a:pt x="0" y="5460"/>
                  <a:pt x="0" y="5528"/>
                  <a:pt x="42" y="5570"/>
                </a:cubicBezTo>
                <a:cubicBezTo>
                  <a:pt x="63" y="5590"/>
                  <a:pt x="90" y="5601"/>
                  <a:pt x="117" y="5601"/>
                </a:cubicBezTo>
                <a:cubicBezTo>
                  <a:pt x="144" y="5601"/>
                  <a:pt x="172" y="5590"/>
                  <a:pt x="193" y="5570"/>
                </a:cubicBezTo>
                <a:lnTo>
                  <a:pt x="363" y="5399"/>
                </a:lnTo>
                <a:lnTo>
                  <a:pt x="399" y="5435"/>
                </a:lnTo>
                <a:cubicBezTo>
                  <a:pt x="473" y="5508"/>
                  <a:pt x="571" y="5546"/>
                  <a:pt x="670" y="5546"/>
                </a:cubicBezTo>
                <a:cubicBezTo>
                  <a:pt x="764" y="5546"/>
                  <a:pt x="858" y="5512"/>
                  <a:pt x="930" y="5445"/>
                </a:cubicBezTo>
                <a:lnTo>
                  <a:pt x="3827" y="2834"/>
                </a:lnTo>
                <a:lnTo>
                  <a:pt x="3841" y="2848"/>
                </a:lnTo>
                <a:cubicBezTo>
                  <a:pt x="3861" y="2868"/>
                  <a:pt x="3889" y="2879"/>
                  <a:pt x="3917" y="2879"/>
                </a:cubicBezTo>
                <a:cubicBezTo>
                  <a:pt x="3945" y="2879"/>
                  <a:pt x="3972" y="2868"/>
                  <a:pt x="3992" y="2848"/>
                </a:cubicBezTo>
                <a:cubicBezTo>
                  <a:pt x="4288" y="2552"/>
                  <a:pt x="4498" y="2460"/>
                  <a:pt x="4701" y="2371"/>
                </a:cubicBezTo>
                <a:cubicBezTo>
                  <a:pt x="4885" y="2290"/>
                  <a:pt x="5059" y="2214"/>
                  <a:pt x="5266" y="2008"/>
                </a:cubicBezTo>
                <a:cubicBezTo>
                  <a:pt x="5488" y="1786"/>
                  <a:pt x="5610" y="1490"/>
                  <a:pt x="5610" y="1176"/>
                </a:cubicBezTo>
                <a:cubicBezTo>
                  <a:pt x="5610" y="862"/>
                  <a:pt x="5488" y="567"/>
                  <a:pt x="5266" y="345"/>
                </a:cubicBezTo>
                <a:close/>
                <a:moveTo>
                  <a:pt x="787" y="5287"/>
                </a:moveTo>
                <a:cubicBezTo>
                  <a:pt x="787" y="5288"/>
                  <a:pt x="786" y="5288"/>
                  <a:pt x="786" y="5288"/>
                </a:cubicBezTo>
                <a:cubicBezTo>
                  <a:pt x="721" y="5349"/>
                  <a:pt x="613" y="5347"/>
                  <a:pt x="550" y="5284"/>
                </a:cubicBezTo>
                <a:lnTo>
                  <a:pt x="320" y="5054"/>
                </a:lnTo>
                <a:cubicBezTo>
                  <a:pt x="257" y="4991"/>
                  <a:pt x="255" y="4884"/>
                  <a:pt x="316" y="4819"/>
                </a:cubicBezTo>
                <a:cubicBezTo>
                  <a:pt x="316" y="4818"/>
                  <a:pt x="316" y="4818"/>
                  <a:pt x="317" y="4817"/>
                </a:cubicBezTo>
                <a:lnTo>
                  <a:pt x="2927" y="1934"/>
                </a:lnTo>
                <a:lnTo>
                  <a:pt x="3676" y="2682"/>
                </a:lnTo>
                <a:lnTo>
                  <a:pt x="787" y="5287"/>
                </a:lnTo>
                <a:close/>
                <a:moveTo>
                  <a:pt x="4616" y="2176"/>
                </a:moveTo>
                <a:cubicBezTo>
                  <a:pt x="4422" y="2260"/>
                  <a:pt x="4204" y="2356"/>
                  <a:pt x="3918" y="2623"/>
                </a:cubicBezTo>
                <a:lnTo>
                  <a:pt x="2988" y="1692"/>
                </a:lnTo>
                <a:cubicBezTo>
                  <a:pt x="3255" y="1406"/>
                  <a:pt x="3350" y="1189"/>
                  <a:pt x="3435" y="995"/>
                </a:cubicBezTo>
                <a:cubicBezTo>
                  <a:pt x="3499" y="847"/>
                  <a:pt x="3557" y="716"/>
                  <a:pt x="3684" y="569"/>
                </a:cubicBezTo>
                <a:lnTo>
                  <a:pt x="3786" y="672"/>
                </a:lnTo>
                <a:cubicBezTo>
                  <a:pt x="3807" y="692"/>
                  <a:pt x="3834" y="703"/>
                  <a:pt x="3862" y="703"/>
                </a:cubicBezTo>
                <a:cubicBezTo>
                  <a:pt x="3889" y="703"/>
                  <a:pt x="3916" y="692"/>
                  <a:pt x="3937" y="672"/>
                </a:cubicBezTo>
                <a:cubicBezTo>
                  <a:pt x="3979" y="630"/>
                  <a:pt x="3979" y="562"/>
                  <a:pt x="3937" y="521"/>
                </a:cubicBezTo>
                <a:lnTo>
                  <a:pt x="3837" y="421"/>
                </a:lnTo>
                <a:cubicBezTo>
                  <a:pt x="4007" y="286"/>
                  <a:pt x="4215" y="213"/>
                  <a:pt x="4434" y="213"/>
                </a:cubicBezTo>
                <a:cubicBezTo>
                  <a:pt x="4691" y="213"/>
                  <a:pt x="4933" y="314"/>
                  <a:pt x="5115" y="495"/>
                </a:cubicBezTo>
                <a:cubicBezTo>
                  <a:pt x="5297" y="677"/>
                  <a:pt x="5397" y="919"/>
                  <a:pt x="5397" y="1176"/>
                </a:cubicBezTo>
                <a:cubicBezTo>
                  <a:pt x="5397" y="1396"/>
                  <a:pt x="5324" y="1604"/>
                  <a:pt x="5190" y="1773"/>
                </a:cubicBezTo>
                <a:lnTo>
                  <a:pt x="4212" y="795"/>
                </a:lnTo>
                <a:cubicBezTo>
                  <a:pt x="4170" y="754"/>
                  <a:pt x="4103" y="754"/>
                  <a:pt x="4061" y="795"/>
                </a:cubicBezTo>
                <a:cubicBezTo>
                  <a:pt x="4019" y="837"/>
                  <a:pt x="4019" y="905"/>
                  <a:pt x="4061" y="946"/>
                </a:cubicBezTo>
                <a:lnTo>
                  <a:pt x="5041" y="1926"/>
                </a:lnTo>
                <a:cubicBezTo>
                  <a:pt x="4894" y="2053"/>
                  <a:pt x="4764" y="2111"/>
                  <a:pt x="4616" y="2176"/>
                </a:cubicBezTo>
                <a:close/>
              </a:path>
            </a:pathLst>
          </a:custGeom>
          <a:solidFill>
            <a:schemeClr val="accent1"/>
          </a:solidFill>
          <a:ln>
            <a:noFill/>
          </a:ln>
        </p:spPr>
        <p:txBody>
          <a:bodyPr/>
          <a:lstStyle/>
          <a:p>
            <a:endParaRPr lang="zh-CN" altLang="en-US"/>
          </a:p>
        </p:txBody>
      </p:sp>
      <p:sp>
        <p:nvSpPr>
          <p:cNvPr id="143" name="mail-envelope_67168">
            <a:extLst>
              <a:ext uri="{FF2B5EF4-FFF2-40B4-BE49-F238E27FC236}">
                <a16:creationId xmlns:a16="http://schemas.microsoft.com/office/drawing/2014/main" id="{53DCAEAA-5176-41D9-9B9F-960504FD6438}"/>
              </a:ext>
            </a:extLst>
          </p:cNvPr>
          <p:cNvSpPr>
            <a:spLocks noChangeAspect="1"/>
          </p:cNvSpPr>
          <p:nvPr/>
        </p:nvSpPr>
        <p:spPr bwMode="auto">
          <a:xfrm>
            <a:off x="10198364" y="5103745"/>
            <a:ext cx="538583" cy="377602"/>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99" h="4493">
                <a:moveTo>
                  <a:pt x="167" y="4493"/>
                </a:moveTo>
                <a:lnTo>
                  <a:pt x="6232" y="4493"/>
                </a:lnTo>
                <a:cubicBezTo>
                  <a:pt x="6324" y="4493"/>
                  <a:pt x="6399" y="4418"/>
                  <a:pt x="6399" y="4326"/>
                </a:cubicBezTo>
                <a:lnTo>
                  <a:pt x="6399" y="977"/>
                </a:lnTo>
                <a:lnTo>
                  <a:pt x="6399" y="873"/>
                </a:lnTo>
                <a:lnTo>
                  <a:pt x="6399" y="166"/>
                </a:lnTo>
                <a:cubicBezTo>
                  <a:pt x="6399" y="74"/>
                  <a:pt x="6324" y="0"/>
                  <a:pt x="6232" y="0"/>
                </a:cubicBezTo>
                <a:lnTo>
                  <a:pt x="167" y="0"/>
                </a:lnTo>
                <a:cubicBezTo>
                  <a:pt x="75" y="0"/>
                  <a:pt x="0" y="74"/>
                  <a:pt x="0" y="166"/>
                </a:cubicBezTo>
                <a:lnTo>
                  <a:pt x="0" y="873"/>
                </a:lnTo>
                <a:lnTo>
                  <a:pt x="0" y="977"/>
                </a:lnTo>
                <a:lnTo>
                  <a:pt x="0" y="4326"/>
                </a:lnTo>
                <a:cubicBezTo>
                  <a:pt x="0" y="4418"/>
                  <a:pt x="75" y="4493"/>
                  <a:pt x="167" y="4493"/>
                </a:cubicBezTo>
                <a:close/>
                <a:moveTo>
                  <a:pt x="6066" y="4160"/>
                </a:moveTo>
                <a:lnTo>
                  <a:pt x="333" y="4160"/>
                </a:lnTo>
                <a:lnTo>
                  <a:pt x="333" y="1141"/>
                </a:lnTo>
                <a:lnTo>
                  <a:pt x="3125" y="2525"/>
                </a:lnTo>
                <a:cubicBezTo>
                  <a:pt x="3172" y="2548"/>
                  <a:pt x="3227" y="2548"/>
                  <a:pt x="3273" y="2525"/>
                </a:cubicBezTo>
                <a:lnTo>
                  <a:pt x="6066" y="1141"/>
                </a:lnTo>
                <a:lnTo>
                  <a:pt x="6066" y="4160"/>
                </a:lnTo>
                <a:close/>
                <a:moveTo>
                  <a:pt x="6066" y="333"/>
                </a:moveTo>
                <a:lnTo>
                  <a:pt x="6066" y="769"/>
                </a:lnTo>
                <a:lnTo>
                  <a:pt x="3199" y="2189"/>
                </a:lnTo>
                <a:lnTo>
                  <a:pt x="333" y="769"/>
                </a:lnTo>
                <a:lnTo>
                  <a:pt x="333" y="333"/>
                </a:lnTo>
                <a:lnTo>
                  <a:pt x="6066" y="333"/>
                </a:lnTo>
                <a:close/>
              </a:path>
            </a:pathLst>
          </a:custGeom>
          <a:solidFill>
            <a:schemeClr val="accent1"/>
          </a:solidFill>
          <a:ln>
            <a:noFill/>
          </a:ln>
        </p:spPr>
        <p:txBody>
          <a:bodyPr/>
          <a:lstStyle/>
          <a:p>
            <a:endParaRPr lang="zh-CN" altLang="en-US"/>
          </a:p>
        </p:txBody>
      </p:sp>
      <p:sp>
        <p:nvSpPr>
          <p:cNvPr id="144" name="networking_218565">
            <a:extLst>
              <a:ext uri="{FF2B5EF4-FFF2-40B4-BE49-F238E27FC236}">
                <a16:creationId xmlns:a16="http://schemas.microsoft.com/office/drawing/2014/main" id="{53BDD40F-83D5-4CCD-BDC0-E6D337FB1B48}"/>
              </a:ext>
            </a:extLst>
          </p:cNvPr>
          <p:cNvSpPr>
            <a:spLocks noChangeAspect="1"/>
          </p:cNvSpPr>
          <p:nvPr/>
        </p:nvSpPr>
        <p:spPr bwMode="auto">
          <a:xfrm>
            <a:off x="8505468" y="4174790"/>
            <a:ext cx="538582" cy="44407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7639" h="501015">
                <a:moveTo>
                  <a:pt x="53584" y="413374"/>
                </a:moveTo>
                <a:cubicBezTo>
                  <a:pt x="34536" y="413374"/>
                  <a:pt x="18959" y="428840"/>
                  <a:pt x="18959" y="447684"/>
                </a:cubicBezTo>
                <a:cubicBezTo>
                  <a:pt x="18959" y="466617"/>
                  <a:pt x="34536" y="482083"/>
                  <a:pt x="53584" y="482083"/>
                </a:cubicBezTo>
                <a:cubicBezTo>
                  <a:pt x="72721" y="482083"/>
                  <a:pt x="88209" y="466705"/>
                  <a:pt x="88209" y="447684"/>
                </a:cubicBezTo>
                <a:cubicBezTo>
                  <a:pt x="88209" y="428751"/>
                  <a:pt x="72721" y="413374"/>
                  <a:pt x="53584" y="413374"/>
                </a:cubicBezTo>
                <a:close/>
                <a:moveTo>
                  <a:pt x="554056" y="413366"/>
                </a:moveTo>
                <a:cubicBezTo>
                  <a:pt x="534919" y="413366"/>
                  <a:pt x="519431" y="428744"/>
                  <a:pt x="519431" y="447679"/>
                </a:cubicBezTo>
                <a:cubicBezTo>
                  <a:pt x="519431" y="466702"/>
                  <a:pt x="534919" y="482081"/>
                  <a:pt x="554056" y="482081"/>
                </a:cubicBezTo>
                <a:cubicBezTo>
                  <a:pt x="573104" y="482081"/>
                  <a:pt x="588591" y="466613"/>
                  <a:pt x="588591" y="447679"/>
                </a:cubicBezTo>
                <a:cubicBezTo>
                  <a:pt x="588591" y="428833"/>
                  <a:pt x="573104" y="413366"/>
                  <a:pt x="554056" y="413366"/>
                </a:cubicBezTo>
                <a:close/>
                <a:moveTo>
                  <a:pt x="461041" y="323049"/>
                </a:moveTo>
                <a:lnTo>
                  <a:pt x="533227" y="398609"/>
                </a:lnTo>
                <a:cubicBezTo>
                  <a:pt x="539636" y="395942"/>
                  <a:pt x="546668" y="394431"/>
                  <a:pt x="554056" y="394431"/>
                </a:cubicBezTo>
                <a:cubicBezTo>
                  <a:pt x="583607" y="394431"/>
                  <a:pt x="607639" y="418344"/>
                  <a:pt x="607639" y="447679"/>
                </a:cubicBezTo>
                <a:cubicBezTo>
                  <a:pt x="607639" y="477103"/>
                  <a:pt x="583518" y="501015"/>
                  <a:pt x="553967" y="501015"/>
                </a:cubicBezTo>
                <a:cubicBezTo>
                  <a:pt x="524415" y="501015"/>
                  <a:pt x="500383" y="477103"/>
                  <a:pt x="500383" y="447679"/>
                </a:cubicBezTo>
                <a:cubicBezTo>
                  <a:pt x="500383" y="432567"/>
                  <a:pt x="506881" y="418966"/>
                  <a:pt x="517117" y="409276"/>
                </a:cubicBezTo>
                <a:lnTo>
                  <a:pt x="447244" y="336117"/>
                </a:lnTo>
                <a:close/>
                <a:moveTo>
                  <a:pt x="146599" y="322978"/>
                </a:moveTo>
                <a:lnTo>
                  <a:pt x="160395" y="336044"/>
                </a:lnTo>
                <a:lnTo>
                  <a:pt x="90523" y="409197"/>
                </a:lnTo>
                <a:cubicBezTo>
                  <a:pt x="100759" y="418974"/>
                  <a:pt x="107168" y="432574"/>
                  <a:pt x="107168" y="447684"/>
                </a:cubicBezTo>
                <a:cubicBezTo>
                  <a:pt x="107168" y="477105"/>
                  <a:pt x="83135" y="501015"/>
                  <a:pt x="53584" y="501015"/>
                </a:cubicBezTo>
                <a:cubicBezTo>
                  <a:pt x="24033" y="501015"/>
                  <a:pt x="0" y="477105"/>
                  <a:pt x="0" y="447684"/>
                </a:cubicBezTo>
                <a:cubicBezTo>
                  <a:pt x="0" y="418352"/>
                  <a:pt x="24033" y="394442"/>
                  <a:pt x="53584" y="394442"/>
                </a:cubicBezTo>
                <a:cubicBezTo>
                  <a:pt x="60972" y="394442"/>
                  <a:pt x="68003" y="395864"/>
                  <a:pt x="74412" y="398619"/>
                </a:cubicBezTo>
                <a:close/>
                <a:moveTo>
                  <a:pt x="303784" y="162989"/>
                </a:moveTo>
                <a:cubicBezTo>
                  <a:pt x="246830" y="162989"/>
                  <a:pt x="199932" y="206536"/>
                  <a:pt x="195037" y="261903"/>
                </a:cubicBezTo>
                <a:lnTo>
                  <a:pt x="412620" y="261903"/>
                </a:lnTo>
                <a:cubicBezTo>
                  <a:pt x="407726" y="206536"/>
                  <a:pt x="360827" y="162989"/>
                  <a:pt x="303784" y="162989"/>
                </a:cubicBezTo>
                <a:close/>
                <a:moveTo>
                  <a:pt x="553967" y="18935"/>
                </a:moveTo>
                <a:cubicBezTo>
                  <a:pt x="534919" y="18935"/>
                  <a:pt x="519431" y="34313"/>
                  <a:pt x="519431" y="53248"/>
                </a:cubicBezTo>
                <a:cubicBezTo>
                  <a:pt x="519431" y="72182"/>
                  <a:pt x="534919" y="87650"/>
                  <a:pt x="553967" y="87650"/>
                </a:cubicBezTo>
                <a:cubicBezTo>
                  <a:pt x="573104" y="87650"/>
                  <a:pt x="588591" y="72182"/>
                  <a:pt x="588591" y="53248"/>
                </a:cubicBezTo>
                <a:cubicBezTo>
                  <a:pt x="588591" y="34313"/>
                  <a:pt x="573104" y="18935"/>
                  <a:pt x="553967" y="18935"/>
                </a:cubicBezTo>
                <a:close/>
                <a:moveTo>
                  <a:pt x="53584" y="18935"/>
                </a:moveTo>
                <a:cubicBezTo>
                  <a:pt x="34536" y="18935"/>
                  <a:pt x="18959" y="34313"/>
                  <a:pt x="18959" y="53248"/>
                </a:cubicBezTo>
                <a:cubicBezTo>
                  <a:pt x="18959" y="72182"/>
                  <a:pt x="34536" y="87650"/>
                  <a:pt x="53584" y="87650"/>
                </a:cubicBezTo>
                <a:cubicBezTo>
                  <a:pt x="72721" y="87650"/>
                  <a:pt x="88209" y="72182"/>
                  <a:pt x="88209" y="53248"/>
                </a:cubicBezTo>
                <a:cubicBezTo>
                  <a:pt x="88209" y="34313"/>
                  <a:pt x="72721" y="18935"/>
                  <a:pt x="53584" y="18935"/>
                </a:cubicBezTo>
                <a:close/>
                <a:moveTo>
                  <a:pt x="303873" y="18930"/>
                </a:moveTo>
                <a:cubicBezTo>
                  <a:pt x="271125" y="18930"/>
                  <a:pt x="244605" y="45324"/>
                  <a:pt x="244605" y="77673"/>
                </a:cubicBezTo>
                <a:cubicBezTo>
                  <a:pt x="244605" y="110111"/>
                  <a:pt x="271125" y="136506"/>
                  <a:pt x="303784" y="136506"/>
                </a:cubicBezTo>
                <a:cubicBezTo>
                  <a:pt x="336444" y="136506"/>
                  <a:pt x="363052" y="110111"/>
                  <a:pt x="363052" y="77673"/>
                </a:cubicBezTo>
                <a:cubicBezTo>
                  <a:pt x="363052" y="45324"/>
                  <a:pt x="336533" y="18930"/>
                  <a:pt x="303873" y="18930"/>
                </a:cubicBezTo>
                <a:close/>
                <a:moveTo>
                  <a:pt x="553967" y="0"/>
                </a:moveTo>
                <a:cubicBezTo>
                  <a:pt x="583607" y="0"/>
                  <a:pt x="607639" y="23913"/>
                  <a:pt x="607639" y="53248"/>
                </a:cubicBezTo>
                <a:cubicBezTo>
                  <a:pt x="607639" y="82672"/>
                  <a:pt x="583607" y="106584"/>
                  <a:pt x="554056" y="106584"/>
                </a:cubicBezTo>
                <a:cubicBezTo>
                  <a:pt x="546668" y="106584"/>
                  <a:pt x="539636" y="105073"/>
                  <a:pt x="533227" y="102406"/>
                </a:cubicBezTo>
                <a:lnTo>
                  <a:pt x="461041" y="177966"/>
                </a:lnTo>
                <a:lnTo>
                  <a:pt x="447244" y="164899"/>
                </a:lnTo>
                <a:lnTo>
                  <a:pt x="517117" y="91739"/>
                </a:lnTo>
                <a:cubicBezTo>
                  <a:pt x="506881" y="82049"/>
                  <a:pt x="500383" y="68449"/>
                  <a:pt x="500383" y="53248"/>
                </a:cubicBezTo>
                <a:cubicBezTo>
                  <a:pt x="500383" y="23913"/>
                  <a:pt x="524415" y="0"/>
                  <a:pt x="553967" y="0"/>
                </a:cubicBezTo>
                <a:close/>
                <a:moveTo>
                  <a:pt x="303784" y="0"/>
                </a:moveTo>
                <a:cubicBezTo>
                  <a:pt x="346945" y="0"/>
                  <a:pt x="382007" y="34838"/>
                  <a:pt x="382007" y="77673"/>
                </a:cubicBezTo>
                <a:cubicBezTo>
                  <a:pt x="382007" y="109134"/>
                  <a:pt x="363141" y="136062"/>
                  <a:pt x="336177" y="148326"/>
                </a:cubicBezTo>
                <a:cubicBezTo>
                  <a:pt x="391173" y="162634"/>
                  <a:pt x="431931" y="212313"/>
                  <a:pt x="431931" y="271412"/>
                </a:cubicBezTo>
                <a:lnTo>
                  <a:pt x="431931" y="280921"/>
                </a:lnTo>
                <a:lnTo>
                  <a:pt x="175637" y="280921"/>
                </a:lnTo>
                <a:lnTo>
                  <a:pt x="175637" y="271412"/>
                </a:lnTo>
                <a:cubicBezTo>
                  <a:pt x="175637" y="212313"/>
                  <a:pt x="216484" y="162634"/>
                  <a:pt x="271481" y="148326"/>
                </a:cubicBezTo>
                <a:cubicBezTo>
                  <a:pt x="244427" y="136062"/>
                  <a:pt x="225561" y="109134"/>
                  <a:pt x="225561" y="77673"/>
                </a:cubicBezTo>
                <a:cubicBezTo>
                  <a:pt x="225561" y="34838"/>
                  <a:pt x="260713" y="0"/>
                  <a:pt x="303784" y="0"/>
                </a:cubicBezTo>
                <a:close/>
                <a:moveTo>
                  <a:pt x="53584" y="0"/>
                </a:moveTo>
                <a:cubicBezTo>
                  <a:pt x="83135" y="0"/>
                  <a:pt x="107168" y="23913"/>
                  <a:pt x="107168" y="53248"/>
                </a:cubicBezTo>
                <a:cubicBezTo>
                  <a:pt x="107168" y="68449"/>
                  <a:pt x="100759" y="82049"/>
                  <a:pt x="90523" y="91739"/>
                </a:cubicBezTo>
                <a:lnTo>
                  <a:pt x="160395" y="164899"/>
                </a:lnTo>
                <a:lnTo>
                  <a:pt x="146599" y="177966"/>
                </a:lnTo>
                <a:lnTo>
                  <a:pt x="74412" y="102406"/>
                </a:lnTo>
                <a:cubicBezTo>
                  <a:pt x="68003" y="105073"/>
                  <a:pt x="60972" y="106584"/>
                  <a:pt x="53584" y="106584"/>
                </a:cubicBezTo>
                <a:cubicBezTo>
                  <a:pt x="24033" y="106584"/>
                  <a:pt x="0" y="82672"/>
                  <a:pt x="0" y="53248"/>
                </a:cubicBezTo>
                <a:cubicBezTo>
                  <a:pt x="0" y="23913"/>
                  <a:pt x="24033" y="0"/>
                  <a:pt x="53584" y="0"/>
                </a:cubicBezTo>
                <a:close/>
              </a:path>
            </a:pathLst>
          </a:custGeom>
          <a:solidFill>
            <a:schemeClr val="accent1"/>
          </a:solidFill>
          <a:ln>
            <a:noFill/>
          </a:ln>
        </p:spPr>
        <p:txBody>
          <a:bodyPr/>
          <a:lstStyle/>
          <a:p>
            <a:endParaRPr lang="zh-CN" altLang="en-US"/>
          </a:p>
        </p:txBody>
      </p:sp>
      <p:sp>
        <p:nvSpPr>
          <p:cNvPr id="145" name="connected-circles_19759">
            <a:extLst>
              <a:ext uri="{FF2B5EF4-FFF2-40B4-BE49-F238E27FC236}">
                <a16:creationId xmlns:a16="http://schemas.microsoft.com/office/drawing/2014/main" id="{1439C5C9-E1C7-41C8-8259-408943B07AFE}"/>
              </a:ext>
            </a:extLst>
          </p:cNvPr>
          <p:cNvSpPr>
            <a:spLocks noChangeAspect="1"/>
          </p:cNvSpPr>
          <p:nvPr/>
        </p:nvSpPr>
        <p:spPr bwMode="auto">
          <a:xfrm>
            <a:off x="11023875" y="4127536"/>
            <a:ext cx="524843" cy="538583"/>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54" h="4372">
                <a:moveTo>
                  <a:pt x="3493" y="0"/>
                </a:moveTo>
                <a:cubicBezTo>
                  <a:pt x="3127" y="0"/>
                  <a:pt x="2820" y="260"/>
                  <a:pt x="2748" y="605"/>
                </a:cubicBezTo>
                <a:lnTo>
                  <a:pt x="2049" y="605"/>
                </a:lnTo>
                <a:lnTo>
                  <a:pt x="2049" y="1419"/>
                </a:lnTo>
                <a:cubicBezTo>
                  <a:pt x="1666" y="1458"/>
                  <a:pt x="1366" y="1783"/>
                  <a:pt x="1366" y="2176"/>
                </a:cubicBezTo>
                <a:cubicBezTo>
                  <a:pt x="1366" y="2570"/>
                  <a:pt x="1666" y="2894"/>
                  <a:pt x="2049" y="2933"/>
                </a:cubicBezTo>
                <a:lnTo>
                  <a:pt x="2049" y="3591"/>
                </a:lnTo>
                <a:lnTo>
                  <a:pt x="1521" y="3591"/>
                </a:lnTo>
                <a:cubicBezTo>
                  <a:pt x="1510" y="3181"/>
                  <a:pt x="1174" y="2850"/>
                  <a:pt x="761" y="2850"/>
                </a:cubicBezTo>
                <a:cubicBezTo>
                  <a:pt x="341" y="2850"/>
                  <a:pt x="0" y="3191"/>
                  <a:pt x="0" y="3611"/>
                </a:cubicBezTo>
                <a:cubicBezTo>
                  <a:pt x="0" y="4030"/>
                  <a:pt x="341" y="4372"/>
                  <a:pt x="761" y="4372"/>
                </a:cubicBezTo>
                <a:cubicBezTo>
                  <a:pt x="1134" y="4372"/>
                  <a:pt x="1444" y="4102"/>
                  <a:pt x="1509" y="3747"/>
                </a:cubicBezTo>
                <a:lnTo>
                  <a:pt x="2205" y="3747"/>
                </a:lnTo>
                <a:lnTo>
                  <a:pt x="2205" y="2933"/>
                </a:lnTo>
                <a:cubicBezTo>
                  <a:pt x="2588" y="2894"/>
                  <a:pt x="2888" y="2570"/>
                  <a:pt x="2888" y="2176"/>
                </a:cubicBezTo>
                <a:cubicBezTo>
                  <a:pt x="2888" y="1783"/>
                  <a:pt x="2588" y="1458"/>
                  <a:pt x="2205" y="1419"/>
                </a:cubicBezTo>
                <a:lnTo>
                  <a:pt x="2205" y="761"/>
                </a:lnTo>
                <a:lnTo>
                  <a:pt x="2732" y="761"/>
                </a:lnTo>
                <a:cubicBezTo>
                  <a:pt x="2732" y="1181"/>
                  <a:pt x="3073" y="1522"/>
                  <a:pt x="3493" y="1522"/>
                </a:cubicBezTo>
                <a:cubicBezTo>
                  <a:pt x="3913" y="1522"/>
                  <a:pt x="4254" y="1181"/>
                  <a:pt x="4254" y="761"/>
                </a:cubicBezTo>
                <a:cubicBezTo>
                  <a:pt x="4254" y="341"/>
                  <a:pt x="3913" y="0"/>
                  <a:pt x="3493" y="0"/>
                </a:cubicBezTo>
                <a:close/>
                <a:moveTo>
                  <a:pt x="761" y="4216"/>
                </a:moveTo>
                <a:cubicBezTo>
                  <a:pt x="427" y="4216"/>
                  <a:pt x="156" y="3944"/>
                  <a:pt x="156" y="3611"/>
                </a:cubicBezTo>
                <a:cubicBezTo>
                  <a:pt x="156" y="3277"/>
                  <a:pt x="427" y="3006"/>
                  <a:pt x="761" y="3006"/>
                </a:cubicBezTo>
                <a:cubicBezTo>
                  <a:pt x="1094" y="3006"/>
                  <a:pt x="1366" y="3277"/>
                  <a:pt x="1366" y="3611"/>
                </a:cubicBezTo>
                <a:cubicBezTo>
                  <a:pt x="1366" y="3944"/>
                  <a:pt x="1094" y="4216"/>
                  <a:pt x="761" y="4216"/>
                </a:cubicBezTo>
                <a:close/>
                <a:moveTo>
                  <a:pt x="2732" y="2176"/>
                </a:moveTo>
                <a:cubicBezTo>
                  <a:pt x="2732" y="2510"/>
                  <a:pt x="2460" y="2781"/>
                  <a:pt x="2127" y="2781"/>
                </a:cubicBezTo>
                <a:cubicBezTo>
                  <a:pt x="1793" y="2781"/>
                  <a:pt x="1522" y="2510"/>
                  <a:pt x="1522" y="2176"/>
                </a:cubicBezTo>
                <a:cubicBezTo>
                  <a:pt x="1522" y="1843"/>
                  <a:pt x="1793" y="1571"/>
                  <a:pt x="2127" y="1571"/>
                </a:cubicBezTo>
                <a:cubicBezTo>
                  <a:pt x="2460" y="1571"/>
                  <a:pt x="2732" y="1843"/>
                  <a:pt x="2732" y="2176"/>
                </a:cubicBezTo>
                <a:close/>
                <a:moveTo>
                  <a:pt x="3493" y="1366"/>
                </a:moveTo>
                <a:cubicBezTo>
                  <a:pt x="3160" y="1366"/>
                  <a:pt x="2888" y="1095"/>
                  <a:pt x="2888" y="761"/>
                </a:cubicBezTo>
                <a:cubicBezTo>
                  <a:pt x="2888" y="428"/>
                  <a:pt x="3160" y="156"/>
                  <a:pt x="3493" y="156"/>
                </a:cubicBezTo>
                <a:cubicBezTo>
                  <a:pt x="3827" y="156"/>
                  <a:pt x="4098" y="428"/>
                  <a:pt x="4098" y="761"/>
                </a:cubicBezTo>
                <a:cubicBezTo>
                  <a:pt x="4098" y="1095"/>
                  <a:pt x="3827" y="1366"/>
                  <a:pt x="3493" y="1366"/>
                </a:cubicBezTo>
                <a:close/>
              </a:path>
            </a:pathLst>
          </a:custGeom>
          <a:solidFill>
            <a:schemeClr val="accent1"/>
          </a:solidFill>
          <a:ln>
            <a:noFill/>
          </a:ln>
        </p:spPr>
        <p:txBody>
          <a:bodyPr/>
          <a:lstStyle/>
          <a:p>
            <a:endParaRPr lang="zh-CN" altLang="en-US"/>
          </a:p>
        </p:txBody>
      </p:sp>
      <p:sp>
        <p:nvSpPr>
          <p:cNvPr id="146" name="shopping-cart_116600">
            <a:extLst>
              <a:ext uri="{FF2B5EF4-FFF2-40B4-BE49-F238E27FC236}">
                <a16:creationId xmlns:a16="http://schemas.microsoft.com/office/drawing/2014/main" id="{FD79A96F-E67A-4E9B-92BC-0A71956B2139}"/>
              </a:ext>
            </a:extLst>
          </p:cNvPr>
          <p:cNvSpPr>
            <a:spLocks noChangeAspect="1"/>
          </p:cNvSpPr>
          <p:nvPr/>
        </p:nvSpPr>
        <p:spPr bwMode="auto">
          <a:xfrm>
            <a:off x="9349496" y="5023694"/>
            <a:ext cx="538583" cy="537705"/>
          </a:xfrm>
          <a:custGeom>
            <a:avLst/>
            <a:gdLst>
              <a:gd name="connsiteX0" fmla="*/ 305544 w 581560"/>
              <a:gd name="connsiteY0" fmla="*/ 467562 h 580612"/>
              <a:gd name="connsiteX1" fmla="*/ 272785 w 581560"/>
              <a:gd name="connsiteY1" fmla="*/ 499913 h 580612"/>
              <a:gd name="connsiteX2" fmla="*/ 305544 w 581560"/>
              <a:gd name="connsiteY2" fmla="*/ 532264 h 580612"/>
              <a:gd name="connsiteX3" fmla="*/ 338214 w 581560"/>
              <a:gd name="connsiteY3" fmla="*/ 499913 h 580612"/>
              <a:gd name="connsiteX4" fmla="*/ 305544 w 581560"/>
              <a:gd name="connsiteY4" fmla="*/ 467562 h 580612"/>
              <a:gd name="connsiteX5" fmla="*/ 113182 w 581560"/>
              <a:gd name="connsiteY5" fmla="*/ 467562 h 580612"/>
              <a:gd name="connsiteX6" fmla="*/ 80423 w 581560"/>
              <a:gd name="connsiteY6" fmla="*/ 499913 h 580612"/>
              <a:gd name="connsiteX7" fmla="*/ 113182 w 581560"/>
              <a:gd name="connsiteY7" fmla="*/ 532264 h 580612"/>
              <a:gd name="connsiteX8" fmla="*/ 145763 w 581560"/>
              <a:gd name="connsiteY8" fmla="*/ 499913 h 580612"/>
              <a:gd name="connsiteX9" fmla="*/ 113182 w 581560"/>
              <a:gd name="connsiteY9" fmla="*/ 467562 h 580612"/>
              <a:gd name="connsiteX10" fmla="*/ 305544 w 581560"/>
              <a:gd name="connsiteY10" fmla="*/ 418947 h 580612"/>
              <a:gd name="connsiteX11" fmla="*/ 386729 w 581560"/>
              <a:gd name="connsiteY11" fmla="*/ 499824 h 580612"/>
              <a:gd name="connsiteX12" fmla="*/ 305544 w 581560"/>
              <a:gd name="connsiteY12" fmla="*/ 580612 h 580612"/>
              <a:gd name="connsiteX13" fmla="*/ 224358 w 581560"/>
              <a:gd name="connsiteY13" fmla="*/ 499824 h 580612"/>
              <a:gd name="connsiteX14" fmla="*/ 305544 w 581560"/>
              <a:gd name="connsiteY14" fmla="*/ 418947 h 580612"/>
              <a:gd name="connsiteX15" fmla="*/ 113182 w 581560"/>
              <a:gd name="connsiteY15" fmla="*/ 418947 h 580612"/>
              <a:gd name="connsiteX16" fmla="*/ 194368 w 581560"/>
              <a:gd name="connsiteY16" fmla="*/ 499824 h 580612"/>
              <a:gd name="connsiteX17" fmla="*/ 113182 w 581560"/>
              <a:gd name="connsiteY17" fmla="*/ 580612 h 580612"/>
              <a:gd name="connsiteX18" fmla="*/ 31997 w 581560"/>
              <a:gd name="connsiteY18" fmla="*/ 499824 h 580612"/>
              <a:gd name="connsiteX19" fmla="*/ 113182 w 581560"/>
              <a:gd name="connsiteY19" fmla="*/ 418947 h 580612"/>
              <a:gd name="connsiteX20" fmla="*/ 469764 w 581560"/>
              <a:gd name="connsiteY20" fmla="*/ 0 h 580612"/>
              <a:gd name="connsiteX21" fmla="*/ 557350 w 581560"/>
              <a:gd name="connsiteY21" fmla="*/ 0 h 580612"/>
              <a:gd name="connsiteX22" fmla="*/ 581560 w 581560"/>
              <a:gd name="connsiteY22" fmla="*/ 24174 h 580612"/>
              <a:gd name="connsiteX23" fmla="*/ 557350 w 581560"/>
              <a:gd name="connsiteY23" fmla="*/ 48348 h 580612"/>
              <a:gd name="connsiteX24" fmla="*/ 486498 w 581560"/>
              <a:gd name="connsiteY24" fmla="*/ 48348 h 580612"/>
              <a:gd name="connsiteX25" fmla="*/ 366869 w 581560"/>
              <a:gd name="connsiteY25" fmla="*/ 364564 h 580612"/>
              <a:gd name="connsiteX26" fmla="*/ 344260 w 581560"/>
              <a:gd name="connsiteY26" fmla="*/ 380206 h 580612"/>
              <a:gd name="connsiteX27" fmla="*/ 76340 w 581560"/>
              <a:gd name="connsiteY27" fmla="*/ 380206 h 580612"/>
              <a:gd name="connsiteX28" fmla="*/ 52664 w 581560"/>
              <a:gd name="connsiteY28" fmla="*/ 361187 h 580612"/>
              <a:gd name="connsiteX29" fmla="*/ 415 w 581560"/>
              <a:gd name="connsiteY29" fmla="*/ 120514 h 580612"/>
              <a:gd name="connsiteX30" fmla="*/ 24181 w 581560"/>
              <a:gd name="connsiteY30" fmla="*/ 91185 h 580612"/>
              <a:gd name="connsiteX31" fmla="*/ 286760 w 581560"/>
              <a:gd name="connsiteY31" fmla="*/ 91185 h 580612"/>
              <a:gd name="connsiteX32" fmla="*/ 310971 w 581560"/>
              <a:gd name="connsiteY32" fmla="*/ 115359 h 580612"/>
              <a:gd name="connsiteX33" fmla="*/ 286760 w 581560"/>
              <a:gd name="connsiteY33" fmla="*/ 139533 h 580612"/>
              <a:gd name="connsiteX34" fmla="*/ 54177 w 581560"/>
              <a:gd name="connsiteY34" fmla="*/ 139533 h 580612"/>
              <a:gd name="connsiteX35" fmla="*/ 95922 w 581560"/>
              <a:gd name="connsiteY35" fmla="*/ 331769 h 580612"/>
              <a:gd name="connsiteX36" fmla="*/ 327615 w 581560"/>
              <a:gd name="connsiteY36" fmla="*/ 331769 h 580612"/>
              <a:gd name="connsiteX37" fmla="*/ 447155 w 581560"/>
              <a:gd name="connsiteY37" fmla="*/ 15642 h 580612"/>
              <a:gd name="connsiteX38" fmla="*/ 469764 w 581560"/>
              <a:gd name="connsiteY38" fmla="*/ 0 h 58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1560" h="580612">
                <a:moveTo>
                  <a:pt x="305544" y="467562"/>
                </a:moveTo>
                <a:cubicBezTo>
                  <a:pt x="287473" y="467562"/>
                  <a:pt x="272785" y="482049"/>
                  <a:pt x="272785" y="499913"/>
                </a:cubicBezTo>
                <a:cubicBezTo>
                  <a:pt x="272785" y="517688"/>
                  <a:pt x="287473" y="532264"/>
                  <a:pt x="305544" y="532264"/>
                </a:cubicBezTo>
                <a:cubicBezTo>
                  <a:pt x="323615" y="532264"/>
                  <a:pt x="338214" y="517688"/>
                  <a:pt x="338214" y="499913"/>
                </a:cubicBezTo>
                <a:cubicBezTo>
                  <a:pt x="338214" y="482138"/>
                  <a:pt x="323615" y="467562"/>
                  <a:pt x="305544" y="467562"/>
                </a:cubicBezTo>
                <a:close/>
                <a:moveTo>
                  <a:pt x="113182" y="467562"/>
                </a:moveTo>
                <a:cubicBezTo>
                  <a:pt x="95111" y="467562"/>
                  <a:pt x="80423" y="482049"/>
                  <a:pt x="80423" y="499913"/>
                </a:cubicBezTo>
                <a:cubicBezTo>
                  <a:pt x="80423" y="517688"/>
                  <a:pt x="95111" y="532264"/>
                  <a:pt x="113182" y="532264"/>
                </a:cubicBezTo>
                <a:cubicBezTo>
                  <a:pt x="131164" y="532264"/>
                  <a:pt x="145763" y="517688"/>
                  <a:pt x="145763" y="499913"/>
                </a:cubicBezTo>
                <a:cubicBezTo>
                  <a:pt x="145763" y="482138"/>
                  <a:pt x="131164" y="467562"/>
                  <a:pt x="113182" y="467562"/>
                </a:cubicBezTo>
                <a:close/>
                <a:moveTo>
                  <a:pt x="305544" y="418947"/>
                </a:moveTo>
                <a:cubicBezTo>
                  <a:pt x="350320" y="418947"/>
                  <a:pt x="386729" y="455208"/>
                  <a:pt x="386729" y="499824"/>
                </a:cubicBezTo>
                <a:cubicBezTo>
                  <a:pt x="386729" y="544351"/>
                  <a:pt x="350320" y="580612"/>
                  <a:pt x="305544" y="580612"/>
                </a:cubicBezTo>
                <a:cubicBezTo>
                  <a:pt x="260767" y="580612"/>
                  <a:pt x="224358" y="544351"/>
                  <a:pt x="224358" y="499824"/>
                </a:cubicBezTo>
                <a:cubicBezTo>
                  <a:pt x="224358" y="455208"/>
                  <a:pt x="260767" y="418947"/>
                  <a:pt x="305544" y="418947"/>
                </a:cubicBezTo>
                <a:close/>
                <a:moveTo>
                  <a:pt x="113182" y="418947"/>
                </a:moveTo>
                <a:cubicBezTo>
                  <a:pt x="157870" y="418947"/>
                  <a:pt x="194368" y="455208"/>
                  <a:pt x="194368" y="499824"/>
                </a:cubicBezTo>
                <a:cubicBezTo>
                  <a:pt x="194368" y="544351"/>
                  <a:pt x="157870" y="580612"/>
                  <a:pt x="113182" y="580612"/>
                </a:cubicBezTo>
                <a:cubicBezTo>
                  <a:pt x="68406" y="580612"/>
                  <a:pt x="31997" y="544351"/>
                  <a:pt x="31997" y="499824"/>
                </a:cubicBezTo>
                <a:cubicBezTo>
                  <a:pt x="31997" y="455208"/>
                  <a:pt x="68406" y="418947"/>
                  <a:pt x="113182" y="418947"/>
                </a:cubicBezTo>
                <a:close/>
                <a:moveTo>
                  <a:pt x="469764" y="0"/>
                </a:moveTo>
                <a:lnTo>
                  <a:pt x="557350" y="0"/>
                </a:lnTo>
                <a:cubicBezTo>
                  <a:pt x="570701" y="0"/>
                  <a:pt x="581560" y="10754"/>
                  <a:pt x="581560" y="24174"/>
                </a:cubicBezTo>
                <a:cubicBezTo>
                  <a:pt x="581560" y="37505"/>
                  <a:pt x="570790" y="48348"/>
                  <a:pt x="557350" y="48348"/>
                </a:cubicBezTo>
                <a:lnTo>
                  <a:pt x="486498" y="48348"/>
                </a:lnTo>
                <a:lnTo>
                  <a:pt x="366869" y="364564"/>
                </a:lnTo>
                <a:cubicBezTo>
                  <a:pt x="363308" y="373985"/>
                  <a:pt x="354318" y="380206"/>
                  <a:pt x="344260" y="380206"/>
                </a:cubicBezTo>
                <a:lnTo>
                  <a:pt x="76340" y="380206"/>
                </a:lnTo>
                <a:cubicBezTo>
                  <a:pt x="64858" y="380206"/>
                  <a:pt x="54978" y="372296"/>
                  <a:pt x="52664" y="361187"/>
                </a:cubicBezTo>
                <a:lnTo>
                  <a:pt x="415" y="120514"/>
                </a:lnTo>
                <a:cubicBezTo>
                  <a:pt x="-1098" y="113404"/>
                  <a:pt x="415" y="91185"/>
                  <a:pt x="24181" y="91185"/>
                </a:cubicBezTo>
                <a:lnTo>
                  <a:pt x="286760" y="91185"/>
                </a:lnTo>
                <a:cubicBezTo>
                  <a:pt x="300200" y="91185"/>
                  <a:pt x="310971" y="102028"/>
                  <a:pt x="310971" y="115359"/>
                </a:cubicBezTo>
                <a:cubicBezTo>
                  <a:pt x="310971" y="128779"/>
                  <a:pt x="300200" y="139533"/>
                  <a:pt x="286760" y="139533"/>
                </a:cubicBezTo>
                <a:lnTo>
                  <a:pt x="54177" y="139533"/>
                </a:lnTo>
                <a:lnTo>
                  <a:pt x="95922" y="331769"/>
                </a:lnTo>
                <a:lnTo>
                  <a:pt x="327615" y="331769"/>
                </a:lnTo>
                <a:lnTo>
                  <a:pt x="447155" y="15642"/>
                </a:lnTo>
                <a:cubicBezTo>
                  <a:pt x="450716" y="6221"/>
                  <a:pt x="459706" y="0"/>
                  <a:pt x="469764" y="0"/>
                </a:cubicBezTo>
                <a:close/>
              </a:path>
            </a:pathLst>
          </a:custGeom>
          <a:solidFill>
            <a:schemeClr val="accent1"/>
          </a:solidFill>
          <a:ln>
            <a:noFill/>
          </a:ln>
        </p:spPr>
        <p:txBody>
          <a:bodyPr/>
          <a:lstStyle/>
          <a:p>
            <a:endParaRPr lang="zh-CN" altLang="en-US"/>
          </a:p>
        </p:txBody>
      </p:sp>
      <p:sp>
        <p:nvSpPr>
          <p:cNvPr id="147" name="verified-protection_57595">
            <a:extLst>
              <a:ext uri="{FF2B5EF4-FFF2-40B4-BE49-F238E27FC236}">
                <a16:creationId xmlns:a16="http://schemas.microsoft.com/office/drawing/2014/main" id="{18AAA5EE-A368-4EED-BD2E-40F3934B78A2}"/>
              </a:ext>
            </a:extLst>
          </p:cNvPr>
          <p:cNvSpPr>
            <a:spLocks noChangeAspect="1"/>
          </p:cNvSpPr>
          <p:nvPr/>
        </p:nvSpPr>
        <p:spPr bwMode="auto">
          <a:xfrm>
            <a:off x="11038453" y="5023255"/>
            <a:ext cx="495686" cy="538583"/>
          </a:xfrm>
          <a:custGeom>
            <a:avLst/>
            <a:gdLst>
              <a:gd name="connsiteX0" fmla="*/ 400482 w 560086"/>
              <a:gd name="connsiteY0" fmla="*/ 203934 h 608556"/>
              <a:gd name="connsiteX1" fmla="*/ 431714 w 560086"/>
              <a:gd name="connsiteY1" fmla="*/ 235122 h 608556"/>
              <a:gd name="connsiteX2" fmla="*/ 254767 w 560086"/>
              <a:gd name="connsiteY2" fmla="*/ 411820 h 608556"/>
              <a:gd name="connsiteX3" fmla="*/ 157356 w 560086"/>
              <a:gd name="connsiteY3" fmla="*/ 314596 h 608556"/>
              <a:gd name="connsiteX4" fmla="*/ 173022 w 560086"/>
              <a:gd name="connsiteY4" fmla="*/ 299002 h 608556"/>
              <a:gd name="connsiteX5" fmla="*/ 188638 w 560086"/>
              <a:gd name="connsiteY5" fmla="*/ 283408 h 608556"/>
              <a:gd name="connsiteX6" fmla="*/ 196521 w 560086"/>
              <a:gd name="connsiteY6" fmla="*/ 291280 h 608556"/>
              <a:gd name="connsiteX7" fmla="*/ 254767 w 560086"/>
              <a:gd name="connsiteY7" fmla="*/ 349444 h 608556"/>
              <a:gd name="connsiteX8" fmla="*/ 369652 w 560086"/>
              <a:gd name="connsiteY8" fmla="*/ 234721 h 608556"/>
              <a:gd name="connsiteX9" fmla="*/ 280059 w 560086"/>
              <a:gd name="connsiteY9" fmla="*/ 56759 h 608556"/>
              <a:gd name="connsiteX10" fmla="*/ 217645 w 560086"/>
              <a:gd name="connsiteY10" fmla="*/ 96069 h 608556"/>
              <a:gd name="connsiteX11" fmla="*/ 132685 w 560086"/>
              <a:gd name="connsiteY11" fmla="*/ 133675 h 608556"/>
              <a:gd name="connsiteX12" fmla="*/ 44412 w 560086"/>
              <a:gd name="connsiteY12" fmla="*/ 155486 h 608556"/>
              <a:gd name="connsiteX13" fmla="*/ 70874 w 560086"/>
              <a:gd name="connsiteY13" fmla="*/ 306259 h 608556"/>
              <a:gd name="connsiteX14" fmla="*/ 143330 w 560086"/>
              <a:gd name="connsiteY14" fmla="*/ 446752 h 608556"/>
              <a:gd name="connsiteX15" fmla="*/ 280059 w 560086"/>
              <a:gd name="connsiteY15" fmla="*/ 559519 h 608556"/>
              <a:gd name="connsiteX16" fmla="*/ 417290 w 560086"/>
              <a:gd name="connsiteY16" fmla="*/ 446101 h 608556"/>
              <a:gd name="connsiteX17" fmla="*/ 489646 w 560086"/>
              <a:gd name="connsiteY17" fmla="*/ 304855 h 608556"/>
              <a:gd name="connsiteX18" fmla="*/ 515656 w 560086"/>
              <a:gd name="connsiteY18" fmla="*/ 155486 h 608556"/>
              <a:gd name="connsiteX19" fmla="*/ 427383 w 560086"/>
              <a:gd name="connsiteY19" fmla="*/ 133675 h 608556"/>
              <a:gd name="connsiteX20" fmla="*/ 342423 w 560086"/>
              <a:gd name="connsiteY20" fmla="*/ 96069 h 608556"/>
              <a:gd name="connsiteX21" fmla="*/ 280059 w 560086"/>
              <a:gd name="connsiteY21" fmla="*/ 56759 h 608556"/>
              <a:gd name="connsiteX22" fmla="*/ 280059 w 560086"/>
              <a:gd name="connsiteY22" fmla="*/ 0 h 608556"/>
              <a:gd name="connsiteX23" fmla="*/ 294319 w 560086"/>
              <a:gd name="connsiteY23" fmla="*/ 12034 h 608556"/>
              <a:gd name="connsiteX24" fmla="*/ 364567 w 560086"/>
              <a:gd name="connsiteY24" fmla="*/ 57862 h 608556"/>
              <a:gd name="connsiteX25" fmla="*/ 540110 w 560086"/>
              <a:gd name="connsiteY25" fmla="*/ 114070 h 608556"/>
              <a:gd name="connsiteX26" fmla="*/ 559140 w 560086"/>
              <a:gd name="connsiteY26" fmla="*/ 116025 h 608556"/>
              <a:gd name="connsiteX27" fmla="*/ 559944 w 560086"/>
              <a:gd name="connsiteY27" fmla="*/ 135079 h 608556"/>
              <a:gd name="connsiteX28" fmla="*/ 531774 w 560086"/>
              <a:gd name="connsiteY28" fmla="*/ 318242 h 608556"/>
              <a:gd name="connsiteX29" fmla="*/ 452338 w 560086"/>
              <a:gd name="connsiteY29" fmla="*/ 472926 h 608556"/>
              <a:gd name="connsiteX30" fmla="*/ 289549 w 560086"/>
              <a:gd name="connsiteY30" fmla="*/ 604043 h 608556"/>
              <a:gd name="connsiteX31" fmla="*/ 280059 w 560086"/>
              <a:gd name="connsiteY31" fmla="*/ 608556 h 608556"/>
              <a:gd name="connsiteX32" fmla="*/ 270519 w 560086"/>
              <a:gd name="connsiteY32" fmla="*/ 604043 h 608556"/>
              <a:gd name="connsiteX33" fmla="*/ 107730 w 560086"/>
              <a:gd name="connsiteY33" fmla="*/ 472926 h 608556"/>
              <a:gd name="connsiteX34" fmla="*/ 28294 w 560086"/>
              <a:gd name="connsiteY34" fmla="*/ 318242 h 608556"/>
              <a:gd name="connsiteX35" fmla="*/ 124 w 560086"/>
              <a:gd name="connsiteY35" fmla="*/ 135079 h 608556"/>
              <a:gd name="connsiteX36" fmla="*/ 978 w 560086"/>
              <a:gd name="connsiteY36" fmla="*/ 116025 h 608556"/>
              <a:gd name="connsiteX37" fmla="*/ 19958 w 560086"/>
              <a:gd name="connsiteY37" fmla="*/ 114070 h 608556"/>
              <a:gd name="connsiteX38" fmla="*/ 195501 w 560086"/>
              <a:gd name="connsiteY38" fmla="*/ 57862 h 608556"/>
              <a:gd name="connsiteX39" fmla="*/ 265799 w 560086"/>
              <a:gd name="connsiteY39" fmla="*/ 12034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60086" h="608556">
                <a:moveTo>
                  <a:pt x="400482" y="203934"/>
                </a:moveTo>
                <a:lnTo>
                  <a:pt x="431714" y="235122"/>
                </a:lnTo>
                <a:lnTo>
                  <a:pt x="254767" y="411820"/>
                </a:lnTo>
                <a:lnTo>
                  <a:pt x="157356" y="314596"/>
                </a:lnTo>
                <a:lnTo>
                  <a:pt x="173022" y="299002"/>
                </a:lnTo>
                <a:lnTo>
                  <a:pt x="188638" y="283408"/>
                </a:lnTo>
                <a:lnTo>
                  <a:pt x="196521" y="291280"/>
                </a:lnTo>
                <a:lnTo>
                  <a:pt x="254767" y="349444"/>
                </a:lnTo>
                <a:lnTo>
                  <a:pt x="369652" y="234721"/>
                </a:lnTo>
                <a:close/>
                <a:moveTo>
                  <a:pt x="280059" y="56759"/>
                </a:moveTo>
                <a:cubicBezTo>
                  <a:pt x="267054" y="66286"/>
                  <a:pt x="245714" y="80827"/>
                  <a:pt x="217645" y="96069"/>
                </a:cubicBezTo>
                <a:cubicBezTo>
                  <a:pt x="189978" y="111111"/>
                  <a:pt x="161407" y="123747"/>
                  <a:pt x="132685" y="133675"/>
                </a:cubicBezTo>
                <a:cubicBezTo>
                  <a:pt x="103311" y="143803"/>
                  <a:pt x="73736" y="151124"/>
                  <a:pt x="44412" y="155486"/>
                </a:cubicBezTo>
                <a:cubicBezTo>
                  <a:pt x="45366" y="183815"/>
                  <a:pt x="50036" y="241527"/>
                  <a:pt x="70874" y="306259"/>
                </a:cubicBezTo>
                <a:cubicBezTo>
                  <a:pt x="87896" y="359207"/>
                  <a:pt x="112249" y="406490"/>
                  <a:pt x="143330" y="446752"/>
                </a:cubicBezTo>
                <a:cubicBezTo>
                  <a:pt x="179785" y="494085"/>
                  <a:pt x="225729" y="531991"/>
                  <a:pt x="280059" y="559519"/>
                </a:cubicBezTo>
                <a:cubicBezTo>
                  <a:pt x="334590" y="531841"/>
                  <a:pt x="380735" y="493734"/>
                  <a:pt x="417290" y="446101"/>
                </a:cubicBezTo>
                <a:cubicBezTo>
                  <a:pt x="448371" y="405587"/>
                  <a:pt x="472725" y="358054"/>
                  <a:pt x="489646" y="304855"/>
                </a:cubicBezTo>
                <a:cubicBezTo>
                  <a:pt x="510183" y="240424"/>
                  <a:pt x="514752" y="183514"/>
                  <a:pt x="515656" y="155486"/>
                </a:cubicBezTo>
                <a:cubicBezTo>
                  <a:pt x="486382" y="151124"/>
                  <a:pt x="456757" y="143803"/>
                  <a:pt x="427383" y="133675"/>
                </a:cubicBezTo>
                <a:cubicBezTo>
                  <a:pt x="398661" y="123747"/>
                  <a:pt x="370090" y="111111"/>
                  <a:pt x="342423" y="96069"/>
                </a:cubicBezTo>
                <a:cubicBezTo>
                  <a:pt x="314354" y="80827"/>
                  <a:pt x="293014" y="66286"/>
                  <a:pt x="280059" y="56759"/>
                </a:cubicBezTo>
                <a:close/>
                <a:moveTo>
                  <a:pt x="280059" y="0"/>
                </a:moveTo>
                <a:lnTo>
                  <a:pt x="294319" y="12034"/>
                </a:lnTo>
                <a:cubicBezTo>
                  <a:pt x="294571" y="12234"/>
                  <a:pt x="320982" y="34346"/>
                  <a:pt x="364567" y="57862"/>
                </a:cubicBezTo>
                <a:cubicBezTo>
                  <a:pt x="404335" y="79373"/>
                  <a:pt x="467101" y="106599"/>
                  <a:pt x="540110" y="114070"/>
                </a:cubicBezTo>
                <a:lnTo>
                  <a:pt x="559140" y="116025"/>
                </a:lnTo>
                <a:lnTo>
                  <a:pt x="559944" y="135079"/>
                </a:lnTo>
                <a:cubicBezTo>
                  <a:pt x="560094" y="138488"/>
                  <a:pt x="563107" y="219766"/>
                  <a:pt x="531774" y="318242"/>
                </a:cubicBezTo>
                <a:cubicBezTo>
                  <a:pt x="513246" y="376305"/>
                  <a:pt x="486533" y="428351"/>
                  <a:pt x="452338" y="472926"/>
                </a:cubicBezTo>
                <a:cubicBezTo>
                  <a:pt x="409407" y="528883"/>
                  <a:pt x="354625" y="573006"/>
                  <a:pt x="289549" y="604043"/>
                </a:cubicBezTo>
                <a:lnTo>
                  <a:pt x="280059" y="608556"/>
                </a:lnTo>
                <a:lnTo>
                  <a:pt x="270519" y="604043"/>
                </a:lnTo>
                <a:cubicBezTo>
                  <a:pt x="205443" y="573006"/>
                  <a:pt x="150661" y="528883"/>
                  <a:pt x="107730" y="472926"/>
                </a:cubicBezTo>
                <a:cubicBezTo>
                  <a:pt x="73535" y="428351"/>
                  <a:pt x="46822" y="376305"/>
                  <a:pt x="28294" y="318242"/>
                </a:cubicBezTo>
                <a:cubicBezTo>
                  <a:pt x="-3039" y="219766"/>
                  <a:pt x="24" y="138488"/>
                  <a:pt x="124" y="135079"/>
                </a:cubicBezTo>
                <a:lnTo>
                  <a:pt x="978" y="116025"/>
                </a:lnTo>
                <a:lnTo>
                  <a:pt x="19958" y="114070"/>
                </a:lnTo>
                <a:cubicBezTo>
                  <a:pt x="92967" y="106599"/>
                  <a:pt x="155733" y="79373"/>
                  <a:pt x="195501" y="57862"/>
                </a:cubicBezTo>
                <a:cubicBezTo>
                  <a:pt x="239086" y="34346"/>
                  <a:pt x="265497" y="12234"/>
                  <a:pt x="265799" y="12034"/>
                </a:cubicBezTo>
                <a:close/>
              </a:path>
            </a:pathLst>
          </a:custGeom>
          <a:solidFill>
            <a:schemeClr val="accent1"/>
          </a:solidFill>
          <a:ln>
            <a:noFill/>
          </a:ln>
        </p:spPr>
        <p:txBody>
          <a:bodyPr/>
          <a:lstStyle/>
          <a:p>
            <a:endParaRPr lang="zh-CN" altLang="en-US"/>
          </a:p>
        </p:txBody>
      </p:sp>
      <p:sp>
        <p:nvSpPr>
          <p:cNvPr id="148" name="online-purchase_84426">
            <a:extLst>
              <a:ext uri="{FF2B5EF4-FFF2-40B4-BE49-F238E27FC236}">
                <a16:creationId xmlns:a16="http://schemas.microsoft.com/office/drawing/2014/main" id="{4816A197-790A-4FE3-9D88-1DB7853DBD83}"/>
              </a:ext>
            </a:extLst>
          </p:cNvPr>
          <p:cNvSpPr>
            <a:spLocks noChangeAspect="1"/>
          </p:cNvSpPr>
          <p:nvPr/>
        </p:nvSpPr>
        <p:spPr bwMode="auto">
          <a:xfrm>
            <a:off x="6744270" y="5069571"/>
            <a:ext cx="538583" cy="445950"/>
          </a:xfrm>
          <a:custGeom>
            <a:avLst/>
            <a:gdLst>
              <a:gd name="T0" fmla="*/ 5402 w 6540"/>
              <a:gd name="T1" fmla="*/ 3513 h 5424"/>
              <a:gd name="T2" fmla="*/ 6522 w 6540"/>
              <a:gd name="T3" fmla="*/ 1120 h 5424"/>
              <a:gd name="T4" fmla="*/ 6400 w 6540"/>
              <a:gd name="T5" fmla="*/ 934 h 5424"/>
              <a:gd name="T6" fmla="*/ 1450 w 6540"/>
              <a:gd name="T7" fmla="*/ 92 h 5424"/>
              <a:gd name="T8" fmla="*/ 133 w 6540"/>
              <a:gd name="T9" fmla="*/ 0 h 5424"/>
              <a:gd name="T10" fmla="*/ 133 w 6540"/>
              <a:gd name="T11" fmla="*/ 266 h 5424"/>
              <a:gd name="T12" fmla="*/ 2258 w 6540"/>
              <a:gd name="T13" fmla="*/ 3421 h 5424"/>
              <a:gd name="T14" fmla="*/ 2697 w 6540"/>
              <a:gd name="T15" fmla="*/ 3513 h 5424"/>
              <a:gd name="T16" fmla="*/ 2165 w 6540"/>
              <a:gd name="T17" fmla="*/ 4222 h 5424"/>
              <a:gd name="T18" fmla="*/ 2165 w 6540"/>
              <a:gd name="T19" fmla="*/ 5424 h 5424"/>
              <a:gd name="T20" fmla="*/ 5106 w 6540"/>
              <a:gd name="T21" fmla="*/ 4956 h 5424"/>
              <a:gd name="T22" fmla="*/ 6292 w 6540"/>
              <a:gd name="T23" fmla="*/ 4823 h 5424"/>
              <a:gd name="T24" fmla="*/ 5106 w 6540"/>
              <a:gd name="T25" fmla="*/ 4690 h 5424"/>
              <a:gd name="T26" fmla="*/ 2554 w 6540"/>
              <a:gd name="T27" fmla="*/ 4366 h 5424"/>
              <a:gd name="T28" fmla="*/ 2997 w 6540"/>
              <a:gd name="T29" fmla="*/ 3513 h 5424"/>
              <a:gd name="T30" fmla="*/ 4275 w 6540"/>
              <a:gd name="T31" fmla="*/ 1201 h 5424"/>
              <a:gd name="T32" fmla="*/ 3172 w 6540"/>
              <a:gd name="T33" fmla="*/ 2090 h 5424"/>
              <a:gd name="T34" fmla="*/ 2882 w 6540"/>
              <a:gd name="T35" fmla="*/ 2090 h 5424"/>
              <a:gd name="T36" fmla="*/ 2548 w 6540"/>
              <a:gd name="T37" fmla="*/ 1201 h 5424"/>
              <a:gd name="T38" fmla="*/ 2882 w 6540"/>
              <a:gd name="T39" fmla="*/ 2090 h 5424"/>
              <a:gd name="T40" fmla="*/ 4565 w 6540"/>
              <a:gd name="T41" fmla="*/ 1201 h 5424"/>
              <a:gd name="T42" fmla="*/ 4900 w 6540"/>
              <a:gd name="T43" fmla="*/ 2090 h 5424"/>
              <a:gd name="T44" fmla="*/ 4784 w 6540"/>
              <a:gd name="T45" fmla="*/ 2357 h 5424"/>
              <a:gd name="T46" fmla="*/ 3682 w 6540"/>
              <a:gd name="T47" fmla="*/ 3246 h 5424"/>
              <a:gd name="T48" fmla="*/ 4784 w 6540"/>
              <a:gd name="T49" fmla="*/ 2357 h 5424"/>
              <a:gd name="T50" fmla="*/ 3392 w 6540"/>
              <a:gd name="T51" fmla="*/ 3246 h 5424"/>
              <a:gd name="T52" fmla="*/ 3057 w 6540"/>
              <a:gd name="T53" fmla="*/ 2357 h 5424"/>
              <a:gd name="T54" fmla="*/ 5314 w 6540"/>
              <a:gd name="T55" fmla="*/ 3246 h 5424"/>
              <a:gd name="T56" fmla="*/ 5075 w 6540"/>
              <a:gd name="T57" fmla="*/ 2357 h 5424"/>
              <a:gd name="T58" fmla="*/ 5314 w 6540"/>
              <a:gd name="T59" fmla="*/ 3246 h 5424"/>
              <a:gd name="T60" fmla="*/ 5190 w 6540"/>
              <a:gd name="T61" fmla="*/ 2090 h 5424"/>
              <a:gd name="T62" fmla="*/ 6197 w 6540"/>
              <a:gd name="T63" fmla="*/ 1201 h 5424"/>
              <a:gd name="T64" fmla="*/ 2257 w 6540"/>
              <a:gd name="T65" fmla="*/ 1201 h 5424"/>
              <a:gd name="T66" fmla="*/ 1812 w 6540"/>
              <a:gd name="T67" fmla="*/ 1201 h 5424"/>
              <a:gd name="T68" fmla="*/ 2191 w 6540"/>
              <a:gd name="T69" fmla="*/ 2357 h 5424"/>
              <a:gd name="T70" fmla="*/ 2439 w 6540"/>
              <a:gd name="T71" fmla="*/ 3116 h 5424"/>
              <a:gd name="T72" fmla="*/ 2165 w 6540"/>
              <a:gd name="T73" fmla="*/ 5157 h 5424"/>
              <a:gd name="T74" fmla="*/ 2165 w 6540"/>
              <a:gd name="T75" fmla="*/ 4489 h 5424"/>
              <a:gd name="T76" fmla="*/ 2165 w 6540"/>
              <a:gd name="T77" fmla="*/ 5157 h 5424"/>
              <a:gd name="T78" fmla="*/ 6026 w 6540"/>
              <a:gd name="T79" fmla="*/ 4823 h 5424"/>
              <a:gd name="T80" fmla="*/ 5357 w 6540"/>
              <a:gd name="T81" fmla="*/ 4823 h 5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40" h="5424">
                <a:moveTo>
                  <a:pt x="2997" y="3513"/>
                </a:moveTo>
                <a:lnTo>
                  <a:pt x="5402" y="3513"/>
                </a:lnTo>
                <a:cubicBezTo>
                  <a:pt x="5455" y="3513"/>
                  <a:pt x="5503" y="3481"/>
                  <a:pt x="5524" y="3432"/>
                </a:cubicBezTo>
                <a:lnTo>
                  <a:pt x="6522" y="1120"/>
                </a:lnTo>
                <a:cubicBezTo>
                  <a:pt x="6540" y="1079"/>
                  <a:pt x="6536" y="1032"/>
                  <a:pt x="6511" y="994"/>
                </a:cubicBezTo>
                <a:cubicBezTo>
                  <a:pt x="6487" y="957"/>
                  <a:pt x="6445" y="934"/>
                  <a:pt x="6400" y="934"/>
                </a:cubicBezTo>
                <a:lnTo>
                  <a:pt x="1725" y="934"/>
                </a:lnTo>
                <a:lnTo>
                  <a:pt x="1450" y="92"/>
                </a:lnTo>
                <a:cubicBezTo>
                  <a:pt x="1432" y="37"/>
                  <a:pt x="1381" y="0"/>
                  <a:pt x="1323" y="0"/>
                </a:cubicBezTo>
                <a:lnTo>
                  <a:pt x="133" y="0"/>
                </a:lnTo>
                <a:cubicBezTo>
                  <a:pt x="60" y="0"/>
                  <a:pt x="0" y="59"/>
                  <a:pt x="0" y="133"/>
                </a:cubicBezTo>
                <a:cubicBezTo>
                  <a:pt x="0" y="207"/>
                  <a:pt x="60" y="266"/>
                  <a:pt x="133" y="266"/>
                </a:cubicBezTo>
                <a:lnTo>
                  <a:pt x="1226" y="266"/>
                </a:lnTo>
                <a:lnTo>
                  <a:pt x="2258" y="3421"/>
                </a:lnTo>
                <a:cubicBezTo>
                  <a:pt x="2276" y="3476"/>
                  <a:pt x="2327" y="3513"/>
                  <a:pt x="2385" y="3513"/>
                </a:cubicBezTo>
                <a:lnTo>
                  <a:pt x="2697" y="3513"/>
                </a:lnTo>
                <a:lnTo>
                  <a:pt x="2317" y="4242"/>
                </a:lnTo>
                <a:cubicBezTo>
                  <a:pt x="2269" y="4229"/>
                  <a:pt x="2218" y="4222"/>
                  <a:pt x="2165" y="4222"/>
                </a:cubicBezTo>
                <a:cubicBezTo>
                  <a:pt x="1834" y="4222"/>
                  <a:pt x="1564" y="4492"/>
                  <a:pt x="1564" y="4823"/>
                </a:cubicBezTo>
                <a:cubicBezTo>
                  <a:pt x="1564" y="5154"/>
                  <a:pt x="1834" y="5424"/>
                  <a:pt x="2165" y="5424"/>
                </a:cubicBezTo>
                <a:cubicBezTo>
                  <a:pt x="2450" y="5424"/>
                  <a:pt x="2690" y="5224"/>
                  <a:pt x="2751" y="4956"/>
                </a:cubicBezTo>
                <a:lnTo>
                  <a:pt x="5106" y="4956"/>
                </a:lnTo>
                <a:cubicBezTo>
                  <a:pt x="5167" y="5224"/>
                  <a:pt x="5406" y="5424"/>
                  <a:pt x="5691" y="5424"/>
                </a:cubicBezTo>
                <a:cubicBezTo>
                  <a:pt x="6023" y="5424"/>
                  <a:pt x="6292" y="5154"/>
                  <a:pt x="6292" y="4823"/>
                </a:cubicBezTo>
                <a:cubicBezTo>
                  <a:pt x="6292" y="4492"/>
                  <a:pt x="6023" y="4222"/>
                  <a:pt x="5691" y="4222"/>
                </a:cubicBezTo>
                <a:cubicBezTo>
                  <a:pt x="5406" y="4222"/>
                  <a:pt x="5167" y="4422"/>
                  <a:pt x="5106" y="4690"/>
                </a:cubicBezTo>
                <a:lnTo>
                  <a:pt x="2751" y="4690"/>
                </a:lnTo>
                <a:cubicBezTo>
                  <a:pt x="2721" y="4561"/>
                  <a:pt x="2651" y="4448"/>
                  <a:pt x="2554" y="4366"/>
                </a:cubicBezTo>
                <a:lnTo>
                  <a:pt x="2991" y="3525"/>
                </a:lnTo>
                <a:cubicBezTo>
                  <a:pt x="2994" y="3521"/>
                  <a:pt x="2995" y="3517"/>
                  <a:pt x="2997" y="3513"/>
                </a:cubicBezTo>
                <a:close/>
                <a:moveTo>
                  <a:pt x="3556" y="1201"/>
                </a:moveTo>
                <a:lnTo>
                  <a:pt x="4275" y="1201"/>
                </a:lnTo>
                <a:lnTo>
                  <a:pt x="3891" y="2090"/>
                </a:lnTo>
                <a:lnTo>
                  <a:pt x="3172" y="2090"/>
                </a:lnTo>
                <a:lnTo>
                  <a:pt x="3556" y="1201"/>
                </a:lnTo>
                <a:close/>
                <a:moveTo>
                  <a:pt x="2882" y="2090"/>
                </a:moveTo>
                <a:lnTo>
                  <a:pt x="2164" y="2090"/>
                </a:lnTo>
                <a:lnTo>
                  <a:pt x="2548" y="1201"/>
                </a:lnTo>
                <a:lnTo>
                  <a:pt x="3266" y="1201"/>
                </a:lnTo>
                <a:lnTo>
                  <a:pt x="2882" y="2090"/>
                </a:lnTo>
                <a:close/>
                <a:moveTo>
                  <a:pt x="4181" y="2090"/>
                </a:moveTo>
                <a:lnTo>
                  <a:pt x="4565" y="1201"/>
                </a:lnTo>
                <a:lnTo>
                  <a:pt x="5284" y="1201"/>
                </a:lnTo>
                <a:lnTo>
                  <a:pt x="4900" y="2090"/>
                </a:lnTo>
                <a:lnTo>
                  <a:pt x="4181" y="2090"/>
                </a:lnTo>
                <a:close/>
                <a:moveTo>
                  <a:pt x="4784" y="2357"/>
                </a:moveTo>
                <a:lnTo>
                  <a:pt x="4400" y="3246"/>
                </a:lnTo>
                <a:lnTo>
                  <a:pt x="3682" y="3246"/>
                </a:lnTo>
                <a:lnTo>
                  <a:pt x="4066" y="2357"/>
                </a:lnTo>
                <a:lnTo>
                  <a:pt x="4784" y="2357"/>
                </a:lnTo>
                <a:close/>
                <a:moveTo>
                  <a:pt x="3776" y="2357"/>
                </a:moveTo>
                <a:lnTo>
                  <a:pt x="3392" y="3246"/>
                </a:lnTo>
                <a:lnTo>
                  <a:pt x="2673" y="3246"/>
                </a:lnTo>
                <a:lnTo>
                  <a:pt x="3057" y="2357"/>
                </a:lnTo>
                <a:lnTo>
                  <a:pt x="3776" y="2357"/>
                </a:lnTo>
                <a:close/>
                <a:moveTo>
                  <a:pt x="5314" y="3246"/>
                </a:moveTo>
                <a:lnTo>
                  <a:pt x="4691" y="3246"/>
                </a:lnTo>
                <a:lnTo>
                  <a:pt x="5075" y="2357"/>
                </a:lnTo>
                <a:lnTo>
                  <a:pt x="5698" y="2357"/>
                </a:lnTo>
                <a:lnTo>
                  <a:pt x="5314" y="3246"/>
                </a:lnTo>
                <a:close/>
                <a:moveTo>
                  <a:pt x="5813" y="2090"/>
                </a:moveTo>
                <a:lnTo>
                  <a:pt x="5190" y="2090"/>
                </a:lnTo>
                <a:lnTo>
                  <a:pt x="5574" y="1201"/>
                </a:lnTo>
                <a:lnTo>
                  <a:pt x="6197" y="1201"/>
                </a:lnTo>
                <a:lnTo>
                  <a:pt x="5813" y="2090"/>
                </a:lnTo>
                <a:close/>
                <a:moveTo>
                  <a:pt x="2257" y="1201"/>
                </a:moveTo>
                <a:lnTo>
                  <a:pt x="2004" y="1787"/>
                </a:lnTo>
                <a:lnTo>
                  <a:pt x="1812" y="1201"/>
                </a:lnTo>
                <a:lnTo>
                  <a:pt x="2257" y="1201"/>
                </a:lnTo>
                <a:close/>
                <a:moveTo>
                  <a:pt x="2191" y="2357"/>
                </a:moveTo>
                <a:lnTo>
                  <a:pt x="2767" y="2357"/>
                </a:lnTo>
                <a:lnTo>
                  <a:pt x="2439" y="3116"/>
                </a:lnTo>
                <a:lnTo>
                  <a:pt x="2191" y="2357"/>
                </a:lnTo>
                <a:close/>
                <a:moveTo>
                  <a:pt x="2165" y="5157"/>
                </a:moveTo>
                <a:cubicBezTo>
                  <a:pt x="1981" y="5157"/>
                  <a:pt x="1831" y="5007"/>
                  <a:pt x="1831" y="4823"/>
                </a:cubicBezTo>
                <a:cubicBezTo>
                  <a:pt x="1831" y="4639"/>
                  <a:pt x="1981" y="4489"/>
                  <a:pt x="2165" y="4489"/>
                </a:cubicBezTo>
                <a:cubicBezTo>
                  <a:pt x="2349" y="4489"/>
                  <a:pt x="2499" y="4639"/>
                  <a:pt x="2499" y="4823"/>
                </a:cubicBezTo>
                <a:cubicBezTo>
                  <a:pt x="2499" y="5007"/>
                  <a:pt x="2349" y="5157"/>
                  <a:pt x="2165" y="5157"/>
                </a:cubicBezTo>
                <a:close/>
                <a:moveTo>
                  <a:pt x="5691" y="4489"/>
                </a:moveTo>
                <a:cubicBezTo>
                  <a:pt x="5876" y="4489"/>
                  <a:pt x="6026" y="4639"/>
                  <a:pt x="6026" y="4823"/>
                </a:cubicBezTo>
                <a:cubicBezTo>
                  <a:pt x="6026" y="5007"/>
                  <a:pt x="5876" y="5157"/>
                  <a:pt x="5691" y="5157"/>
                </a:cubicBezTo>
                <a:cubicBezTo>
                  <a:pt x="5507" y="5157"/>
                  <a:pt x="5357" y="5007"/>
                  <a:pt x="5357" y="4823"/>
                </a:cubicBezTo>
                <a:cubicBezTo>
                  <a:pt x="5357" y="4639"/>
                  <a:pt x="5507" y="4489"/>
                  <a:pt x="5691" y="4489"/>
                </a:cubicBezTo>
                <a:close/>
              </a:path>
            </a:pathLst>
          </a:custGeom>
          <a:solidFill>
            <a:schemeClr val="accent1"/>
          </a:solidFill>
          <a:ln>
            <a:noFill/>
          </a:ln>
        </p:spPr>
        <p:txBody>
          <a:bodyPr/>
          <a:lstStyle/>
          <a:p>
            <a:endParaRPr lang="zh-CN" altLang="en-US"/>
          </a:p>
        </p:txBody>
      </p:sp>
      <p:sp>
        <p:nvSpPr>
          <p:cNvPr id="149" name="wallet_157181">
            <a:extLst>
              <a:ext uri="{FF2B5EF4-FFF2-40B4-BE49-F238E27FC236}">
                <a16:creationId xmlns:a16="http://schemas.microsoft.com/office/drawing/2014/main" id="{8EC57C88-A826-4FDD-84D6-772CAB77507D}"/>
              </a:ext>
            </a:extLst>
          </p:cNvPr>
          <p:cNvSpPr>
            <a:spLocks noChangeAspect="1"/>
          </p:cNvSpPr>
          <p:nvPr/>
        </p:nvSpPr>
        <p:spPr bwMode="auto">
          <a:xfrm>
            <a:off x="6744270" y="4186613"/>
            <a:ext cx="538582" cy="420428"/>
          </a:xfrm>
          <a:custGeom>
            <a:avLst/>
            <a:gdLst>
              <a:gd name="connsiteX0" fmla="*/ 416569 w 579692"/>
              <a:gd name="connsiteY0" fmla="*/ 226539 h 452519"/>
              <a:gd name="connsiteX1" fmla="*/ 398892 w 579692"/>
              <a:gd name="connsiteY1" fmla="*/ 244189 h 452519"/>
              <a:gd name="connsiteX2" fmla="*/ 416569 w 579692"/>
              <a:gd name="connsiteY2" fmla="*/ 262519 h 452519"/>
              <a:gd name="connsiteX3" fmla="*/ 434926 w 579692"/>
              <a:gd name="connsiteY3" fmla="*/ 244189 h 452519"/>
              <a:gd name="connsiteX4" fmla="*/ 416569 w 579692"/>
              <a:gd name="connsiteY4" fmla="*/ 226539 h 452519"/>
              <a:gd name="connsiteX5" fmla="*/ 416569 w 579692"/>
              <a:gd name="connsiteY5" fmla="*/ 208209 h 452519"/>
              <a:gd name="connsiteX6" fmla="*/ 453283 w 579692"/>
              <a:gd name="connsiteY6" fmla="*/ 244189 h 452519"/>
              <a:gd name="connsiteX7" fmla="*/ 416569 w 579692"/>
              <a:gd name="connsiteY7" fmla="*/ 280848 h 452519"/>
              <a:gd name="connsiteX8" fmla="*/ 380535 w 579692"/>
              <a:gd name="connsiteY8" fmla="*/ 244189 h 452519"/>
              <a:gd name="connsiteX9" fmla="*/ 416569 w 579692"/>
              <a:gd name="connsiteY9" fmla="*/ 208209 h 452519"/>
              <a:gd name="connsiteX10" fmla="*/ 416590 w 579692"/>
              <a:gd name="connsiteY10" fmla="*/ 172323 h 452519"/>
              <a:gd name="connsiteX11" fmla="*/ 353388 w 579692"/>
              <a:gd name="connsiteY11" fmla="*/ 237454 h 452519"/>
              <a:gd name="connsiteX12" fmla="*/ 353388 w 579692"/>
              <a:gd name="connsiteY12" fmla="*/ 251701 h 452519"/>
              <a:gd name="connsiteX13" fmla="*/ 416590 w 579692"/>
              <a:gd name="connsiteY13" fmla="*/ 316831 h 452519"/>
              <a:gd name="connsiteX14" fmla="*/ 525325 w 579692"/>
              <a:gd name="connsiteY14" fmla="*/ 316831 h 452519"/>
              <a:gd name="connsiteX15" fmla="*/ 525325 w 579692"/>
              <a:gd name="connsiteY15" fmla="*/ 172323 h 452519"/>
              <a:gd name="connsiteX16" fmla="*/ 56406 w 579692"/>
              <a:gd name="connsiteY16" fmla="*/ 54275 h 452519"/>
              <a:gd name="connsiteX17" fmla="*/ 18349 w 579692"/>
              <a:gd name="connsiteY17" fmla="*/ 92268 h 452519"/>
              <a:gd name="connsiteX18" fmla="*/ 18349 w 579692"/>
              <a:gd name="connsiteY18" fmla="*/ 360251 h 452519"/>
              <a:gd name="connsiteX19" fmla="*/ 18349 w 579692"/>
              <a:gd name="connsiteY19" fmla="*/ 396209 h 452519"/>
              <a:gd name="connsiteX20" fmla="*/ 56406 w 579692"/>
              <a:gd name="connsiteY20" fmla="*/ 434201 h 452519"/>
              <a:gd name="connsiteX21" fmla="*/ 487267 w 579692"/>
              <a:gd name="connsiteY21" fmla="*/ 434201 h 452519"/>
              <a:gd name="connsiteX22" fmla="*/ 525325 w 579692"/>
              <a:gd name="connsiteY22" fmla="*/ 396209 h 452519"/>
              <a:gd name="connsiteX23" fmla="*/ 525325 w 579692"/>
              <a:gd name="connsiteY23" fmla="*/ 335149 h 452519"/>
              <a:gd name="connsiteX24" fmla="*/ 416590 w 579692"/>
              <a:gd name="connsiteY24" fmla="*/ 335149 h 452519"/>
              <a:gd name="connsiteX25" fmla="*/ 335039 w 579692"/>
              <a:gd name="connsiteY25" fmla="*/ 251701 h 452519"/>
              <a:gd name="connsiteX26" fmla="*/ 335039 w 579692"/>
              <a:gd name="connsiteY26" fmla="*/ 237454 h 452519"/>
              <a:gd name="connsiteX27" fmla="*/ 416590 w 579692"/>
              <a:gd name="connsiteY27" fmla="*/ 154006 h 452519"/>
              <a:gd name="connsiteX28" fmla="*/ 525325 w 579692"/>
              <a:gd name="connsiteY28" fmla="*/ 154006 h 452519"/>
              <a:gd name="connsiteX29" fmla="*/ 525325 w 579692"/>
              <a:gd name="connsiteY29" fmla="*/ 92268 h 452519"/>
              <a:gd name="connsiteX30" fmla="*/ 487267 w 579692"/>
              <a:gd name="connsiteY30" fmla="*/ 54275 h 452519"/>
              <a:gd name="connsiteX31" fmla="*/ 56406 w 579692"/>
              <a:gd name="connsiteY31" fmla="*/ 18318 h 452519"/>
              <a:gd name="connsiteX32" fmla="*/ 18349 w 579692"/>
              <a:gd name="connsiteY32" fmla="*/ 50883 h 452519"/>
              <a:gd name="connsiteX33" fmla="*/ 56406 w 579692"/>
              <a:gd name="connsiteY33" fmla="*/ 36636 h 452519"/>
              <a:gd name="connsiteX34" fmla="*/ 487267 w 579692"/>
              <a:gd name="connsiteY34" fmla="*/ 36636 h 452519"/>
              <a:gd name="connsiteX35" fmla="*/ 543674 w 579692"/>
              <a:gd name="connsiteY35" fmla="*/ 92268 h 452519"/>
              <a:gd name="connsiteX36" fmla="*/ 543674 w 579692"/>
              <a:gd name="connsiteY36" fmla="*/ 396209 h 452519"/>
              <a:gd name="connsiteX37" fmla="*/ 543674 w 579692"/>
              <a:gd name="connsiteY37" fmla="*/ 396887 h 452519"/>
              <a:gd name="connsiteX38" fmla="*/ 562023 w 579692"/>
              <a:gd name="connsiteY38" fmla="*/ 360251 h 452519"/>
              <a:gd name="connsiteX39" fmla="*/ 562023 w 579692"/>
              <a:gd name="connsiteY39" fmla="*/ 56310 h 452519"/>
              <a:gd name="connsiteX40" fmla="*/ 523965 w 579692"/>
              <a:gd name="connsiteY40" fmla="*/ 18318 h 452519"/>
              <a:gd name="connsiteX41" fmla="*/ 56406 w 579692"/>
              <a:gd name="connsiteY41" fmla="*/ 0 h 452519"/>
              <a:gd name="connsiteX42" fmla="*/ 523965 w 579692"/>
              <a:gd name="connsiteY42" fmla="*/ 0 h 452519"/>
              <a:gd name="connsiteX43" fmla="*/ 579692 w 579692"/>
              <a:gd name="connsiteY43" fmla="*/ 56310 h 452519"/>
              <a:gd name="connsiteX44" fmla="*/ 579692 w 579692"/>
              <a:gd name="connsiteY44" fmla="*/ 360251 h 452519"/>
              <a:gd name="connsiteX45" fmla="*/ 540276 w 579692"/>
              <a:gd name="connsiteY45" fmla="*/ 415883 h 452519"/>
              <a:gd name="connsiteX46" fmla="*/ 487267 w 579692"/>
              <a:gd name="connsiteY46" fmla="*/ 452519 h 452519"/>
              <a:gd name="connsiteX47" fmla="*/ 56406 w 579692"/>
              <a:gd name="connsiteY47" fmla="*/ 452519 h 452519"/>
              <a:gd name="connsiteX48" fmla="*/ 0 w 579692"/>
              <a:gd name="connsiteY48" fmla="*/ 396209 h 452519"/>
              <a:gd name="connsiteX49" fmla="*/ 0 w 579692"/>
              <a:gd name="connsiteY49" fmla="*/ 360251 h 452519"/>
              <a:gd name="connsiteX50" fmla="*/ 0 w 579692"/>
              <a:gd name="connsiteY50" fmla="*/ 92268 h 452519"/>
              <a:gd name="connsiteX51" fmla="*/ 0 w 579692"/>
              <a:gd name="connsiteY51" fmla="*/ 56310 h 452519"/>
              <a:gd name="connsiteX52" fmla="*/ 56406 w 579692"/>
              <a:gd name="connsiteY52" fmla="*/ 0 h 45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79692" h="452519">
                <a:moveTo>
                  <a:pt x="416569" y="226539"/>
                </a:moveTo>
                <a:cubicBezTo>
                  <a:pt x="407051" y="226539"/>
                  <a:pt x="398892" y="234685"/>
                  <a:pt x="398892" y="244189"/>
                </a:cubicBezTo>
                <a:cubicBezTo>
                  <a:pt x="398892" y="254372"/>
                  <a:pt x="407051" y="262519"/>
                  <a:pt x="416569" y="262519"/>
                </a:cubicBezTo>
                <a:cubicBezTo>
                  <a:pt x="426767" y="262519"/>
                  <a:pt x="434926" y="254372"/>
                  <a:pt x="434926" y="244189"/>
                </a:cubicBezTo>
                <a:cubicBezTo>
                  <a:pt x="434926" y="234685"/>
                  <a:pt x="426767" y="226539"/>
                  <a:pt x="416569" y="226539"/>
                </a:cubicBezTo>
                <a:close/>
                <a:moveTo>
                  <a:pt x="416569" y="208209"/>
                </a:moveTo>
                <a:cubicBezTo>
                  <a:pt x="436966" y="208209"/>
                  <a:pt x="453283" y="224502"/>
                  <a:pt x="453283" y="244189"/>
                </a:cubicBezTo>
                <a:cubicBezTo>
                  <a:pt x="453283" y="264555"/>
                  <a:pt x="436966" y="280848"/>
                  <a:pt x="416569" y="280848"/>
                </a:cubicBezTo>
                <a:cubicBezTo>
                  <a:pt x="396852" y="280848"/>
                  <a:pt x="380535" y="264555"/>
                  <a:pt x="380535" y="244189"/>
                </a:cubicBezTo>
                <a:cubicBezTo>
                  <a:pt x="380535" y="224502"/>
                  <a:pt x="396852" y="208209"/>
                  <a:pt x="416569" y="208209"/>
                </a:cubicBezTo>
                <a:close/>
                <a:moveTo>
                  <a:pt x="416590" y="172323"/>
                </a:moveTo>
                <a:cubicBezTo>
                  <a:pt x="381931" y="172323"/>
                  <a:pt x="353388" y="201496"/>
                  <a:pt x="353388" y="237454"/>
                </a:cubicBezTo>
                <a:lnTo>
                  <a:pt x="353388" y="251701"/>
                </a:lnTo>
                <a:cubicBezTo>
                  <a:pt x="353388" y="287658"/>
                  <a:pt x="381931" y="316831"/>
                  <a:pt x="416590" y="316831"/>
                </a:cubicBezTo>
                <a:lnTo>
                  <a:pt x="525325" y="316831"/>
                </a:lnTo>
                <a:lnTo>
                  <a:pt x="525325" y="172323"/>
                </a:lnTo>
                <a:close/>
                <a:moveTo>
                  <a:pt x="56406" y="54275"/>
                </a:moveTo>
                <a:cubicBezTo>
                  <a:pt x="35339" y="54275"/>
                  <a:pt x="18349" y="71914"/>
                  <a:pt x="18349" y="92268"/>
                </a:cubicBezTo>
                <a:lnTo>
                  <a:pt x="18349" y="360251"/>
                </a:lnTo>
                <a:lnTo>
                  <a:pt x="18349" y="396209"/>
                </a:lnTo>
                <a:cubicBezTo>
                  <a:pt x="18349" y="417240"/>
                  <a:pt x="35339" y="434201"/>
                  <a:pt x="56406" y="434201"/>
                </a:cubicBezTo>
                <a:lnTo>
                  <a:pt x="487267" y="434201"/>
                </a:lnTo>
                <a:cubicBezTo>
                  <a:pt x="508335" y="434201"/>
                  <a:pt x="525325" y="417240"/>
                  <a:pt x="525325" y="396209"/>
                </a:cubicBezTo>
                <a:lnTo>
                  <a:pt x="525325" y="335149"/>
                </a:lnTo>
                <a:lnTo>
                  <a:pt x="416590" y="335149"/>
                </a:lnTo>
                <a:cubicBezTo>
                  <a:pt x="371737" y="335149"/>
                  <a:pt x="335039" y="297835"/>
                  <a:pt x="335039" y="251701"/>
                </a:cubicBezTo>
                <a:lnTo>
                  <a:pt x="335039" y="237454"/>
                </a:lnTo>
                <a:cubicBezTo>
                  <a:pt x="335039" y="191320"/>
                  <a:pt x="371737" y="154006"/>
                  <a:pt x="416590" y="154006"/>
                </a:cubicBezTo>
                <a:lnTo>
                  <a:pt x="525325" y="154006"/>
                </a:lnTo>
                <a:lnTo>
                  <a:pt x="525325" y="92268"/>
                </a:lnTo>
                <a:cubicBezTo>
                  <a:pt x="525325" y="71914"/>
                  <a:pt x="508335" y="54275"/>
                  <a:pt x="487267" y="54275"/>
                </a:cubicBezTo>
                <a:close/>
                <a:moveTo>
                  <a:pt x="56406" y="18318"/>
                </a:moveTo>
                <a:cubicBezTo>
                  <a:pt x="37378" y="18318"/>
                  <a:pt x="21747" y="32565"/>
                  <a:pt x="18349" y="50883"/>
                </a:cubicBezTo>
                <a:cubicBezTo>
                  <a:pt x="28543" y="42063"/>
                  <a:pt x="42135" y="36636"/>
                  <a:pt x="56406" y="36636"/>
                </a:cubicBezTo>
                <a:lnTo>
                  <a:pt x="487267" y="36636"/>
                </a:lnTo>
                <a:cubicBezTo>
                  <a:pt x="518529" y="36636"/>
                  <a:pt x="543674" y="61738"/>
                  <a:pt x="543674" y="92268"/>
                </a:cubicBezTo>
                <a:lnTo>
                  <a:pt x="543674" y="396209"/>
                </a:lnTo>
                <a:cubicBezTo>
                  <a:pt x="543674" y="396887"/>
                  <a:pt x="543674" y="396887"/>
                  <a:pt x="543674" y="396887"/>
                </a:cubicBezTo>
                <a:cubicBezTo>
                  <a:pt x="551829" y="394852"/>
                  <a:pt x="562023" y="386711"/>
                  <a:pt x="562023" y="360251"/>
                </a:cubicBezTo>
                <a:lnTo>
                  <a:pt x="562023" y="56310"/>
                </a:lnTo>
                <a:cubicBezTo>
                  <a:pt x="562023" y="35279"/>
                  <a:pt x="544353" y="18318"/>
                  <a:pt x="523965" y="18318"/>
                </a:cubicBezTo>
                <a:close/>
                <a:moveTo>
                  <a:pt x="56406" y="0"/>
                </a:moveTo>
                <a:lnTo>
                  <a:pt x="523965" y="0"/>
                </a:lnTo>
                <a:cubicBezTo>
                  <a:pt x="554547" y="0"/>
                  <a:pt x="579692" y="25781"/>
                  <a:pt x="579692" y="56310"/>
                </a:cubicBezTo>
                <a:lnTo>
                  <a:pt x="579692" y="360251"/>
                </a:lnTo>
                <a:cubicBezTo>
                  <a:pt x="579692" y="393495"/>
                  <a:pt x="565421" y="413170"/>
                  <a:pt x="540276" y="415883"/>
                </a:cubicBezTo>
                <a:cubicBezTo>
                  <a:pt x="532121" y="436915"/>
                  <a:pt x="511733" y="452519"/>
                  <a:pt x="487267" y="452519"/>
                </a:cubicBezTo>
                <a:lnTo>
                  <a:pt x="56406" y="452519"/>
                </a:lnTo>
                <a:cubicBezTo>
                  <a:pt x="25145" y="452519"/>
                  <a:pt x="0" y="427417"/>
                  <a:pt x="0" y="396209"/>
                </a:cubicBezTo>
                <a:lnTo>
                  <a:pt x="0" y="360251"/>
                </a:lnTo>
                <a:lnTo>
                  <a:pt x="0" y="92268"/>
                </a:lnTo>
                <a:lnTo>
                  <a:pt x="0" y="56310"/>
                </a:lnTo>
                <a:cubicBezTo>
                  <a:pt x="0" y="25781"/>
                  <a:pt x="25145" y="0"/>
                  <a:pt x="56406" y="0"/>
                </a:cubicBezTo>
                <a:close/>
              </a:path>
            </a:pathLst>
          </a:custGeom>
          <a:solidFill>
            <a:schemeClr val="accent1"/>
          </a:solidFill>
          <a:ln>
            <a:noFill/>
          </a:ln>
        </p:spPr>
        <p:txBody>
          <a:bodyPr/>
          <a:lstStyle/>
          <a:p>
            <a:endParaRPr lang="zh-CN" altLang="en-US"/>
          </a:p>
        </p:txBody>
      </p:sp>
      <p:sp>
        <p:nvSpPr>
          <p:cNvPr id="150" name="tag_97146">
            <a:extLst>
              <a:ext uri="{FF2B5EF4-FFF2-40B4-BE49-F238E27FC236}">
                <a16:creationId xmlns:a16="http://schemas.microsoft.com/office/drawing/2014/main" id="{8AE62E69-E4CD-4F72-B1E8-4CCF44406A00}"/>
              </a:ext>
            </a:extLst>
          </p:cNvPr>
          <p:cNvSpPr>
            <a:spLocks noChangeAspect="1"/>
          </p:cNvSpPr>
          <p:nvPr/>
        </p:nvSpPr>
        <p:spPr bwMode="auto">
          <a:xfrm>
            <a:off x="8505468" y="5023350"/>
            <a:ext cx="538583" cy="538392"/>
          </a:xfrm>
          <a:custGeom>
            <a:avLst/>
            <a:gdLst>
              <a:gd name="T0" fmla="*/ 744 w 3304"/>
              <a:gd name="T1" fmla="*/ 410 h 3308"/>
              <a:gd name="T2" fmla="*/ 505 w 3304"/>
              <a:gd name="T3" fmla="*/ 509 h 3308"/>
              <a:gd name="T4" fmla="*/ 406 w 3304"/>
              <a:gd name="T5" fmla="*/ 748 h 3308"/>
              <a:gd name="T6" fmla="*/ 505 w 3304"/>
              <a:gd name="T7" fmla="*/ 988 h 3308"/>
              <a:gd name="T8" fmla="*/ 744 w 3304"/>
              <a:gd name="T9" fmla="*/ 1087 h 3308"/>
              <a:gd name="T10" fmla="*/ 984 w 3304"/>
              <a:gd name="T11" fmla="*/ 988 h 3308"/>
              <a:gd name="T12" fmla="*/ 1083 w 3304"/>
              <a:gd name="T13" fmla="*/ 748 h 3308"/>
              <a:gd name="T14" fmla="*/ 984 w 3304"/>
              <a:gd name="T15" fmla="*/ 509 h 3308"/>
              <a:gd name="T16" fmla="*/ 744 w 3304"/>
              <a:gd name="T17" fmla="*/ 410 h 3308"/>
              <a:gd name="T18" fmla="*/ 842 w 3304"/>
              <a:gd name="T19" fmla="*/ 846 h 3308"/>
              <a:gd name="T20" fmla="*/ 744 w 3304"/>
              <a:gd name="T21" fmla="*/ 887 h 3308"/>
              <a:gd name="T22" fmla="*/ 646 w 3304"/>
              <a:gd name="T23" fmla="*/ 846 h 3308"/>
              <a:gd name="T24" fmla="*/ 606 w 3304"/>
              <a:gd name="T25" fmla="*/ 748 h 3308"/>
              <a:gd name="T26" fmla="*/ 646 w 3304"/>
              <a:gd name="T27" fmla="*/ 650 h 3308"/>
              <a:gd name="T28" fmla="*/ 744 w 3304"/>
              <a:gd name="T29" fmla="*/ 610 h 3308"/>
              <a:gd name="T30" fmla="*/ 842 w 3304"/>
              <a:gd name="T31" fmla="*/ 650 h 3308"/>
              <a:gd name="T32" fmla="*/ 883 w 3304"/>
              <a:gd name="T33" fmla="*/ 748 h 3308"/>
              <a:gd name="T34" fmla="*/ 842 w 3304"/>
              <a:gd name="T35" fmla="*/ 846 h 3308"/>
              <a:gd name="T36" fmla="*/ 3304 w 3304"/>
              <a:gd name="T37" fmla="*/ 1897 h 3308"/>
              <a:gd name="T38" fmla="*/ 1407 w 3304"/>
              <a:gd name="T39" fmla="*/ 0 h 3308"/>
              <a:gd name="T40" fmla="*/ 0 w 3304"/>
              <a:gd name="T41" fmla="*/ 0 h 3308"/>
              <a:gd name="T42" fmla="*/ 0 w 3304"/>
              <a:gd name="T43" fmla="*/ 1414 h 3308"/>
              <a:gd name="T44" fmla="*/ 1893 w 3304"/>
              <a:gd name="T45" fmla="*/ 3308 h 3308"/>
              <a:gd name="T46" fmla="*/ 3304 w 3304"/>
              <a:gd name="T47" fmla="*/ 1897 h 3308"/>
              <a:gd name="T48" fmla="*/ 200 w 3304"/>
              <a:gd name="T49" fmla="*/ 200 h 3308"/>
              <a:gd name="T50" fmla="*/ 1324 w 3304"/>
              <a:gd name="T51" fmla="*/ 200 h 3308"/>
              <a:gd name="T52" fmla="*/ 3022 w 3304"/>
              <a:gd name="T53" fmla="*/ 1897 h 3308"/>
              <a:gd name="T54" fmla="*/ 1893 w 3304"/>
              <a:gd name="T55" fmla="*/ 3025 h 3308"/>
              <a:gd name="T56" fmla="*/ 200 w 3304"/>
              <a:gd name="T57" fmla="*/ 1332 h 3308"/>
              <a:gd name="T58" fmla="*/ 200 w 3304"/>
              <a:gd name="T59" fmla="*/ 200 h 3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04" h="3308">
                <a:moveTo>
                  <a:pt x="744" y="410"/>
                </a:moveTo>
                <a:cubicBezTo>
                  <a:pt x="654" y="410"/>
                  <a:pt x="569" y="445"/>
                  <a:pt x="505" y="509"/>
                </a:cubicBezTo>
                <a:cubicBezTo>
                  <a:pt x="441" y="573"/>
                  <a:pt x="406" y="658"/>
                  <a:pt x="406" y="748"/>
                </a:cubicBezTo>
                <a:cubicBezTo>
                  <a:pt x="406" y="839"/>
                  <a:pt x="441" y="924"/>
                  <a:pt x="505" y="988"/>
                </a:cubicBezTo>
                <a:cubicBezTo>
                  <a:pt x="569" y="1052"/>
                  <a:pt x="654" y="1087"/>
                  <a:pt x="744" y="1087"/>
                </a:cubicBezTo>
                <a:cubicBezTo>
                  <a:pt x="835" y="1087"/>
                  <a:pt x="920" y="1052"/>
                  <a:pt x="984" y="988"/>
                </a:cubicBezTo>
                <a:cubicBezTo>
                  <a:pt x="1048" y="924"/>
                  <a:pt x="1083" y="839"/>
                  <a:pt x="1083" y="748"/>
                </a:cubicBezTo>
                <a:cubicBezTo>
                  <a:pt x="1083" y="658"/>
                  <a:pt x="1048" y="573"/>
                  <a:pt x="984" y="509"/>
                </a:cubicBezTo>
                <a:cubicBezTo>
                  <a:pt x="920" y="445"/>
                  <a:pt x="835" y="410"/>
                  <a:pt x="744" y="410"/>
                </a:cubicBezTo>
                <a:close/>
                <a:moveTo>
                  <a:pt x="842" y="846"/>
                </a:moveTo>
                <a:cubicBezTo>
                  <a:pt x="816" y="872"/>
                  <a:pt x="781" y="887"/>
                  <a:pt x="744" y="887"/>
                </a:cubicBezTo>
                <a:cubicBezTo>
                  <a:pt x="707" y="887"/>
                  <a:pt x="673" y="872"/>
                  <a:pt x="646" y="846"/>
                </a:cubicBezTo>
                <a:cubicBezTo>
                  <a:pt x="620" y="820"/>
                  <a:pt x="606" y="785"/>
                  <a:pt x="606" y="748"/>
                </a:cubicBezTo>
                <a:cubicBezTo>
                  <a:pt x="606" y="711"/>
                  <a:pt x="620" y="676"/>
                  <a:pt x="646" y="650"/>
                </a:cubicBezTo>
                <a:cubicBezTo>
                  <a:pt x="673" y="624"/>
                  <a:pt x="707" y="610"/>
                  <a:pt x="744" y="610"/>
                </a:cubicBezTo>
                <a:cubicBezTo>
                  <a:pt x="781" y="610"/>
                  <a:pt x="816" y="624"/>
                  <a:pt x="842" y="650"/>
                </a:cubicBezTo>
                <a:cubicBezTo>
                  <a:pt x="869" y="676"/>
                  <a:pt x="883" y="711"/>
                  <a:pt x="883" y="748"/>
                </a:cubicBezTo>
                <a:cubicBezTo>
                  <a:pt x="883" y="785"/>
                  <a:pt x="869" y="820"/>
                  <a:pt x="842" y="846"/>
                </a:cubicBezTo>
                <a:close/>
                <a:moveTo>
                  <a:pt x="3304" y="1897"/>
                </a:moveTo>
                <a:lnTo>
                  <a:pt x="1407" y="0"/>
                </a:lnTo>
                <a:lnTo>
                  <a:pt x="0" y="0"/>
                </a:lnTo>
                <a:lnTo>
                  <a:pt x="0" y="1414"/>
                </a:lnTo>
                <a:lnTo>
                  <a:pt x="1893" y="3308"/>
                </a:lnTo>
                <a:lnTo>
                  <a:pt x="3304" y="1897"/>
                </a:lnTo>
                <a:close/>
                <a:moveTo>
                  <a:pt x="200" y="200"/>
                </a:moveTo>
                <a:lnTo>
                  <a:pt x="1324" y="200"/>
                </a:lnTo>
                <a:lnTo>
                  <a:pt x="3022" y="1897"/>
                </a:lnTo>
                <a:lnTo>
                  <a:pt x="1893" y="3025"/>
                </a:lnTo>
                <a:lnTo>
                  <a:pt x="200" y="1332"/>
                </a:lnTo>
                <a:lnTo>
                  <a:pt x="200" y="200"/>
                </a:lnTo>
                <a:close/>
              </a:path>
            </a:pathLst>
          </a:custGeom>
          <a:solidFill>
            <a:schemeClr val="accent1"/>
          </a:solidFill>
          <a:ln>
            <a:noFill/>
          </a:ln>
        </p:spPr>
        <p:txBody>
          <a:bodyPr/>
          <a:lstStyle/>
          <a:p>
            <a:endParaRPr lang="zh-CN" altLang="en-US"/>
          </a:p>
        </p:txBody>
      </p:sp>
      <p:sp>
        <p:nvSpPr>
          <p:cNvPr id="151" name="temple_157126">
            <a:extLst>
              <a:ext uri="{FF2B5EF4-FFF2-40B4-BE49-F238E27FC236}">
                <a16:creationId xmlns:a16="http://schemas.microsoft.com/office/drawing/2014/main" id="{6D68889B-46DF-4732-8DA8-5EE7C6B6641D}"/>
              </a:ext>
            </a:extLst>
          </p:cNvPr>
          <p:cNvSpPr>
            <a:spLocks noChangeAspect="1"/>
          </p:cNvSpPr>
          <p:nvPr/>
        </p:nvSpPr>
        <p:spPr bwMode="auto">
          <a:xfrm>
            <a:off x="4930233" y="1613905"/>
            <a:ext cx="521644" cy="520760"/>
          </a:xfrm>
          <a:custGeom>
            <a:avLst/>
            <a:gdLst>
              <a:gd name="T0" fmla="*/ 787 w 853"/>
              <a:gd name="T1" fmla="*/ 747 h 853"/>
              <a:gd name="T2" fmla="*/ 787 w 853"/>
              <a:gd name="T3" fmla="*/ 667 h 853"/>
              <a:gd name="T4" fmla="*/ 720 w 853"/>
              <a:gd name="T5" fmla="*/ 667 h 853"/>
              <a:gd name="T6" fmla="*/ 720 w 853"/>
              <a:gd name="T7" fmla="*/ 320 h 853"/>
              <a:gd name="T8" fmla="*/ 813 w 853"/>
              <a:gd name="T9" fmla="*/ 320 h 853"/>
              <a:gd name="T10" fmla="*/ 427 w 853"/>
              <a:gd name="T11" fmla="*/ 0 h 853"/>
              <a:gd name="T12" fmla="*/ 40 w 853"/>
              <a:gd name="T13" fmla="*/ 320 h 853"/>
              <a:gd name="T14" fmla="*/ 133 w 853"/>
              <a:gd name="T15" fmla="*/ 320 h 853"/>
              <a:gd name="T16" fmla="*/ 133 w 853"/>
              <a:gd name="T17" fmla="*/ 667 h 853"/>
              <a:gd name="T18" fmla="*/ 67 w 853"/>
              <a:gd name="T19" fmla="*/ 667 h 853"/>
              <a:gd name="T20" fmla="*/ 67 w 853"/>
              <a:gd name="T21" fmla="*/ 747 h 853"/>
              <a:gd name="T22" fmla="*/ 0 w 853"/>
              <a:gd name="T23" fmla="*/ 747 h 853"/>
              <a:gd name="T24" fmla="*/ 0 w 853"/>
              <a:gd name="T25" fmla="*/ 853 h 853"/>
              <a:gd name="T26" fmla="*/ 853 w 853"/>
              <a:gd name="T27" fmla="*/ 853 h 853"/>
              <a:gd name="T28" fmla="*/ 853 w 853"/>
              <a:gd name="T29" fmla="*/ 747 h 853"/>
              <a:gd name="T30" fmla="*/ 787 w 853"/>
              <a:gd name="T31" fmla="*/ 747 h 853"/>
              <a:gd name="T32" fmla="*/ 219 w 853"/>
              <a:gd name="T33" fmla="*/ 293 h 853"/>
              <a:gd name="T34" fmla="*/ 427 w 853"/>
              <a:gd name="T35" fmla="*/ 115 h 853"/>
              <a:gd name="T36" fmla="*/ 635 w 853"/>
              <a:gd name="T37" fmla="*/ 293 h 853"/>
              <a:gd name="T38" fmla="*/ 219 w 853"/>
              <a:gd name="T39" fmla="*/ 293 h 853"/>
              <a:gd name="T40" fmla="*/ 373 w 853"/>
              <a:gd name="T41" fmla="*/ 320 h 853"/>
              <a:gd name="T42" fmla="*/ 373 w 853"/>
              <a:gd name="T43" fmla="*/ 667 h 853"/>
              <a:gd name="T44" fmla="*/ 240 w 853"/>
              <a:gd name="T45" fmla="*/ 667 h 853"/>
              <a:gd name="T46" fmla="*/ 240 w 853"/>
              <a:gd name="T47" fmla="*/ 320 h 853"/>
              <a:gd name="T48" fmla="*/ 373 w 853"/>
              <a:gd name="T49" fmla="*/ 320 h 853"/>
              <a:gd name="T50" fmla="*/ 400 w 853"/>
              <a:gd name="T51" fmla="*/ 320 h 853"/>
              <a:gd name="T52" fmla="*/ 453 w 853"/>
              <a:gd name="T53" fmla="*/ 320 h 853"/>
              <a:gd name="T54" fmla="*/ 453 w 853"/>
              <a:gd name="T55" fmla="*/ 667 h 853"/>
              <a:gd name="T56" fmla="*/ 400 w 853"/>
              <a:gd name="T57" fmla="*/ 667 h 853"/>
              <a:gd name="T58" fmla="*/ 400 w 853"/>
              <a:gd name="T59" fmla="*/ 320 h 853"/>
              <a:gd name="T60" fmla="*/ 480 w 853"/>
              <a:gd name="T61" fmla="*/ 320 h 853"/>
              <a:gd name="T62" fmla="*/ 613 w 853"/>
              <a:gd name="T63" fmla="*/ 320 h 853"/>
              <a:gd name="T64" fmla="*/ 613 w 853"/>
              <a:gd name="T65" fmla="*/ 667 h 853"/>
              <a:gd name="T66" fmla="*/ 480 w 853"/>
              <a:gd name="T67" fmla="*/ 667 h 853"/>
              <a:gd name="T68" fmla="*/ 480 w 853"/>
              <a:gd name="T69" fmla="*/ 320 h 853"/>
              <a:gd name="T70" fmla="*/ 640 w 853"/>
              <a:gd name="T71" fmla="*/ 320 h 853"/>
              <a:gd name="T72" fmla="*/ 693 w 853"/>
              <a:gd name="T73" fmla="*/ 320 h 853"/>
              <a:gd name="T74" fmla="*/ 693 w 853"/>
              <a:gd name="T75" fmla="*/ 667 h 853"/>
              <a:gd name="T76" fmla="*/ 640 w 853"/>
              <a:gd name="T77" fmla="*/ 667 h 853"/>
              <a:gd name="T78" fmla="*/ 640 w 853"/>
              <a:gd name="T79" fmla="*/ 320 h 853"/>
              <a:gd name="T80" fmla="*/ 114 w 853"/>
              <a:gd name="T81" fmla="*/ 293 h 853"/>
              <a:gd name="T82" fmla="*/ 427 w 853"/>
              <a:gd name="T83" fmla="*/ 35 h 853"/>
              <a:gd name="T84" fmla="*/ 739 w 853"/>
              <a:gd name="T85" fmla="*/ 293 h 853"/>
              <a:gd name="T86" fmla="*/ 676 w 853"/>
              <a:gd name="T87" fmla="*/ 293 h 853"/>
              <a:gd name="T88" fmla="*/ 427 w 853"/>
              <a:gd name="T89" fmla="*/ 80 h 853"/>
              <a:gd name="T90" fmla="*/ 178 w 853"/>
              <a:gd name="T91" fmla="*/ 293 h 853"/>
              <a:gd name="T92" fmla="*/ 114 w 853"/>
              <a:gd name="T93" fmla="*/ 293 h 853"/>
              <a:gd name="T94" fmla="*/ 160 w 853"/>
              <a:gd name="T95" fmla="*/ 320 h 853"/>
              <a:gd name="T96" fmla="*/ 213 w 853"/>
              <a:gd name="T97" fmla="*/ 320 h 853"/>
              <a:gd name="T98" fmla="*/ 213 w 853"/>
              <a:gd name="T99" fmla="*/ 667 h 853"/>
              <a:gd name="T100" fmla="*/ 160 w 853"/>
              <a:gd name="T101" fmla="*/ 667 h 853"/>
              <a:gd name="T102" fmla="*/ 160 w 853"/>
              <a:gd name="T103" fmla="*/ 320 h 853"/>
              <a:gd name="T104" fmla="*/ 93 w 853"/>
              <a:gd name="T105" fmla="*/ 693 h 853"/>
              <a:gd name="T106" fmla="*/ 760 w 853"/>
              <a:gd name="T107" fmla="*/ 693 h 853"/>
              <a:gd name="T108" fmla="*/ 760 w 853"/>
              <a:gd name="T109" fmla="*/ 747 h 853"/>
              <a:gd name="T110" fmla="*/ 93 w 853"/>
              <a:gd name="T111" fmla="*/ 747 h 853"/>
              <a:gd name="T112" fmla="*/ 93 w 853"/>
              <a:gd name="T113" fmla="*/ 693 h 853"/>
              <a:gd name="T114" fmla="*/ 827 w 853"/>
              <a:gd name="T115" fmla="*/ 827 h 853"/>
              <a:gd name="T116" fmla="*/ 27 w 853"/>
              <a:gd name="T117" fmla="*/ 827 h 853"/>
              <a:gd name="T118" fmla="*/ 27 w 853"/>
              <a:gd name="T119" fmla="*/ 773 h 853"/>
              <a:gd name="T120" fmla="*/ 827 w 853"/>
              <a:gd name="T121" fmla="*/ 773 h 853"/>
              <a:gd name="T122" fmla="*/ 827 w 853"/>
              <a:gd name="T123" fmla="*/ 827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3" h="853">
                <a:moveTo>
                  <a:pt x="787" y="747"/>
                </a:moveTo>
                <a:lnTo>
                  <a:pt x="787" y="667"/>
                </a:lnTo>
                <a:lnTo>
                  <a:pt x="720" y="667"/>
                </a:lnTo>
                <a:lnTo>
                  <a:pt x="720" y="320"/>
                </a:lnTo>
                <a:lnTo>
                  <a:pt x="813" y="320"/>
                </a:lnTo>
                <a:lnTo>
                  <a:pt x="427" y="0"/>
                </a:lnTo>
                <a:lnTo>
                  <a:pt x="40" y="320"/>
                </a:lnTo>
                <a:lnTo>
                  <a:pt x="133" y="320"/>
                </a:lnTo>
                <a:lnTo>
                  <a:pt x="133" y="667"/>
                </a:lnTo>
                <a:lnTo>
                  <a:pt x="67" y="667"/>
                </a:lnTo>
                <a:lnTo>
                  <a:pt x="67" y="747"/>
                </a:lnTo>
                <a:lnTo>
                  <a:pt x="0" y="747"/>
                </a:lnTo>
                <a:lnTo>
                  <a:pt x="0" y="853"/>
                </a:lnTo>
                <a:lnTo>
                  <a:pt x="853" y="853"/>
                </a:lnTo>
                <a:lnTo>
                  <a:pt x="853" y="747"/>
                </a:lnTo>
                <a:lnTo>
                  <a:pt x="787" y="747"/>
                </a:lnTo>
                <a:close/>
                <a:moveTo>
                  <a:pt x="219" y="293"/>
                </a:moveTo>
                <a:lnTo>
                  <a:pt x="427" y="115"/>
                </a:lnTo>
                <a:lnTo>
                  <a:pt x="635" y="293"/>
                </a:lnTo>
                <a:lnTo>
                  <a:pt x="219" y="293"/>
                </a:lnTo>
                <a:close/>
                <a:moveTo>
                  <a:pt x="373" y="320"/>
                </a:moveTo>
                <a:lnTo>
                  <a:pt x="373" y="667"/>
                </a:lnTo>
                <a:lnTo>
                  <a:pt x="240" y="667"/>
                </a:lnTo>
                <a:lnTo>
                  <a:pt x="240" y="320"/>
                </a:lnTo>
                <a:lnTo>
                  <a:pt x="373" y="320"/>
                </a:lnTo>
                <a:close/>
                <a:moveTo>
                  <a:pt x="400" y="320"/>
                </a:moveTo>
                <a:lnTo>
                  <a:pt x="453" y="320"/>
                </a:lnTo>
                <a:lnTo>
                  <a:pt x="453" y="667"/>
                </a:lnTo>
                <a:lnTo>
                  <a:pt x="400" y="667"/>
                </a:lnTo>
                <a:lnTo>
                  <a:pt x="400" y="320"/>
                </a:lnTo>
                <a:close/>
                <a:moveTo>
                  <a:pt x="480" y="320"/>
                </a:moveTo>
                <a:lnTo>
                  <a:pt x="613" y="320"/>
                </a:lnTo>
                <a:lnTo>
                  <a:pt x="613" y="667"/>
                </a:lnTo>
                <a:lnTo>
                  <a:pt x="480" y="667"/>
                </a:lnTo>
                <a:lnTo>
                  <a:pt x="480" y="320"/>
                </a:lnTo>
                <a:close/>
                <a:moveTo>
                  <a:pt x="640" y="320"/>
                </a:moveTo>
                <a:lnTo>
                  <a:pt x="693" y="320"/>
                </a:lnTo>
                <a:lnTo>
                  <a:pt x="693" y="667"/>
                </a:lnTo>
                <a:lnTo>
                  <a:pt x="640" y="667"/>
                </a:lnTo>
                <a:lnTo>
                  <a:pt x="640" y="320"/>
                </a:lnTo>
                <a:close/>
                <a:moveTo>
                  <a:pt x="114" y="293"/>
                </a:moveTo>
                <a:lnTo>
                  <a:pt x="427" y="35"/>
                </a:lnTo>
                <a:lnTo>
                  <a:pt x="739" y="293"/>
                </a:lnTo>
                <a:lnTo>
                  <a:pt x="676" y="293"/>
                </a:lnTo>
                <a:lnTo>
                  <a:pt x="427" y="80"/>
                </a:lnTo>
                <a:lnTo>
                  <a:pt x="178" y="293"/>
                </a:lnTo>
                <a:lnTo>
                  <a:pt x="114" y="293"/>
                </a:lnTo>
                <a:close/>
                <a:moveTo>
                  <a:pt x="160" y="320"/>
                </a:moveTo>
                <a:lnTo>
                  <a:pt x="213" y="320"/>
                </a:lnTo>
                <a:lnTo>
                  <a:pt x="213" y="667"/>
                </a:lnTo>
                <a:lnTo>
                  <a:pt x="160" y="667"/>
                </a:lnTo>
                <a:lnTo>
                  <a:pt x="160" y="320"/>
                </a:lnTo>
                <a:close/>
                <a:moveTo>
                  <a:pt x="93" y="693"/>
                </a:moveTo>
                <a:lnTo>
                  <a:pt x="760" y="693"/>
                </a:lnTo>
                <a:lnTo>
                  <a:pt x="760" y="747"/>
                </a:lnTo>
                <a:lnTo>
                  <a:pt x="93" y="747"/>
                </a:lnTo>
                <a:lnTo>
                  <a:pt x="93" y="693"/>
                </a:lnTo>
                <a:close/>
                <a:moveTo>
                  <a:pt x="827" y="827"/>
                </a:moveTo>
                <a:lnTo>
                  <a:pt x="27" y="827"/>
                </a:lnTo>
                <a:lnTo>
                  <a:pt x="27" y="773"/>
                </a:lnTo>
                <a:lnTo>
                  <a:pt x="827" y="773"/>
                </a:lnTo>
                <a:lnTo>
                  <a:pt x="827" y="827"/>
                </a:lnTo>
                <a:close/>
              </a:path>
            </a:pathLst>
          </a:custGeom>
          <a:solidFill>
            <a:schemeClr val="accent1"/>
          </a:solidFill>
          <a:ln>
            <a:noFill/>
          </a:ln>
        </p:spPr>
        <p:txBody>
          <a:bodyPr/>
          <a:lstStyle/>
          <a:p>
            <a:endParaRPr lang="zh-CN" altLang="en-US"/>
          </a:p>
        </p:txBody>
      </p:sp>
      <p:sp>
        <p:nvSpPr>
          <p:cNvPr id="152" name="warehouse_117515">
            <a:extLst>
              <a:ext uri="{FF2B5EF4-FFF2-40B4-BE49-F238E27FC236}">
                <a16:creationId xmlns:a16="http://schemas.microsoft.com/office/drawing/2014/main" id="{34312B66-D8F5-4ACB-AF65-4CB519CDE866}"/>
              </a:ext>
            </a:extLst>
          </p:cNvPr>
          <p:cNvSpPr>
            <a:spLocks noChangeAspect="1"/>
          </p:cNvSpPr>
          <p:nvPr/>
        </p:nvSpPr>
        <p:spPr bwMode="auto">
          <a:xfrm>
            <a:off x="5794119" y="1613725"/>
            <a:ext cx="521644" cy="521120"/>
          </a:xfrm>
          <a:custGeom>
            <a:avLst/>
            <a:gdLst>
              <a:gd name="connsiteX0" fmla="*/ 196532 w 606258"/>
              <a:gd name="connsiteY0" fmla="*/ 431595 h 605649"/>
              <a:gd name="connsiteX1" fmla="*/ 196532 w 606258"/>
              <a:gd name="connsiteY1" fmla="*/ 579884 h 605649"/>
              <a:gd name="connsiteX2" fmla="*/ 407389 w 606258"/>
              <a:gd name="connsiteY2" fmla="*/ 579884 h 605649"/>
              <a:gd name="connsiteX3" fmla="*/ 407389 w 606258"/>
              <a:gd name="connsiteY3" fmla="*/ 431595 h 605649"/>
              <a:gd name="connsiteX4" fmla="*/ 315470 w 606258"/>
              <a:gd name="connsiteY4" fmla="*/ 431595 h 605649"/>
              <a:gd name="connsiteX5" fmla="*/ 315470 w 606258"/>
              <a:gd name="connsiteY5" fmla="*/ 478028 h 605649"/>
              <a:gd name="connsiteX6" fmla="*/ 289658 w 606258"/>
              <a:gd name="connsiteY6" fmla="*/ 478028 h 605649"/>
              <a:gd name="connsiteX7" fmla="*/ 289658 w 606258"/>
              <a:gd name="connsiteY7" fmla="*/ 431595 h 605649"/>
              <a:gd name="connsiteX8" fmla="*/ 170627 w 606258"/>
              <a:gd name="connsiteY8" fmla="*/ 405737 h 605649"/>
              <a:gd name="connsiteX9" fmla="*/ 433201 w 606258"/>
              <a:gd name="connsiteY9" fmla="*/ 405737 h 605649"/>
              <a:gd name="connsiteX10" fmla="*/ 433201 w 606258"/>
              <a:gd name="connsiteY10" fmla="*/ 605649 h 605649"/>
              <a:gd name="connsiteX11" fmla="*/ 170627 w 606258"/>
              <a:gd name="connsiteY11" fmla="*/ 605649 h 605649"/>
              <a:gd name="connsiteX12" fmla="*/ 24602 w 606258"/>
              <a:gd name="connsiteY12" fmla="*/ 230347 h 605649"/>
              <a:gd name="connsiteX13" fmla="*/ 24602 w 606258"/>
              <a:gd name="connsiteY13" fmla="*/ 579902 h 605649"/>
              <a:gd name="connsiteX14" fmla="*/ 102214 w 606258"/>
              <a:gd name="connsiteY14" fmla="*/ 579902 h 605649"/>
              <a:gd name="connsiteX15" fmla="*/ 102214 w 606258"/>
              <a:gd name="connsiteY15" fmla="*/ 345197 h 605649"/>
              <a:gd name="connsiteX16" fmla="*/ 115119 w 606258"/>
              <a:gd name="connsiteY16" fmla="*/ 332312 h 605649"/>
              <a:gd name="connsiteX17" fmla="*/ 488885 w 606258"/>
              <a:gd name="connsiteY17" fmla="*/ 332312 h 605649"/>
              <a:gd name="connsiteX18" fmla="*/ 501789 w 606258"/>
              <a:gd name="connsiteY18" fmla="*/ 345197 h 605649"/>
              <a:gd name="connsiteX19" fmla="*/ 501789 w 606258"/>
              <a:gd name="connsiteY19" fmla="*/ 579902 h 605649"/>
              <a:gd name="connsiteX20" fmla="*/ 579401 w 606258"/>
              <a:gd name="connsiteY20" fmla="*/ 579902 h 605649"/>
              <a:gd name="connsiteX21" fmla="*/ 579401 w 606258"/>
              <a:gd name="connsiteY21" fmla="*/ 230347 h 605649"/>
              <a:gd name="connsiteX22" fmla="*/ 302652 w 606258"/>
              <a:gd name="connsiteY22" fmla="*/ 27808 h 605649"/>
              <a:gd name="connsiteX23" fmla="*/ 51711 w 606258"/>
              <a:gd name="connsiteY23" fmla="*/ 204485 h 605649"/>
              <a:gd name="connsiteX24" fmla="*/ 552200 w 606258"/>
              <a:gd name="connsiteY24" fmla="*/ 204485 h 605649"/>
              <a:gd name="connsiteX25" fmla="*/ 294853 w 606258"/>
              <a:gd name="connsiteY25" fmla="*/ 1946 h 605649"/>
              <a:gd name="connsiteX26" fmla="*/ 310264 w 606258"/>
              <a:gd name="connsiteY26" fmla="*/ 1946 h 605649"/>
              <a:gd name="connsiteX27" fmla="*/ 601218 w 606258"/>
              <a:gd name="connsiteY27" fmla="*/ 206617 h 605649"/>
              <a:gd name="connsiteX28" fmla="*/ 606232 w 606258"/>
              <a:gd name="connsiteY28" fmla="*/ 217463 h 605649"/>
              <a:gd name="connsiteX29" fmla="*/ 606232 w 606258"/>
              <a:gd name="connsiteY29" fmla="*/ 592694 h 605649"/>
              <a:gd name="connsiteX30" fmla="*/ 593420 w 606258"/>
              <a:gd name="connsiteY30" fmla="*/ 605578 h 605649"/>
              <a:gd name="connsiteX31" fmla="*/ 489906 w 606258"/>
              <a:gd name="connsiteY31" fmla="*/ 605578 h 605649"/>
              <a:gd name="connsiteX32" fmla="*/ 477001 w 606258"/>
              <a:gd name="connsiteY32" fmla="*/ 592694 h 605649"/>
              <a:gd name="connsiteX33" fmla="*/ 477001 w 606258"/>
              <a:gd name="connsiteY33" fmla="*/ 357989 h 605649"/>
              <a:gd name="connsiteX34" fmla="*/ 129230 w 606258"/>
              <a:gd name="connsiteY34" fmla="*/ 357989 h 605649"/>
              <a:gd name="connsiteX35" fmla="*/ 129230 w 606258"/>
              <a:gd name="connsiteY35" fmla="*/ 592694 h 605649"/>
              <a:gd name="connsiteX36" fmla="*/ 116326 w 606258"/>
              <a:gd name="connsiteY36" fmla="*/ 605578 h 605649"/>
              <a:gd name="connsiteX37" fmla="*/ 12812 w 606258"/>
              <a:gd name="connsiteY37" fmla="*/ 605578 h 605649"/>
              <a:gd name="connsiteX38" fmla="*/ 0 w 606258"/>
              <a:gd name="connsiteY38" fmla="*/ 592694 h 605649"/>
              <a:gd name="connsiteX39" fmla="*/ 0 w 606258"/>
              <a:gd name="connsiteY39" fmla="*/ 217370 h 605649"/>
              <a:gd name="connsiteX40" fmla="*/ 4827 w 606258"/>
              <a:gd name="connsiteY40" fmla="*/ 206988 h 6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6258" h="605649">
                <a:moveTo>
                  <a:pt x="196532" y="431595"/>
                </a:moveTo>
                <a:lnTo>
                  <a:pt x="196532" y="579884"/>
                </a:lnTo>
                <a:lnTo>
                  <a:pt x="407389" y="579884"/>
                </a:lnTo>
                <a:lnTo>
                  <a:pt x="407389" y="431595"/>
                </a:lnTo>
                <a:lnTo>
                  <a:pt x="315470" y="431595"/>
                </a:lnTo>
                <a:lnTo>
                  <a:pt x="315470" y="478028"/>
                </a:lnTo>
                <a:lnTo>
                  <a:pt x="289658" y="478028"/>
                </a:lnTo>
                <a:lnTo>
                  <a:pt x="289658" y="431595"/>
                </a:lnTo>
                <a:close/>
                <a:moveTo>
                  <a:pt x="170627" y="405737"/>
                </a:moveTo>
                <a:lnTo>
                  <a:pt x="433201" y="405737"/>
                </a:lnTo>
                <a:lnTo>
                  <a:pt x="433201" y="605649"/>
                </a:lnTo>
                <a:lnTo>
                  <a:pt x="170627" y="605649"/>
                </a:lnTo>
                <a:close/>
                <a:moveTo>
                  <a:pt x="24602" y="230347"/>
                </a:moveTo>
                <a:lnTo>
                  <a:pt x="24602" y="579902"/>
                </a:lnTo>
                <a:lnTo>
                  <a:pt x="102214" y="579902"/>
                </a:lnTo>
                <a:lnTo>
                  <a:pt x="102214" y="345197"/>
                </a:lnTo>
                <a:cubicBezTo>
                  <a:pt x="102214" y="337503"/>
                  <a:pt x="107320" y="332312"/>
                  <a:pt x="115119" y="332312"/>
                </a:cubicBezTo>
                <a:lnTo>
                  <a:pt x="488885" y="332312"/>
                </a:lnTo>
                <a:cubicBezTo>
                  <a:pt x="496590" y="332312"/>
                  <a:pt x="501789" y="337410"/>
                  <a:pt x="501789" y="345197"/>
                </a:cubicBezTo>
                <a:lnTo>
                  <a:pt x="501789" y="579902"/>
                </a:lnTo>
                <a:lnTo>
                  <a:pt x="579401" y="579902"/>
                </a:lnTo>
                <a:lnTo>
                  <a:pt x="579401" y="230347"/>
                </a:lnTo>
                <a:close/>
                <a:moveTo>
                  <a:pt x="302652" y="27808"/>
                </a:moveTo>
                <a:lnTo>
                  <a:pt x="51711" y="204485"/>
                </a:lnTo>
                <a:lnTo>
                  <a:pt x="552200" y="204485"/>
                </a:lnTo>
                <a:close/>
                <a:moveTo>
                  <a:pt x="294853" y="1946"/>
                </a:moveTo>
                <a:cubicBezTo>
                  <a:pt x="298660" y="-649"/>
                  <a:pt x="305065" y="-649"/>
                  <a:pt x="310264" y="1946"/>
                </a:cubicBezTo>
                <a:lnTo>
                  <a:pt x="601218" y="206617"/>
                </a:lnTo>
                <a:cubicBezTo>
                  <a:pt x="604561" y="208842"/>
                  <a:pt x="606510" y="212643"/>
                  <a:pt x="606232" y="217463"/>
                </a:cubicBezTo>
                <a:lnTo>
                  <a:pt x="606232" y="592694"/>
                </a:lnTo>
                <a:cubicBezTo>
                  <a:pt x="606232" y="600387"/>
                  <a:pt x="599826" y="605578"/>
                  <a:pt x="593420" y="605578"/>
                </a:cubicBezTo>
                <a:lnTo>
                  <a:pt x="489906" y="605578"/>
                </a:lnTo>
                <a:cubicBezTo>
                  <a:pt x="482200" y="605578"/>
                  <a:pt x="477001" y="600480"/>
                  <a:pt x="477001" y="592694"/>
                </a:cubicBezTo>
                <a:lnTo>
                  <a:pt x="477001" y="357989"/>
                </a:lnTo>
                <a:lnTo>
                  <a:pt x="129230" y="357989"/>
                </a:lnTo>
                <a:lnTo>
                  <a:pt x="129230" y="592694"/>
                </a:lnTo>
                <a:cubicBezTo>
                  <a:pt x="129230" y="600387"/>
                  <a:pt x="124124" y="605578"/>
                  <a:pt x="116326" y="605578"/>
                </a:cubicBezTo>
                <a:lnTo>
                  <a:pt x="12812" y="605578"/>
                </a:lnTo>
                <a:cubicBezTo>
                  <a:pt x="5199" y="605578"/>
                  <a:pt x="0" y="600480"/>
                  <a:pt x="0" y="592694"/>
                </a:cubicBezTo>
                <a:lnTo>
                  <a:pt x="0" y="217370"/>
                </a:lnTo>
                <a:cubicBezTo>
                  <a:pt x="0" y="212921"/>
                  <a:pt x="1857" y="209213"/>
                  <a:pt x="4827" y="206988"/>
                </a:cubicBezTo>
                <a:close/>
              </a:path>
            </a:pathLst>
          </a:custGeom>
          <a:solidFill>
            <a:schemeClr val="accent1"/>
          </a:solidFill>
          <a:ln>
            <a:noFill/>
          </a:ln>
        </p:spPr>
        <p:txBody>
          <a:bodyPr/>
          <a:lstStyle/>
          <a:p>
            <a:endParaRPr lang="zh-CN" altLang="en-US"/>
          </a:p>
        </p:txBody>
      </p:sp>
      <p:sp>
        <p:nvSpPr>
          <p:cNvPr id="153" name="turned-off_386611">
            <a:extLst>
              <a:ext uri="{FF2B5EF4-FFF2-40B4-BE49-F238E27FC236}">
                <a16:creationId xmlns:a16="http://schemas.microsoft.com/office/drawing/2014/main" id="{FB93EB3D-C5ED-462D-A1ED-930B16D2BCE1}"/>
              </a:ext>
            </a:extLst>
          </p:cNvPr>
          <p:cNvSpPr>
            <a:spLocks noChangeAspect="1"/>
          </p:cNvSpPr>
          <p:nvPr/>
        </p:nvSpPr>
        <p:spPr bwMode="auto">
          <a:xfrm>
            <a:off x="3368534" y="5031724"/>
            <a:ext cx="311985" cy="521644"/>
          </a:xfrm>
          <a:custGeom>
            <a:avLst/>
            <a:gdLst>
              <a:gd name="T0" fmla="*/ 1861 w 4156"/>
              <a:gd name="T1" fmla="*/ 146 h 6958"/>
              <a:gd name="T2" fmla="*/ 308 w 4156"/>
              <a:gd name="T3" fmla="*/ 3191 h 6958"/>
              <a:gd name="T4" fmla="*/ 515 w 4156"/>
              <a:gd name="T5" fmla="*/ 4455 h 6958"/>
              <a:gd name="T6" fmla="*/ 743 w 4156"/>
              <a:gd name="T7" fmla="*/ 5365 h 6958"/>
              <a:gd name="T8" fmla="*/ 2108 w 4156"/>
              <a:gd name="T9" fmla="*/ 6958 h 6958"/>
              <a:gd name="T10" fmla="*/ 3473 w 4156"/>
              <a:gd name="T11" fmla="*/ 5365 h 6958"/>
              <a:gd name="T12" fmla="*/ 3701 w 4156"/>
              <a:gd name="T13" fmla="*/ 4455 h 6958"/>
              <a:gd name="T14" fmla="*/ 3927 w 4156"/>
              <a:gd name="T15" fmla="*/ 3140 h 6958"/>
              <a:gd name="T16" fmla="*/ 2108 w 4156"/>
              <a:gd name="T17" fmla="*/ 6503 h 6958"/>
              <a:gd name="T18" fmla="*/ 2563 w 4156"/>
              <a:gd name="T19" fmla="*/ 6047 h 6958"/>
              <a:gd name="T20" fmla="*/ 2791 w 4156"/>
              <a:gd name="T21" fmla="*/ 5592 h 6958"/>
              <a:gd name="T22" fmla="*/ 1198 w 4156"/>
              <a:gd name="T23" fmla="*/ 5365 h 6958"/>
              <a:gd name="T24" fmla="*/ 2791 w 4156"/>
              <a:gd name="T25" fmla="*/ 5137 h 6958"/>
              <a:gd name="T26" fmla="*/ 2791 w 4156"/>
              <a:gd name="T27" fmla="*/ 5592 h 6958"/>
              <a:gd name="T28" fmla="*/ 1198 w 4156"/>
              <a:gd name="T29" fmla="*/ 4682 h 6958"/>
              <a:gd name="T30" fmla="*/ 1198 w 4156"/>
              <a:gd name="T31" fmla="*/ 4227 h 6958"/>
              <a:gd name="T32" fmla="*/ 3246 w 4156"/>
              <a:gd name="T33" fmla="*/ 4455 h 6958"/>
              <a:gd name="T34" fmla="*/ 1876 w 4156"/>
              <a:gd name="T35" fmla="*/ 3772 h 6958"/>
              <a:gd name="T36" fmla="*/ 2333 w 4156"/>
              <a:gd name="T37" fmla="*/ 3317 h 6958"/>
              <a:gd name="T38" fmla="*/ 1876 w 4156"/>
              <a:gd name="T39" fmla="*/ 3772 h 6958"/>
              <a:gd name="T40" fmla="*/ 3198 w 4156"/>
              <a:gd name="T41" fmla="*/ 3796 h 6958"/>
              <a:gd name="T42" fmla="*/ 2786 w 4156"/>
              <a:gd name="T43" fmla="*/ 3772 h 6958"/>
              <a:gd name="T44" fmla="*/ 3046 w 4156"/>
              <a:gd name="T45" fmla="*/ 2473 h 6958"/>
              <a:gd name="T46" fmla="*/ 3179 w 4156"/>
              <a:gd name="T47" fmla="*/ 2018 h 6958"/>
              <a:gd name="T48" fmla="*/ 2724 w 4156"/>
              <a:gd name="T49" fmla="*/ 2151 h 6958"/>
              <a:gd name="T50" fmla="*/ 1861 w 4156"/>
              <a:gd name="T51" fmla="*/ 2862 h 6958"/>
              <a:gd name="T52" fmla="*/ 1359 w 4156"/>
              <a:gd name="T53" fmla="*/ 2018 h 6958"/>
              <a:gd name="T54" fmla="*/ 1037 w 4156"/>
              <a:gd name="T55" fmla="*/ 2340 h 6958"/>
              <a:gd name="T56" fmla="*/ 1425 w 4156"/>
              <a:gd name="T57" fmla="*/ 3059 h 6958"/>
              <a:gd name="T58" fmla="*/ 1198 w 4156"/>
              <a:gd name="T59" fmla="*/ 3772 h 6958"/>
              <a:gd name="T60" fmla="*/ 732 w 4156"/>
              <a:gd name="T61" fmla="*/ 3024 h 6958"/>
              <a:gd name="T62" fmla="*/ 1914 w 4156"/>
              <a:gd name="T63" fmla="*/ 598 h 6958"/>
              <a:gd name="T64" fmla="*/ 3505 w 4156"/>
              <a:gd name="T65" fmla="*/ 2969 h 6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56" h="6958">
                <a:moveTo>
                  <a:pt x="4156" y="2179"/>
                </a:moveTo>
                <a:cubicBezTo>
                  <a:pt x="4156" y="962"/>
                  <a:pt x="3095" y="0"/>
                  <a:pt x="1861" y="146"/>
                </a:cubicBezTo>
                <a:cubicBezTo>
                  <a:pt x="968" y="250"/>
                  <a:pt x="223" y="963"/>
                  <a:pt x="85" y="1855"/>
                </a:cubicBezTo>
                <a:cubicBezTo>
                  <a:pt x="0" y="2408"/>
                  <a:pt x="116" y="2702"/>
                  <a:pt x="308" y="3191"/>
                </a:cubicBezTo>
                <a:cubicBezTo>
                  <a:pt x="398" y="3418"/>
                  <a:pt x="508" y="3696"/>
                  <a:pt x="629" y="4077"/>
                </a:cubicBezTo>
                <a:cubicBezTo>
                  <a:pt x="557" y="4185"/>
                  <a:pt x="515" y="4315"/>
                  <a:pt x="515" y="4455"/>
                </a:cubicBezTo>
                <a:cubicBezTo>
                  <a:pt x="515" y="4696"/>
                  <a:pt x="641" y="4908"/>
                  <a:pt x="831" y="5030"/>
                </a:cubicBezTo>
                <a:cubicBezTo>
                  <a:pt x="775" y="5129"/>
                  <a:pt x="743" y="5243"/>
                  <a:pt x="743" y="5365"/>
                </a:cubicBezTo>
                <a:cubicBezTo>
                  <a:pt x="743" y="5661"/>
                  <a:pt x="933" y="5914"/>
                  <a:pt x="1198" y="6008"/>
                </a:cubicBezTo>
                <a:cubicBezTo>
                  <a:pt x="1198" y="6593"/>
                  <a:pt x="1637" y="6958"/>
                  <a:pt x="2108" y="6958"/>
                </a:cubicBezTo>
                <a:cubicBezTo>
                  <a:pt x="2577" y="6958"/>
                  <a:pt x="3018" y="6596"/>
                  <a:pt x="3018" y="6008"/>
                </a:cubicBezTo>
                <a:cubicBezTo>
                  <a:pt x="3283" y="5914"/>
                  <a:pt x="3473" y="5661"/>
                  <a:pt x="3473" y="5365"/>
                </a:cubicBezTo>
                <a:cubicBezTo>
                  <a:pt x="3473" y="5243"/>
                  <a:pt x="3441" y="5129"/>
                  <a:pt x="3385" y="5030"/>
                </a:cubicBezTo>
                <a:cubicBezTo>
                  <a:pt x="3575" y="4908"/>
                  <a:pt x="3701" y="4696"/>
                  <a:pt x="3701" y="4455"/>
                </a:cubicBezTo>
                <a:cubicBezTo>
                  <a:pt x="3701" y="4315"/>
                  <a:pt x="3659" y="4184"/>
                  <a:pt x="3586" y="4076"/>
                </a:cubicBezTo>
                <a:cubicBezTo>
                  <a:pt x="3725" y="3640"/>
                  <a:pt x="3841" y="3354"/>
                  <a:pt x="3927" y="3140"/>
                </a:cubicBezTo>
                <a:cubicBezTo>
                  <a:pt x="4070" y="2788"/>
                  <a:pt x="4156" y="2576"/>
                  <a:pt x="4156" y="2179"/>
                </a:cubicBezTo>
                <a:close/>
                <a:moveTo>
                  <a:pt x="2108" y="6503"/>
                </a:moveTo>
                <a:cubicBezTo>
                  <a:pt x="1857" y="6503"/>
                  <a:pt x="1653" y="6298"/>
                  <a:pt x="1653" y="6047"/>
                </a:cubicBezTo>
                <a:lnTo>
                  <a:pt x="2563" y="6047"/>
                </a:lnTo>
                <a:cubicBezTo>
                  <a:pt x="2563" y="6298"/>
                  <a:pt x="2359" y="6503"/>
                  <a:pt x="2108" y="6503"/>
                </a:cubicBezTo>
                <a:close/>
                <a:moveTo>
                  <a:pt x="2791" y="5592"/>
                </a:moveTo>
                <a:lnTo>
                  <a:pt x="1425" y="5592"/>
                </a:lnTo>
                <a:cubicBezTo>
                  <a:pt x="1300" y="5592"/>
                  <a:pt x="1198" y="5490"/>
                  <a:pt x="1198" y="5365"/>
                </a:cubicBezTo>
                <a:cubicBezTo>
                  <a:pt x="1198" y="5239"/>
                  <a:pt x="1300" y="5137"/>
                  <a:pt x="1425" y="5137"/>
                </a:cubicBezTo>
                <a:lnTo>
                  <a:pt x="2791" y="5137"/>
                </a:lnTo>
                <a:cubicBezTo>
                  <a:pt x="2916" y="5137"/>
                  <a:pt x="3018" y="5239"/>
                  <a:pt x="3018" y="5365"/>
                </a:cubicBezTo>
                <a:cubicBezTo>
                  <a:pt x="3018" y="5490"/>
                  <a:pt x="2916" y="5592"/>
                  <a:pt x="2791" y="5592"/>
                </a:cubicBezTo>
                <a:close/>
                <a:moveTo>
                  <a:pt x="3018" y="4682"/>
                </a:moveTo>
                <a:lnTo>
                  <a:pt x="1198" y="4682"/>
                </a:lnTo>
                <a:cubicBezTo>
                  <a:pt x="1072" y="4682"/>
                  <a:pt x="970" y="4580"/>
                  <a:pt x="970" y="4455"/>
                </a:cubicBezTo>
                <a:cubicBezTo>
                  <a:pt x="970" y="4329"/>
                  <a:pt x="1072" y="4227"/>
                  <a:pt x="1198" y="4227"/>
                </a:cubicBezTo>
                <a:lnTo>
                  <a:pt x="3018" y="4227"/>
                </a:lnTo>
                <a:cubicBezTo>
                  <a:pt x="3144" y="4227"/>
                  <a:pt x="3246" y="4329"/>
                  <a:pt x="3246" y="4455"/>
                </a:cubicBezTo>
                <a:cubicBezTo>
                  <a:pt x="3246" y="4580"/>
                  <a:pt x="3144" y="4682"/>
                  <a:pt x="3018" y="4682"/>
                </a:cubicBezTo>
                <a:close/>
                <a:moveTo>
                  <a:pt x="1876" y="3772"/>
                </a:moveTo>
                <a:lnTo>
                  <a:pt x="1876" y="3317"/>
                </a:lnTo>
                <a:lnTo>
                  <a:pt x="2333" y="3317"/>
                </a:lnTo>
                <a:lnTo>
                  <a:pt x="2333" y="3772"/>
                </a:lnTo>
                <a:lnTo>
                  <a:pt x="1876" y="3772"/>
                </a:lnTo>
                <a:close/>
                <a:moveTo>
                  <a:pt x="3505" y="2969"/>
                </a:moveTo>
                <a:cubicBezTo>
                  <a:pt x="3426" y="3166"/>
                  <a:pt x="3322" y="3422"/>
                  <a:pt x="3198" y="3796"/>
                </a:cubicBezTo>
                <a:cubicBezTo>
                  <a:pt x="3141" y="3780"/>
                  <a:pt x="3081" y="3772"/>
                  <a:pt x="3018" y="3772"/>
                </a:cubicBezTo>
                <a:lnTo>
                  <a:pt x="2786" y="3772"/>
                </a:lnTo>
                <a:cubicBezTo>
                  <a:pt x="2786" y="3047"/>
                  <a:pt x="2788" y="3089"/>
                  <a:pt x="2788" y="3089"/>
                </a:cubicBezTo>
                <a:cubicBezTo>
                  <a:pt x="2788" y="2857"/>
                  <a:pt x="2881" y="2638"/>
                  <a:pt x="3046" y="2473"/>
                </a:cubicBezTo>
                <a:lnTo>
                  <a:pt x="3179" y="2340"/>
                </a:lnTo>
                <a:cubicBezTo>
                  <a:pt x="3268" y="2251"/>
                  <a:pt x="3268" y="2107"/>
                  <a:pt x="3179" y="2018"/>
                </a:cubicBezTo>
                <a:cubicBezTo>
                  <a:pt x="3090" y="1929"/>
                  <a:pt x="2946" y="1929"/>
                  <a:pt x="2857" y="2018"/>
                </a:cubicBezTo>
                <a:lnTo>
                  <a:pt x="2724" y="2151"/>
                </a:lnTo>
                <a:cubicBezTo>
                  <a:pt x="2528" y="2347"/>
                  <a:pt x="2401" y="2594"/>
                  <a:pt x="2355" y="2862"/>
                </a:cubicBezTo>
                <a:lnTo>
                  <a:pt x="1861" y="2862"/>
                </a:lnTo>
                <a:cubicBezTo>
                  <a:pt x="1815" y="2594"/>
                  <a:pt x="1688" y="2347"/>
                  <a:pt x="1492" y="2151"/>
                </a:cubicBezTo>
                <a:lnTo>
                  <a:pt x="1359" y="2018"/>
                </a:lnTo>
                <a:cubicBezTo>
                  <a:pt x="1270" y="1929"/>
                  <a:pt x="1126" y="1929"/>
                  <a:pt x="1037" y="2018"/>
                </a:cubicBezTo>
                <a:cubicBezTo>
                  <a:pt x="948" y="2107"/>
                  <a:pt x="948" y="2251"/>
                  <a:pt x="1037" y="2340"/>
                </a:cubicBezTo>
                <a:lnTo>
                  <a:pt x="1170" y="2473"/>
                </a:lnTo>
                <a:cubicBezTo>
                  <a:pt x="1328" y="2631"/>
                  <a:pt x="1417" y="2837"/>
                  <a:pt x="1425" y="3059"/>
                </a:cubicBezTo>
                <a:cubicBezTo>
                  <a:pt x="1421" y="3083"/>
                  <a:pt x="1422" y="3029"/>
                  <a:pt x="1422" y="3772"/>
                </a:cubicBezTo>
                <a:lnTo>
                  <a:pt x="1198" y="3772"/>
                </a:lnTo>
                <a:cubicBezTo>
                  <a:pt x="1135" y="3772"/>
                  <a:pt x="1074" y="3781"/>
                  <a:pt x="1017" y="3797"/>
                </a:cubicBezTo>
                <a:cubicBezTo>
                  <a:pt x="909" y="3473"/>
                  <a:pt x="813" y="3228"/>
                  <a:pt x="732" y="3024"/>
                </a:cubicBezTo>
                <a:cubicBezTo>
                  <a:pt x="545" y="2551"/>
                  <a:pt x="468" y="2355"/>
                  <a:pt x="535" y="1924"/>
                </a:cubicBezTo>
                <a:cubicBezTo>
                  <a:pt x="641" y="1237"/>
                  <a:pt x="1221" y="679"/>
                  <a:pt x="1914" y="598"/>
                </a:cubicBezTo>
                <a:cubicBezTo>
                  <a:pt x="2901" y="482"/>
                  <a:pt x="3701" y="1255"/>
                  <a:pt x="3701" y="2179"/>
                </a:cubicBezTo>
                <a:cubicBezTo>
                  <a:pt x="3701" y="2487"/>
                  <a:pt x="3640" y="2638"/>
                  <a:pt x="3505" y="2969"/>
                </a:cubicBezTo>
                <a:close/>
              </a:path>
            </a:pathLst>
          </a:custGeom>
          <a:solidFill>
            <a:schemeClr val="accent1"/>
          </a:solidFill>
          <a:ln>
            <a:noFill/>
          </a:ln>
        </p:spPr>
        <p:txBody>
          <a:bodyPr/>
          <a:lstStyle/>
          <a:p>
            <a:endParaRPr lang="zh-CN" altLang="en-US"/>
          </a:p>
        </p:txBody>
      </p:sp>
      <p:sp>
        <p:nvSpPr>
          <p:cNvPr id="154" name="simple-house_13364">
            <a:extLst>
              <a:ext uri="{FF2B5EF4-FFF2-40B4-BE49-F238E27FC236}">
                <a16:creationId xmlns:a16="http://schemas.microsoft.com/office/drawing/2014/main" id="{DFA95E68-EFC1-4B09-A7AD-38A966F94F98}"/>
              </a:ext>
            </a:extLst>
          </p:cNvPr>
          <p:cNvSpPr>
            <a:spLocks noChangeAspect="1"/>
          </p:cNvSpPr>
          <p:nvPr/>
        </p:nvSpPr>
        <p:spPr bwMode="auto">
          <a:xfrm>
            <a:off x="4060102" y="1655457"/>
            <a:ext cx="521644" cy="437656"/>
          </a:xfrm>
          <a:custGeom>
            <a:avLst/>
            <a:gdLst>
              <a:gd name="connsiteX0" fmla="*/ 312521 w 609058"/>
              <a:gd name="connsiteY0" fmla="*/ 95860 h 510996"/>
              <a:gd name="connsiteX1" fmla="*/ 305939 w 609058"/>
              <a:gd name="connsiteY1" fmla="*/ 97348 h 510996"/>
              <a:gd name="connsiteX2" fmla="*/ 115205 w 609058"/>
              <a:gd name="connsiteY2" fmla="*/ 216383 h 510996"/>
              <a:gd name="connsiteX3" fmla="*/ 107258 w 609058"/>
              <a:gd name="connsiteY3" fmla="*/ 230271 h 510996"/>
              <a:gd name="connsiteX4" fmla="*/ 107258 w 609058"/>
              <a:gd name="connsiteY4" fmla="*/ 481237 h 510996"/>
              <a:gd name="connsiteX5" fmla="*/ 110238 w 609058"/>
              <a:gd name="connsiteY5" fmla="*/ 484213 h 510996"/>
              <a:gd name="connsiteX6" fmla="*/ 208586 w 609058"/>
              <a:gd name="connsiteY6" fmla="*/ 484213 h 510996"/>
              <a:gd name="connsiteX7" fmla="*/ 208586 w 609058"/>
              <a:gd name="connsiteY7" fmla="*/ 481237 h 510996"/>
              <a:gd name="connsiteX8" fmla="*/ 208586 w 609058"/>
              <a:gd name="connsiteY8" fmla="*/ 243166 h 510996"/>
              <a:gd name="connsiteX9" fmla="*/ 238388 w 609058"/>
              <a:gd name="connsiteY9" fmla="*/ 213407 h 510996"/>
              <a:gd name="connsiteX10" fmla="*/ 373491 w 609058"/>
              <a:gd name="connsiteY10" fmla="*/ 213407 h 510996"/>
              <a:gd name="connsiteX11" fmla="*/ 403293 w 609058"/>
              <a:gd name="connsiteY11" fmla="*/ 243166 h 510996"/>
              <a:gd name="connsiteX12" fmla="*/ 403293 w 609058"/>
              <a:gd name="connsiteY12" fmla="*/ 481237 h 510996"/>
              <a:gd name="connsiteX13" fmla="*/ 403293 w 609058"/>
              <a:gd name="connsiteY13" fmla="*/ 484213 h 510996"/>
              <a:gd name="connsiteX14" fmla="*/ 498660 w 609058"/>
              <a:gd name="connsiteY14" fmla="*/ 484213 h 510996"/>
              <a:gd name="connsiteX15" fmla="*/ 501640 w 609058"/>
              <a:gd name="connsiteY15" fmla="*/ 481237 h 510996"/>
              <a:gd name="connsiteX16" fmla="*/ 501640 w 609058"/>
              <a:gd name="connsiteY16" fmla="*/ 219359 h 510996"/>
              <a:gd name="connsiteX17" fmla="*/ 493693 w 609058"/>
              <a:gd name="connsiteY17" fmla="*/ 205472 h 510996"/>
              <a:gd name="connsiteX18" fmla="*/ 319847 w 609058"/>
              <a:gd name="connsiteY18" fmla="*/ 97348 h 510996"/>
              <a:gd name="connsiteX19" fmla="*/ 312521 w 609058"/>
              <a:gd name="connsiteY19" fmla="*/ 95860 h 510996"/>
              <a:gd name="connsiteX20" fmla="*/ 312521 w 609058"/>
              <a:gd name="connsiteY20" fmla="*/ 69325 h 510996"/>
              <a:gd name="connsiteX21" fmla="*/ 333755 w 609058"/>
              <a:gd name="connsiteY21" fmla="*/ 74533 h 510996"/>
              <a:gd name="connsiteX22" fmla="*/ 507601 w 609058"/>
              <a:gd name="connsiteY22" fmla="*/ 183649 h 510996"/>
              <a:gd name="connsiteX23" fmla="*/ 528462 w 609058"/>
              <a:gd name="connsiteY23" fmla="*/ 219359 h 510996"/>
              <a:gd name="connsiteX24" fmla="*/ 528462 w 609058"/>
              <a:gd name="connsiteY24" fmla="*/ 481237 h 510996"/>
              <a:gd name="connsiteX25" fmla="*/ 498660 w 609058"/>
              <a:gd name="connsiteY25" fmla="*/ 510996 h 510996"/>
              <a:gd name="connsiteX26" fmla="*/ 376471 w 609058"/>
              <a:gd name="connsiteY26" fmla="*/ 510996 h 510996"/>
              <a:gd name="connsiteX27" fmla="*/ 376471 w 609058"/>
              <a:gd name="connsiteY27" fmla="*/ 243166 h 510996"/>
              <a:gd name="connsiteX28" fmla="*/ 373491 w 609058"/>
              <a:gd name="connsiteY28" fmla="*/ 240190 h 510996"/>
              <a:gd name="connsiteX29" fmla="*/ 238388 w 609058"/>
              <a:gd name="connsiteY29" fmla="*/ 240190 h 510996"/>
              <a:gd name="connsiteX30" fmla="*/ 235408 w 609058"/>
              <a:gd name="connsiteY30" fmla="*/ 243166 h 510996"/>
              <a:gd name="connsiteX31" fmla="*/ 235408 w 609058"/>
              <a:gd name="connsiteY31" fmla="*/ 481237 h 510996"/>
              <a:gd name="connsiteX32" fmla="*/ 235408 w 609058"/>
              <a:gd name="connsiteY32" fmla="*/ 510996 h 510996"/>
              <a:gd name="connsiteX33" fmla="*/ 110238 w 609058"/>
              <a:gd name="connsiteY33" fmla="*/ 510996 h 510996"/>
              <a:gd name="connsiteX34" fmla="*/ 80436 w 609058"/>
              <a:gd name="connsiteY34" fmla="*/ 481237 h 510996"/>
              <a:gd name="connsiteX35" fmla="*/ 80436 w 609058"/>
              <a:gd name="connsiteY35" fmla="*/ 230271 h 510996"/>
              <a:gd name="connsiteX36" fmla="*/ 100304 w 609058"/>
              <a:gd name="connsiteY36" fmla="*/ 194560 h 510996"/>
              <a:gd name="connsiteX37" fmla="*/ 292032 w 609058"/>
              <a:gd name="connsiteY37" fmla="*/ 74533 h 510996"/>
              <a:gd name="connsiteX38" fmla="*/ 312521 w 609058"/>
              <a:gd name="connsiteY38" fmla="*/ 69325 h 510996"/>
              <a:gd name="connsiteX39" fmla="*/ 312972 w 609058"/>
              <a:gd name="connsiteY39" fmla="*/ 6 h 510996"/>
              <a:gd name="connsiteX40" fmla="*/ 333832 w 609058"/>
              <a:gd name="connsiteY40" fmla="*/ 5088 h 510996"/>
              <a:gd name="connsiteX41" fmla="*/ 603018 w 609058"/>
              <a:gd name="connsiteY41" fmla="*/ 176644 h 510996"/>
              <a:gd name="connsiteX42" fmla="*/ 606991 w 609058"/>
              <a:gd name="connsiteY42" fmla="*/ 195486 h 510996"/>
              <a:gd name="connsiteX43" fmla="*/ 588118 w 609058"/>
              <a:gd name="connsiteY43" fmla="*/ 199452 h 510996"/>
              <a:gd name="connsiteX44" fmla="*/ 318932 w 609058"/>
              <a:gd name="connsiteY44" fmla="*/ 27896 h 510996"/>
              <a:gd name="connsiteX45" fmla="*/ 306019 w 609058"/>
              <a:gd name="connsiteY45" fmla="*/ 27896 h 510996"/>
              <a:gd name="connsiteX46" fmla="*/ 20940 w 609058"/>
              <a:gd name="connsiteY46" fmla="*/ 215319 h 510996"/>
              <a:gd name="connsiteX47" fmla="*/ 12993 w 609058"/>
              <a:gd name="connsiteY47" fmla="*/ 217302 h 510996"/>
              <a:gd name="connsiteX48" fmla="*/ 2067 w 609058"/>
              <a:gd name="connsiteY48" fmla="*/ 211352 h 510996"/>
              <a:gd name="connsiteX49" fmla="*/ 6040 w 609058"/>
              <a:gd name="connsiteY49" fmla="*/ 193502 h 510996"/>
              <a:gd name="connsiteX50" fmla="*/ 292113 w 609058"/>
              <a:gd name="connsiteY50" fmla="*/ 6080 h 510996"/>
              <a:gd name="connsiteX51" fmla="*/ 312972 w 609058"/>
              <a:gd name="connsiteY51" fmla="*/ 6 h 51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9058" h="510996">
                <a:moveTo>
                  <a:pt x="312521" y="95860"/>
                </a:moveTo>
                <a:cubicBezTo>
                  <a:pt x="309665" y="95860"/>
                  <a:pt x="306933" y="96356"/>
                  <a:pt x="305939" y="97348"/>
                </a:cubicBezTo>
                <a:lnTo>
                  <a:pt x="115205" y="216383"/>
                </a:lnTo>
                <a:cubicBezTo>
                  <a:pt x="111232" y="219359"/>
                  <a:pt x="107258" y="226303"/>
                  <a:pt x="107258" y="230271"/>
                </a:cubicBezTo>
                <a:lnTo>
                  <a:pt x="107258" y="481237"/>
                </a:lnTo>
                <a:cubicBezTo>
                  <a:pt x="107258" y="483221"/>
                  <a:pt x="108252" y="484213"/>
                  <a:pt x="110238" y="484213"/>
                </a:cubicBezTo>
                <a:lnTo>
                  <a:pt x="208586" y="484213"/>
                </a:lnTo>
                <a:cubicBezTo>
                  <a:pt x="208586" y="483221"/>
                  <a:pt x="208586" y="482229"/>
                  <a:pt x="208586" y="481237"/>
                </a:cubicBezTo>
                <a:lnTo>
                  <a:pt x="208586" y="243166"/>
                </a:lnTo>
                <a:cubicBezTo>
                  <a:pt x="208586" y="227295"/>
                  <a:pt x="222493" y="213407"/>
                  <a:pt x="238388" y="213407"/>
                </a:cubicBezTo>
                <a:lnTo>
                  <a:pt x="373491" y="213407"/>
                </a:lnTo>
                <a:cubicBezTo>
                  <a:pt x="390379" y="213407"/>
                  <a:pt x="403293" y="227295"/>
                  <a:pt x="403293" y="243166"/>
                </a:cubicBezTo>
                <a:lnTo>
                  <a:pt x="403293" y="481237"/>
                </a:lnTo>
                <a:cubicBezTo>
                  <a:pt x="403293" y="482229"/>
                  <a:pt x="403293" y="483221"/>
                  <a:pt x="403293" y="484213"/>
                </a:cubicBezTo>
                <a:lnTo>
                  <a:pt x="498660" y="484213"/>
                </a:lnTo>
                <a:cubicBezTo>
                  <a:pt x="500647" y="484213"/>
                  <a:pt x="501640" y="483221"/>
                  <a:pt x="501640" y="481237"/>
                </a:cubicBezTo>
                <a:lnTo>
                  <a:pt x="501640" y="219359"/>
                </a:lnTo>
                <a:cubicBezTo>
                  <a:pt x="501640" y="215391"/>
                  <a:pt x="497667" y="208448"/>
                  <a:pt x="493693" y="205472"/>
                </a:cubicBezTo>
                <a:lnTo>
                  <a:pt x="319847" y="97348"/>
                </a:lnTo>
                <a:cubicBezTo>
                  <a:pt x="318357" y="96356"/>
                  <a:pt x="315377" y="95860"/>
                  <a:pt x="312521" y="95860"/>
                </a:cubicBezTo>
                <a:close/>
                <a:moveTo>
                  <a:pt x="312521" y="69325"/>
                </a:moveTo>
                <a:cubicBezTo>
                  <a:pt x="320095" y="69325"/>
                  <a:pt x="327794" y="71061"/>
                  <a:pt x="333755" y="74533"/>
                </a:cubicBezTo>
                <a:lnTo>
                  <a:pt x="507601" y="183649"/>
                </a:lnTo>
                <a:cubicBezTo>
                  <a:pt x="519522" y="190592"/>
                  <a:pt x="528462" y="205472"/>
                  <a:pt x="528462" y="219359"/>
                </a:cubicBezTo>
                <a:lnTo>
                  <a:pt x="528462" y="481237"/>
                </a:lnTo>
                <a:cubicBezTo>
                  <a:pt x="528462" y="498101"/>
                  <a:pt x="514555" y="510996"/>
                  <a:pt x="498660" y="510996"/>
                </a:cubicBezTo>
                <a:lnTo>
                  <a:pt x="376471" y="510996"/>
                </a:lnTo>
                <a:lnTo>
                  <a:pt x="376471" y="243166"/>
                </a:lnTo>
                <a:cubicBezTo>
                  <a:pt x="376471" y="241182"/>
                  <a:pt x="375478" y="240190"/>
                  <a:pt x="373491" y="240190"/>
                </a:cubicBezTo>
                <a:lnTo>
                  <a:pt x="238388" y="240190"/>
                </a:lnTo>
                <a:cubicBezTo>
                  <a:pt x="236401" y="240190"/>
                  <a:pt x="235408" y="241182"/>
                  <a:pt x="235408" y="243166"/>
                </a:cubicBezTo>
                <a:lnTo>
                  <a:pt x="235408" y="481237"/>
                </a:lnTo>
                <a:lnTo>
                  <a:pt x="235408" y="510996"/>
                </a:lnTo>
                <a:lnTo>
                  <a:pt x="110238" y="510996"/>
                </a:lnTo>
                <a:cubicBezTo>
                  <a:pt x="94344" y="510996"/>
                  <a:pt x="80436" y="498101"/>
                  <a:pt x="80436" y="481237"/>
                </a:cubicBezTo>
                <a:lnTo>
                  <a:pt x="80436" y="230271"/>
                </a:lnTo>
                <a:cubicBezTo>
                  <a:pt x="80436" y="216383"/>
                  <a:pt x="89377" y="201504"/>
                  <a:pt x="100304" y="194560"/>
                </a:cubicBezTo>
                <a:lnTo>
                  <a:pt x="292032" y="74533"/>
                </a:lnTo>
                <a:cubicBezTo>
                  <a:pt x="297496" y="71061"/>
                  <a:pt x="304946" y="69325"/>
                  <a:pt x="312521" y="69325"/>
                </a:cubicBezTo>
                <a:close/>
                <a:moveTo>
                  <a:pt x="312972" y="6"/>
                </a:moveTo>
                <a:cubicBezTo>
                  <a:pt x="320422" y="-118"/>
                  <a:pt x="327872" y="1618"/>
                  <a:pt x="333832" y="5088"/>
                </a:cubicBezTo>
                <a:lnTo>
                  <a:pt x="603018" y="176644"/>
                </a:lnTo>
                <a:cubicBezTo>
                  <a:pt x="608978" y="180611"/>
                  <a:pt x="610964" y="188544"/>
                  <a:pt x="606991" y="195486"/>
                </a:cubicBezTo>
                <a:cubicBezTo>
                  <a:pt x="603018" y="201436"/>
                  <a:pt x="595071" y="203419"/>
                  <a:pt x="588118" y="199452"/>
                </a:cubicBezTo>
                <a:lnTo>
                  <a:pt x="318932" y="27896"/>
                </a:lnTo>
                <a:cubicBezTo>
                  <a:pt x="315952" y="25913"/>
                  <a:pt x="308999" y="25913"/>
                  <a:pt x="306019" y="27896"/>
                </a:cubicBezTo>
                <a:lnTo>
                  <a:pt x="20940" y="215319"/>
                </a:lnTo>
                <a:cubicBezTo>
                  <a:pt x="17960" y="217302"/>
                  <a:pt x="15973" y="217302"/>
                  <a:pt x="12993" y="217302"/>
                </a:cubicBezTo>
                <a:cubicBezTo>
                  <a:pt x="9020" y="217302"/>
                  <a:pt x="5047" y="215319"/>
                  <a:pt x="2067" y="211352"/>
                </a:cubicBezTo>
                <a:cubicBezTo>
                  <a:pt x="-1906" y="205402"/>
                  <a:pt x="80" y="197469"/>
                  <a:pt x="6040" y="193502"/>
                </a:cubicBezTo>
                <a:lnTo>
                  <a:pt x="292113" y="6080"/>
                </a:lnTo>
                <a:cubicBezTo>
                  <a:pt x="298073" y="2114"/>
                  <a:pt x="305523" y="130"/>
                  <a:pt x="312972" y="6"/>
                </a:cubicBezTo>
                <a:close/>
              </a:path>
            </a:pathLst>
          </a:custGeom>
          <a:solidFill>
            <a:schemeClr val="accent1"/>
          </a:solidFill>
          <a:ln>
            <a:noFill/>
          </a:ln>
        </p:spPr>
        <p:txBody>
          <a:bodyPr/>
          <a:lstStyle/>
          <a:p>
            <a:endParaRPr lang="zh-CN" altLang="en-US"/>
          </a:p>
        </p:txBody>
      </p:sp>
      <p:sp>
        <p:nvSpPr>
          <p:cNvPr id="155" name="video-camera_173450">
            <a:extLst>
              <a:ext uri="{FF2B5EF4-FFF2-40B4-BE49-F238E27FC236}">
                <a16:creationId xmlns:a16="http://schemas.microsoft.com/office/drawing/2014/main" id="{2915D4CA-AE49-41DC-8030-0CC71DB36CC4}"/>
              </a:ext>
            </a:extLst>
          </p:cNvPr>
          <p:cNvSpPr>
            <a:spLocks noChangeAspect="1"/>
          </p:cNvSpPr>
          <p:nvPr/>
        </p:nvSpPr>
        <p:spPr bwMode="auto">
          <a:xfrm>
            <a:off x="5794119" y="3341092"/>
            <a:ext cx="521644" cy="452112"/>
          </a:xfrm>
          <a:custGeom>
            <a:avLst/>
            <a:gdLst>
              <a:gd name="connsiteX0" fmla="*/ 56792 w 602981"/>
              <a:gd name="connsiteY0" fmla="*/ 215905 h 522608"/>
              <a:gd name="connsiteX1" fmla="*/ 22803 w 602981"/>
              <a:gd name="connsiteY1" fmla="*/ 250055 h 522608"/>
              <a:gd name="connsiteX2" fmla="*/ 22803 w 602981"/>
              <a:gd name="connsiteY2" fmla="*/ 465907 h 522608"/>
              <a:gd name="connsiteX3" fmla="*/ 56792 w 602981"/>
              <a:gd name="connsiteY3" fmla="*/ 499842 h 522608"/>
              <a:gd name="connsiteX4" fmla="*/ 409803 w 602981"/>
              <a:gd name="connsiteY4" fmla="*/ 499842 h 522608"/>
              <a:gd name="connsiteX5" fmla="*/ 443792 w 602981"/>
              <a:gd name="connsiteY5" fmla="*/ 465907 h 522608"/>
              <a:gd name="connsiteX6" fmla="*/ 443792 w 602981"/>
              <a:gd name="connsiteY6" fmla="*/ 408990 h 522608"/>
              <a:gd name="connsiteX7" fmla="*/ 449170 w 602981"/>
              <a:gd name="connsiteY7" fmla="*/ 399325 h 522608"/>
              <a:gd name="connsiteX8" fmla="*/ 460141 w 602981"/>
              <a:gd name="connsiteY8" fmla="*/ 398896 h 522608"/>
              <a:gd name="connsiteX9" fmla="*/ 580178 w 602981"/>
              <a:gd name="connsiteY9" fmla="*/ 458819 h 522608"/>
              <a:gd name="connsiteX10" fmla="*/ 580178 w 602981"/>
              <a:gd name="connsiteY10" fmla="*/ 268311 h 522608"/>
              <a:gd name="connsiteX11" fmla="*/ 460141 w 602981"/>
              <a:gd name="connsiteY11" fmla="*/ 328234 h 522608"/>
              <a:gd name="connsiteX12" fmla="*/ 449170 w 602981"/>
              <a:gd name="connsiteY12" fmla="*/ 327804 h 522608"/>
              <a:gd name="connsiteX13" fmla="*/ 443792 w 602981"/>
              <a:gd name="connsiteY13" fmla="*/ 318139 h 522608"/>
              <a:gd name="connsiteX14" fmla="*/ 443792 w 602981"/>
              <a:gd name="connsiteY14" fmla="*/ 250055 h 522608"/>
              <a:gd name="connsiteX15" fmla="*/ 409803 w 602981"/>
              <a:gd name="connsiteY15" fmla="*/ 215905 h 522608"/>
              <a:gd name="connsiteX16" fmla="*/ 56792 w 602981"/>
              <a:gd name="connsiteY16" fmla="*/ 193138 h 522608"/>
              <a:gd name="connsiteX17" fmla="*/ 409803 w 602981"/>
              <a:gd name="connsiteY17" fmla="*/ 193138 h 522608"/>
              <a:gd name="connsiteX18" fmla="*/ 466380 w 602981"/>
              <a:gd name="connsiteY18" fmla="*/ 250055 h 522608"/>
              <a:gd name="connsiteX19" fmla="*/ 466380 w 602981"/>
              <a:gd name="connsiteY19" fmla="*/ 299668 h 522608"/>
              <a:gd name="connsiteX20" fmla="*/ 586632 w 602981"/>
              <a:gd name="connsiteY20" fmla="*/ 239745 h 522608"/>
              <a:gd name="connsiteX21" fmla="*/ 597603 w 602981"/>
              <a:gd name="connsiteY21" fmla="*/ 240389 h 522608"/>
              <a:gd name="connsiteX22" fmla="*/ 602981 w 602981"/>
              <a:gd name="connsiteY22" fmla="*/ 250055 h 522608"/>
              <a:gd name="connsiteX23" fmla="*/ 602981 w 602981"/>
              <a:gd name="connsiteY23" fmla="*/ 477075 h 522608"/>
              <a:gd name="connsiteX24" fmla="*/ 597603 w 602981"/>
              <a:gd name="connsiteY24" fmla="*/ 486740 h 522608"/>
              <a:gd name="connsiteX25" fmla="*/ 586632 w 602981"/>
              <a:gd name="connsiteY25" fmla="*/ 487385 h 522608"/>
              <a:gd name="connsiteX26" fmla="*/ 466380 w 602981"/>
              <a:gd name="connsiteY26" fmla="*/ 427461 h 522608"/>
              <a:gd name="connsiteX27" fmla="*/ 466380 w 602981"/>
              <a:gd name="connsiteY27" fmla="*/ 465907 h 522608"/>
              <a:gd name="connsiteX28" fmla="*/ 409803 w 602981"/>
              <a:gd name="connsiteY28" fmla="*/ 522608 h 522608"/>
              <a:gd name="connsiteX29" fmla="*/ 56792 w 602981"/>
              <a:gd name="connsiteY29" fmla="*/ 522608 h 522608"/>
              <a:gd name="connsiteX30" fmla="*/ 0 w 602981"/>
              <a:gd name="connsiteY30" fmla="*/ 465907 h 522608"/>
              <a:gd name="connsiteX31" fmla="*/ 0 w 602981"/>
              <a:gd name="connsiteY31" fmla="*/ 250055 h 522608"/>
              <a:gd name="connsiteX32" fmla="*/ 56792 w 602981"/>
              <a:gd name="connsiteY32" fmla="*/ 193138 h 522608"/>
              <a:gd name="connsiteX33" fmla="*/ 142190 w 602981"/>
              <a:gd name="connsiteY33" fmla="*/ 68075 h 522608"/>
              <a:gd name="connsiteX34" fmla="*/ 102398 w 602981"/>
              <a:gd name="connsiteY34" fmla="*/ 108038 h 522608"/>
              <a:gd name="connsiteX35" fmla="*/ 142190 w 602981"/>
              <a:gd name="connsiteY35" fmla="*/ 147786 h 522608"/>
              <a:gd name="connsiteX36" fmla="*/ 181981 w 602981"/>
              <a:gd name="connsiteY36" fmla="*/ 108038 h 522608"/>
              <a:gd name="connsiteX37" fmla="*/ 142190 w 602981"/>
              <a:gd name="connsiteY37" fmla="*/ 68075 h 522608"/>
              <a:gd name="connsiteX38" fmla="*/ 142190 w 602981"/>
              <a:gd name="connsiteY38" fmla="*/ 45515 h 522608"/>
              <a:gd name="connsiteX39" fmla="*/ 204781 w 602981"/>
              <a:gd name="connsiteY39" fmla="*/ 108038 h 522608"/>
              <a:gd name="connsiteX40" fmla="*/ 142190 w 602981"/>
              <a:gd name="connsiteY40" fmla="*/ 170345 h 522608"/>
              <a:gd name="connsiteX41" fmla="*/ 79598 w 602981"/>
              <a:gd name="connsiteY41" fmla="*/ 108038 h 522608"/>
              <a:gd name="connsiteX42" fmla="*/ 142190 w 602981"/>
              <a:gd name="connsiteY42" fmla="*/ 45515 h 522608"/>
              <a:gd name="connsiteX43" fmla="*/ 301598 w 602981"/>
              <a:gd name="connsiteY43" fmla="*/ 22770 h 522608"/>
              <a:gd name="connsiteX44" fmla="*/ 239010 w 602981"/>
              <a:gd name="connsiteY44" fmla="*/ 85280 h 522608"/>
              <a:gd name="connsiteX45" fmla="*/ 301598 w 602981"/>
              <a:gd name="connsiteY45" fmla="*/ 147790 h 522608"/>
              <a:gd name="connsiteX46" fmla="*/ 363970 w 602981"/>
              <a:gd name="connsiteY46" fmla="*/ 85280 h 522608"/>
              <a:gd name="connsiteX47" fmla="*/ 301598 w 602981"/>
              <a:gd name="connsiteY47" fmla="*/ 22770 h 522608"/>
              <a:gd name="connsiteX48" fmla="*/ 301598 w 602981"/>
              <a:gd name="connsiteY48" fmla="*/ 0 h 522608"/>
              <a:gd name="connsiteX49" fmla="*/ 386768 w 602981"/>
              <a:gd name="connsiteY49" fmla="*/ 85280 h 522608"/>
              <a:gd name="connsiteX50" fmla="*/ 301598 w 602981"/>
              <a:gd name="connsiteY50" fmla="*/ 170345 h 522608"/>
              <a:gd name="connsiteX51" fmla="*/ 216212 w 602981"/>
              <a:gd name="connsiteY51" fmla="*/ 85280 h 522608"/>
              <a:gd name="connsiteX52" fmla="*/ 301598 w 602981"/>
              <a:gd name="connsiteY52" fmla="*/ 0 h 5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2981" h="522608">
                <a:moveTo>
                  <a:pt x="56792" y="215905"/>
                </a:moveTo>
                <a:cubicBezTo>
                  <a:pt x="38076" y="215905"/>
                  <a:pt x="22803" y="231154"/>
                  <a:pt x="22803" y="250055"/>
                </a:cubicBezTo>
                <a:lnTo>
                  <a:pt x="22803" y="465907"/>
                </a:lnTo>
                <a:cubicBezTo>
                  <a:pt x="22803" y="484592"/>
                  <a:pt x="38076" y="499842"/>
                  <a:pt x="56792" y="499842"/>
                </a:cubicBezTo>
                <a:lnTo>
                  <a:pt x="409803" y="499842"/>
                </a:lnTo>
                <a:cubicBezTo>
                  <a:pt x="428519" y="499842"/>
                  <a:pt x="443792" y="484592"/>
                  <a:pt x="443792" y="465907"/>
                </a:cubicBezTo>
                <a:lnTo>
                  <a:pt x="443792" y="408990"/>
                </a:lnTo>
                <a:cubicBezTo>
                  <a:pt x="443792" y="405124"/>
                  <a:pt x="445728" y="401473"/>
                  <a:pt x="449170" y="399325"/>
                </a:cubicBezTo>
                <a:cubicBezTo>
                  <a:pt x="452397" y="397178"/>
                  <a:pt x="456700" y="397178"/>
                  <a:pt x="460141" y="398896"/>
                </a:cubicBezTo>
                <a:lnTo>
                  <a:pt x="580178" y="458819"/>
                </a:lnTo>
                <a:lnTo>
                  <a:pt x="580178" y="268311"/>
                </a:lnTo>
                <a:lnTo>
                  <a:pt x="460141" y="328234"/>
                </a:lnTo>
                <a:cubicBezTo>
                  <a:pt x="456700" y="329952"/>
                  <a:pt x="452397" y="329952"/>
                  <a:pt x="449170" y="327804"/>
                </a:cubicBezTo>
                <a:cubicBezTo>
                  <a:pt x="445728" y="325656"/>
                  <a:pt x="443792" y="322005"/>
                  <a:pt x="443792" y="318139"/>
                </a:cubicBezTo>
                <a:lnTo>
                  <a:pt x="443792" y="250055"/>
                </a:lnTo>
                <a:cubicBezTo>
                  <a:pt x="443792" y="231154"/>
                  <a:pt x="428519" y="215905"/>
                  <a:pt x="409803" y="215905"/>
                </a:cubicBezTo>
                <a:close/>
                <a:moveTo>
                  <a:pt x="56792" y="193138"/>
                </a:moveTo>
                <a:lnTo>
                  <a:pt x="409803" y="193138"/>
                </a:lnTo>
                <a:cubicBezTo>
                  <a:pt x="440996" y="193138"/>
                  <a:pt x="466380" y="218697"/>
                  <a:pt x="466380" y="250055"/>
                </a:cubicBezTo>
                <a:lnTo>
                  <a:pt x="466380" y="299668"/>
                </a:lnTo>
                <a:lnTo>
                  <a:pt x="586632" y="239745"/>
                </a:lnTo>
                <a:cubicBezTo>
                  <a:pt x="590074" y="238027"/>
                  <a:pt x="594161" y="238242"/>
                  <a:pt x="597603" y="240389"/>
                </a:cubicBezTo>
                <a:cubicBezTo>
                  <a:pt x="601045" y="242322"/>
                  <a:pt x="602981" y="245974"/>
                  <a:pt x="602981" y="250055"/>
                </a:cubicBezTo>
                <a:lnTo>
                  <a:pt x="602981" y="477075"/>
                </a:lnTo>
                <a:cubicBezTo>
                  <a:pt x="602981" y="481156"/>
                  <a:pt x="601045" y="484807"/>
                  <a:pt x="597603" y="486740"/>
                </a:cubicBezTo>
                <a:cubicBezTo>
                  <a:pt x="594161" y="488888"/>
                  <a:pt x="590074" y="489103"/>
                  <a:pt x="586632" y="487385"/>
                </a:cubicBezTo>
                <a:lnTo>
                  <a:pt x="466380" y="427461"/>
                </a:lnTo>
                <a:lnTo>
                  <a:pt x="466380" y="465907"/>
                </a:lnTo>
                <a:cubicBezTo>
                  <a:pt x="466380" y="497050"/>
                  <a:pt x="440996" y="522608"/>
                  <a:pt x="409803" y="522608"/>
                </a:cubicBezTo>
                <a:lnTo>
                  <a:pt x="56792" y="522608"/>
                </a:lnTo>
                <a:cubicBezTo>
                  <a:pt x="25384" y="522608"/>
                  <a:pt x="0" y="497050"/>
                  <a:pt x="0" y="465907"/>
                </a:cubicBezTo>
                <a:lnTo>
                  <a:pt x="0" y="250055"/>
                </a:lnTo>
                <a:cubicBezTo>
                  <a:pt x="0" y="218697"/>
                  <a:pt x="25384" y="193138"/>
                  <a:pt x="56792" y="193138"/>
                </a:cubicBezTo>
                <a:close/>
                <a:moveTo>
                  <a:pt x="142190" y="68075"/>
                </a:moveTo>
                <a:cubicBezTo>
                  <a:pt x="120250" y="68075"/>
                  <a:pt x="102398" y="86123"/>
                  <a:pt x="102398" y="108038"/>
                </a:cubicBezTo>
                <a:cubicBezTo>
                  <a:pt x="102398" y="129953"/>
                  <a:pt x="120250" y="147786"/>
                  <a:pt x="142190" y="147786"/>
                </a:cubicBezTo>
                <a:cubicBezTo>
                  <a:pt x="164129" y="147786"/>
                  <a:pt x="181981" y="129953"/>
                  <a:pt x="181981" y="108038"/>
                </a:cubicBezTo>
                <a:cubicBezTo>
                  <a:pt x="181981" y="85908"/>
                  <a:pt x="164129" y="68075"/>
                  <a:pt x="142190" y="68075"/>
                </a:cubicBezTo>
                <a:close/>
                <a:moveTo>
                  <a:pt x="142190" y="45515"/>
                </a:moveTo>
                <a:cubicBezTo>
                  <a:pt x="176604" y="45515"/>
                  <a:pt x="204781" y="73446"/>
                  <a:pt x="204781" y="108038"/>
                </a:cubicBezTo>
                <a:cubicBezTo>
                  <a:pt x="204781" y="142414"/>
                  <a:pt x="176604" y="170345"/>
                  <a:pt x="142190" y="170345"/>
                </a:cubicBezTo>
                <a:cubicBezTo>
                  <a:pt x="107775" y="170345"/>
                  <a:pt x="79598" y="142414"/>
                  <a:pt x="79598" y="108038"/>
                </a:cubicBezTo>
                <a:cubicBezTo>
                  <a:pt x="79598" y="73446"/>
                  <a:pt x="107775" y="45515"/>
                  <a:pt x="142190" y="45515"/>
                </a:cubicBezTo>
                <a:close/>
                <a:moveTo>
                  <a:pt x="301598" y="22770"/>
                </a:moveTo>
                <a:cubicBezTo>
                  <a:pt x="266970" y="22770"/>
                  <a:pt x="239010" y="50696"/>
                  <a:pt x="239010" y="85280"/>
                </a:cubicBezTo>
                <a:cubicBezTo>
                  <a:pt x="239010" y="119650"/>
                  <a:pt x="266970" y="147790"/>
                  <a:pt x="301598" y="147790"/>
                </a:cubicBezTo>
                <a:cubicBezTo>
                  <a:pt x="336010" y="147790"/>
                  <a:pt x="363970" y="119650"/>
                  <a:pt x="363970" y="85280"/>
                </a:cubicBezTo>
                <a:cubicBezTo>
                  <a:pt x="363970" y="50696"/>
                  <a:pt x="336010" y="22770"/>
                  <a:pt x="301598" y="22770"/>
                </a:cubicBezTo>
                <a:close/>
                <a:moveTo>
                  <a:pt x="301598" y="0"/>
                </a:moveTo>
                <a:cubicBezTo>
                  <a:pt x="348484" y="0"/>
                  <a:pt x="386768" y="38236"/>
                  <a:pt x="386768" y="85280"/>
                </a:cubicBezTo>
                <a:cubicBezTo>
                  <a:pt x="386768" y="132324"/>
                  <a:pt x="348484" y="170345"/>
                  <a:pt x="301598" y="170345"/>
                </a:cubicBezTo>
                <a:cubicBezTo>
                  <a:pt x="254496" y="170345"/>
                  <a:pt x="216212" y="132324"/>
                  <a:pt x="216212" y="85280"/>
                </a:cubicBezTo>
                <a:cubicBezTo>
                  <a:pt x="216212" y="38236"/>
                  <a:pt x="254496" y="0"/>
                  <a:pt x="301598" y="0"/>
                </a:cubicBezTo>
                <a:close/>
              </a:path>
            </a:pathLst>
          </a:custGeom>
          <a:solidFill>
            <a:schemeClr val="accent1"/>
          </a:solidFill>
          <a:ln>
            <a:noFill/>
          </a:ln>
        </p:spPr>
        <p:txBody>
          <a:bodyPr/>
          <a:lstStyle/>
          <a:p>
            <a:endParaRPr lang="zh-CN" altLang="en-US"/>
          </a:p>
        </p:txBody>
      </p:sp>
      <p:sp>
        <p:nvSpPr>
          <p:cNvPr id="156" name="video-camera_238854">
            <a:extLst>
              <a:ext uri="{FF2B5EF4-FFF2-40B4-BE49-F238E27FC236}">
                <a16:creationId xmlns:a16="http://schemas.microsoft.com/office/drawing/2014/main" id="{962DA5E5-F8E3-495E-B950-9FB40E60A44C}"/>
              </a:ext>
            </a:extLst>
          </p:cNvPr>
          <p:cNvSpPr>
            <a:spLocks noChangeAspect="1"/>
          </p:cNvSpPr>
          <p:nvPr/>
        </p:nvSpPr>
        <p:spPr bwMode="auto">
          <a:xfrm>
            <a:off x="4060102" y="5071100"/>
            <a:ext cx="521645" cy="442892"/>
          </a:xfrm>
          <a:custGeom>
            <a:avLst/>
            <a:gdLst>
              <a:gd name="connsiteX0" fmla="*/ 122456 w 607639"/>
              <a:gd name="connsiteY0" fmla="*/ 261374 h 515904"/>
              <a:gd name="connsiteX1" fmla="*/ 161640 w 607639"/>
              <a:gd name="connsiteY1" fmla="*/ 261374 h 515904"/>
              <a:gd name="connsiteX2" fmla="*/ 182835 w 607639"/>
              <a:gd name="connsiteY2" fmla="*/ 282499 h 515904"/>
              <a:gd name="connsiteX3" fmla="*/ 161640 w 607639"/>
              <a:gd name="connsiteY3" fmla="*/ 303713 h 515904"/>
              <a:gd name="connsiteX4" fmla="*/ 122456 w 607639"/>
              <a:gd name="connsiteY4" fmla="*/ 303713 h 515904"/>
              <a:gd name="connsiteX5" fmla="*/ 101261 w 607639"/>
              <a:gd name="connsiteY5" fmla="*/ 282499 h 515904"/>
              <a:gd name="connsiteX6" fmla="*/ 122456 w 607639"/>
              <a:gd name="connsiteY6" fmla="*/ 261374 h 515904"/>
              <a:gd name="connsiteX7" fmla="*/ 565184 w 607639"/>
              <a:gd name="connsiteY7" fmla="*/ 235334 h 515904"/>
              <a:gd name="connsiteX8" fmla="*/ 439419 w 607639"/>
              <a:gd name="connsiteY8" fmla="*/ 295501 h 515904"/>
              <a:gd name="connsiteX9" fmla="*/ 439419 w 607639"/>
              <a:gd name="connsiteY9" fmla="*/ 380551 h 515904"/>
              <a:gd name="connsiteX10" fmla="*/ 565184 w 607639"/>
              <a:gd name="connsiteY10" fmla="*/ 440718 h 515904"/>
              <a:gd name="connsiteX11" fmla="*/ 42366 w 607639"/>
              <a:gd name="connsiteY11" fmla="*/ 202540 h 515904"/>
              <a:gd name="connsiteX12" fmla="*/ 42366 w 607639"/>
              <a:gd name="connsiteY12" fmla="*/ 473512 h 515904"/>
              <a:gd name="connsiteX13" fmla="*/ 397053 w 607639"/>
              <a:gd name="connsiteY13" fmla="*/ 473512 h 515904"/>
              <a:gd name="connsiteX14" fmla="*/ 397053 w 607639"/>
              <a:gd name="connsiteY14" fmla="*/ 202540 h 515904"/>
              <a:gd name="connsiteX15" fmla="*/ 219754 w 607639"/>
              <a:gd name="connsiteY15" fmla="*/ 42303 h 515904"/>
              <a:gd name="connsiteX16" fmla="*/ 160655 w 607639"/>
              <a:gd name="connsiteY16" fmla="*/ 101314 h 515904"/>
              <a:gd name="connsiteX17" fmla="*/ 219754 w 607639"/>
              <a:gd name="connsiteY17" fmla="*/ 160237 h 515904"/>
              <a:gd name="connsiteX18" fmla="*/ 278765 w 607639"/>
              <a:gd name="connsiteY18" fmla="*/ 101314 h 515904"/>
              <a:gd name="connsiteX19" fmla="*/ 219754 w 607639"/>
              <a:gd name="connsiteY19" fmla="*/ 42303 h 515904"/>
              <a:gd name="connsiteX20" fmla="*/ 219754 w 607639"/>
              <a:gd name="connsiteY20" fmla="*/ 0 h 515904"/>
              <a:gd name="connsiteX21" fmla="*/ 302084 w 607639"/>
              <a:gd name="connsiteY21" fmla="*/ 160237 h 515904"/>
              <a:gd name="connsiteX22" fmla="*/ 418236 w 607639"/>
              <a:gd name="connsiteY22" fmla="*/ 160237 h 515904"/>
              <a:gd name="connsiteX23" fmla="*/ 439419 w 607639"/>
              <a:gd name="connsiteY23" fmla="*/ 181388 h 515904"/>
              <a:gd name="connsiteX24" fmla="*/ 439419 w 607639"/>
              <a:gd name="connsiteY24" fmla="*/ 248576 h 515904"/>
              <a:gd name="connsiteX25" fmla="*/ 577288 w 607639"/>
              <a:gd name="connsiteY25" fmla="*/ 182633 h 515904"/>
              <a:gd name="connsiteX26" fmla="*/ 607639 w 607639"/>
              <a:gd name="connsiteY26" fmla="*/ 201740 h 515904"/>
              <a:gd name="connsiteX27" fmla="*/ 607639 w 607639"/>
              <a:gd name="connsiteY27" fmla="*/ 474312 h 515904"/>
              <a:gd name="connsiteX28" fmla="*/ 577288 w 607639"/>
              <a:gd name="connsiteY28" fmla="*/ 493419 h 515904"/>
              <a:gd name="connsiteX29" fmla="*/ 439419 w 607639"/>
              <a:gd name="connsiteY29" fmla="*/ 427476 h 515904"/>
              <a:gd name="connsiteX30" fmla="*/ 439419 w 607639"/>
              <a:gd name="connsiteY30" fmla="*/ 494663 h 515904"/>
              <a:gd name="connsiteX31" fmla="*/ 418236 w 607639"/>
              <a:gd name="connsiteY31" fmla="*/ 515904 h 515904"/>
              <a:gd name="connsiteX32" fmla="*/ 21183 w 607639"/>
              <a:gd name="connsiteY32" fmla="*/ 515904 h 515904"/>
              <a:gd name="connsiteX33" fmla="*/ 0 w 607639"/>
              <a:gd name="connsiteY33" fmla="*/ 494663 h 515904"/>
              <a:gd name="connsiteX34" fmla="*/ 0 w 607639"/>
              <a:gd name="connsiteY34" fmla="*/ 181388 h 515904"/>
              <a:gd name="connsiteX35" fmla="*/ 21183 w 607639"/>
              <a:gd name="connsiteY35" fmla="*/ 160237 h 515904"/>
              <a:gd name="connsiteX36" fmla="*/ 137335 w 607639"/>
              <a:gd name="connsiteY36" fmla="*/ 160237 h 515904"/>
              <a:gd name="connsiteX37" fmla="*/ 219754 w 607639"/>
              <a:gd name="connsiteY37" fmla="*/ 0 h 51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7639" h="515904">
                <a:moveTo>
                  <a:pt x="122456" y="261374"/>
                </a:moveTo>
                <a:lnTo>
                  <a:pt x="161640" y="261374"/>
                </a:lnTo>
                <a:cubicBezTo>
                  <a:pt x="173306" y="261374"/>
                  <a:pt x="182835" y="270871"/>
                  <a:pt x="182835" y="282499"/>
                </a:cubicBezTo>
                <a:cubicBezTo>
                  <a:pt x="182835" y="294216"/>
                  <a:pt x="173306" y="303713"/>
                  <a:pt x="161640" y="303713"/>
                </a:cubicBezTo>
                <a:lnTo>
                  <a:pt x="122456" y="303713"/>
                </a:lnTo>
                <a:cubicBezTo>
                  <a:pt x="110790" y="303713"/>
                  <a:pt x="101261" y="294216"/>
                  <a:pt x="101261" y="282499"/>
                </a:cubicBezTo>
                <a:cubicBezTo>
                  <a:pt x="101261" y="270871"/>
                  <a:pt x="110790" y="261374"/>
                  <a:pt x="122456" y="261374"/>
                </a:cubicBezTo>
                <a:close/>
                <a:moveTo>
                  <a:pt x="565184" y="235334"/>
                </a:moveTo>
                <a:lnTo>
                  <a:pt x="439419" y="295501"/>
                </a:lnTo>
                <a:lnTo>
                  <a:pt x="439419" y="380551"/>
                </a:lnTo>
                <a:lnTo>
                  <a:pt x="565184" y="440718"/>
                </a:lnTo>
                <a:close/>
                <a:moveTo>
                  <a:pt x="42366" y="202540"/>
                </a:moveTo>
                <a:lnTo>
                  <a:pt x="42366" y="473512"/>
                </a:lnTo>
                <a:lnTo>
                  <a:pt x="397053" y="473512"/>
                </a:lnTo>
                <a:lnTo>
                  <a:pt x="397053" y="202540"/>
                </a:lnTo>
                <a:close/>
                <a:moveTo>
                  <a:pt x="219754" y="42303"/>
                </a:moveTo>
                <a:cubicBezTo>
                  <a:pt x="187178" y="42303"/>
                  <a:pt x="160655" y="68787"/>
                  <a:pt x="160655" y="101314"/>
                </a:cubicBezTo>
                <a:cubicBezTo>
                  <a:pt x="160655" y="133753"/>
                  <a:pt x="187178" y="160237"/>
                  <a:pt x="219754" y="160237"/>
                </a:cubicBezTo>
                <a:cubicBezTo>
                  <a:pt x="252241" y="160237"/>
                  <a:pt x="278765" y="133753"/>
                  <a:pt x="278765" y="101314"/>
                </a:cubicBezTo>
                <a:cubicBezTo>
                  <a:pt x="278765" y="68787"/>
                  <a:pt x="252241" y="42303"/>
                  <a:pt x="219754" y="42303"/>
                </a:cubicBezTo>
                <a:close/>
                <a:moveTo>
                  <a:pt x="219754" y="0"/>
                </a:moveTo>
                <a:cubicBezTo>
                  <a:pt x="301995" y="0"/>
                  <a:pt x="350236" y="93405"/>
                  <a:pt x="302084" y="160237"/>
                </a:cubicBezTo>
                <a:lnTo>
                  <a:pt x="418236" y="160237"/>
                </a:lnTo>
                <a:cubicBezTo>
                  <a:pt x="429896" y="160237"/>
                  <a:pt x="439419" y="169746"/>
                  <a:pt x="439419" y="181388"/>
                </a:cubicBezTo>
                <a:lnTo>
                  <a:pt x="439419" y="248576"/>
                </a:lnTo>
                <a:lnTo>
                  <a:pt x="577288" y="182633"/>
                </a:lnTo>
                <a:cubicBezTo>
                  <a:pt x="591351" y="175967"/>
                  <a:pt x="607639" y="186188"/>
                  <a:pt x="607639" y="201740"/>
                </a:cubicBezTo>
                <a:lnTo>
                  <a:pt x="607639" y="474312"/>
                </a:lnTo>
                <a:cubicBezTo>
                  <a:pt x="607639" y="489953"/>
                  <a:pt x="591262" y="500174"/>
                  <a:pt x="577288" y="493419"/>
                </a:cubicBezTo>
                <a:lnTo>
                  <a:pt x="439419" y="427476"/>
                </a:lnTo>
                <a:lnTo>
                  <a:pt x="439419" y="494663"/>
                </a:lnTo>
                <a:cubicBezTo>
                  <a:pt x="439419" y="506395"/>
                  <a:pt x="429896" y="515904"/>
                  <a:pt x="418236" y="515904"/>
                </a:cubicBezTo>
                <a:lnTo>
                  <a:pt x="21183" y="515904"/>
                </a:lnTo>
                <a:cubicBezTo>
                  <a:pt x="9523" y="515904"/>
                  <a:pt x="0" y="506395"/>
                  <a:pt x="0" y="494663"/>
                </a:cubicBezTo>
                <a:lnTo>
                  <a:pt x="0" y="181388"/>
                </a:lnTo>
                <a:cubicBezTo>
                  <a:pt x="0" y="169746"/>
                  <a:pt x="9523" y="160237"/>
                  <a:pt x="21183" y="160237"/>
                </a:cubicBezTo>
                <a:lnTo>
                  <a:pt x="137335" y="160237"/>
                </a:lnTo>
                <a:cubicBezTo>
                  <a:pt x="89272" y="93494"/>
                  <a:pt x="137335" y="0"/>
                  <a:pt x="219754" y="0"/>
                </a:cubicBezTo>
                <a:close/>
              </a:path>
            </a:pathLst>
          </a:custGeom>
          <a:solidFill>
            <a:schemeClr val="accent1"/>
          </a:solidFill>
          <a:ln>
            <a:noFill/>
          </a:ln>
        </p:spPr>
        <p:txBody>
          <a:bodyPr/>
          <a:lstStyle/>
          <a:p>
            <a:endParaRPr lang="zh-CN" altLang="en-US"/>
          </a:p>
        </p:txBody>
      </p:sp>
      <p:sp>
        <p:nvSpPr>
          <p:cNvPr id="157" name="user_285092">
            <a:extLst>
              <a:ext uri="{FF2B5EF4-FFF2-40B4-BE49-F238E27FC236}">
                <a16:creationId xmlns:a16="http://schemas.microsoft.com/office/drawing/2014/main" id="{06D91FD3-6CEC-4C82-9584-4CA2E789C7AF}"/>
              </a:ext>
            </a:extLst>
          </p:cNvPr>
          <p:cNvSpPr>
            <a:spLocks noChangeAspect="1"/>
          </p:cNvSpPr>
          <p:nvPr/>
        </p:nvSpPr>
        <p:spPr bwMode="auto">
          <a:xfrm>
            <a:off x="6809375" y="3306326"/>
            <a:ext cx="408372" cy="521644"/>
          </a:xfrm>
          <a:custGeom>
            <a:avLst/>
            <a:gdLst>
              <a:gd name="connsiteX0" fmla="*/ 252405 w 474976"/>
              <a:gd name="connsiteY0" fmla="*/ 160395 h 606722"/>
              <a:gd name="connsiteX1" fmla="*/ 271897 w 474976"/>
              <a:gd name="connsiteY1" fmla="*/ 160395 h 606722"/>
              <a:gd name="connsiteX2" fmla="*/ 271897 w 474976"/>
              <a:gd name="connsiteY2" fmla="*/ 202873 h 606722"/>
              <a:gd name="connsiteX3" fmla="*/ 314440 w 474976"/>
              <a:gd name="connsiteY3" fmla="*/ 202873 h 606722"/>
              <a:gd name="connsiteX4" fmla="*/ 314440 w 474976"/>
              <a:gd name="connsiteY4" fmla="*/ 222335 h 606722"/>
              <a:gd name="connsiteX5" fmla="*/ 271897 w 474976"/>
              <a:gd name="connsiteY5" fmla="*/ 222335 h 606722"/>
              <a:gd name="connsiteX6" fmla="*/ 271897 w 474976"/>
              <a:gd name="connsiteY6" fmla="*/ 264902 h 606722"/>
              <a:gd name="connsiteX7" fmla="*/ 252405 w 474976"/>
              <a:gd name="connsiteY7" fmla="*/ 264902 h 606722"/>
              <a:gd name="connsiteX8" fmla="*/ 252405 w 474976"/>
              <a:gd name="connsiteY8" fmla="*/ 222335 h 606722"/>
              <a:gd name="connsiteX9" fmla="*/ 209862 w 474976"/>
              <a:gd name="connsiteY9" fmla="*/ 222335 h 606722"/>
              <a:gd name="connsiteX10" fmla="*/ 209862 w 474976"/>
              <a:gd name="connsiteY10" fmla="*/ 202873 h 606722"/>
              <a:gd name="connsiteX11" fmla="*/ 252405 w 474976"/>
              <a:gd name="connsiteY11" fmla="*/ 202873 h 606722"/>
              <a:gd name="connsiteX12" fmla="*/ 262195 w 474976"/>
              <a:gd name="connsiteY12" fmla="*/ 103366 h 606722"/>
              <a:gd name="connsiteX13" fmla="*/ 152646 w 474976"/>
              <a:gd name="connsiteY13" fmla="*/ 212684 h 606722"/>
              <a:gd name="connsiteX14" fmla="*/ 262195 w 474976"/>
              <a:gd name="connsiteY14" fmla="*/ 322002 h 606722"/>
              <a:gd name="connsiteX15" fmla="*/ 371655 w 474976"/>
              <a:gd name="connsiteY15" fmla="*/ 212684 h 606722"/>
              <a:gd name="connsiteX16" fmla="*/ 262195 w 474976"/>
              <a:gd name="connsiteY16" fmla="*/ 103366 h 606722"/>
              <a:gd name="connsiteX17" fmla="*/ 262195 w 474976"/>
              <a:gd name="connsiteY17" fmla="*/ 83902 h 606722"/>
              <a:gd name="connsiteX18" fmla="*/ 391144 w 474976"/>
              <a:gd name="connsiteY18" fmla="*/ 212684 h 606722"/>
              <a:gd name="connsiteX19" fmla="*/ 262195 w 474976"/>
              <a:gd name="connsiteY19" fmla="*/ 341466 h 606722"/>
              <a:gd name="connsiteX20" fmla="*/ 133157 w 474976"/>
              <a:gd name="connsiteY20" fmla="*/ 212684 h 606722"/>
              <a:gd name="connsiteX21" fmla="*/ 262195 w 474976"/>
              <a:gd name="connsiteY21" fmla="*/ 83902 h 606722"/>
              <a:gd name="connsiteX22" fmla="*/ 262007 w 474976"/>
              <a:gd name="connsiteY22" fmla="*/ 19463 h 606722"/>
              <a:gd name="connsiteX23" fmla="*/ 68617 w 474976"/>
              <a:gd name="connsiteY23" fmla="*/ 212668 h 606722"/>
              <a:gd name="connsiteX24" fmla="*/ 68439 w 474976"/>
              <a:gd name="connsiteY24" fmla="*/ 238619 h 606722"/>
              <a:gd name="connsiteX25" fmla="*/ 27233 w 474976"/>
              <a:gd name="connsiteY25" fmla="*/ 359039 h 606722"/>
              <a:gd name="connsiteX26" fmla="*/ 75558 w 474976"/>
              <a:gd name="connsiteY26" fmla="*/ 359039 h 606722"/>
              <a:gd name="connsiteX27" fmla="*/ 85704 w 474976"/>
              <a:gd name="connsiteY27" fmla="*/ 486213 h 606722"/>
              <a:gd name="connsiteX28" fmla="*/ 196861 w 474976"/>
              <a:gd name="connsiteY28" fmla="*/ 472616 h 606722"/>
              <a:gd name="connsiteX29" fmla="*/ 213592 w 474976"/>
              <a:gd name="connsiteY29" fmla="*/ 581749 h 606722"/>
              <a:gd name="connsiteX30" fmla="*/ 427185 w 474976"/>
              <a:gd name="connsiteY30" fmla="*/ 519095 h 606722"/>
              <a:gd name="connsiteX31" fmla="*/ 403334 w 474976"/>
              <a:gd name="connsiteY31" fmla="*/ 395831 h 606722"/>
              <a:gd name="connsiteX32" fmla="*/ 445073 w 474976"/>
              <a:gd name="connsiteY32" fmla="*/ 275144 h 606722"/>
              <a:gd name="connsiteX33" fmla="*/ 455486 w 474976"/>
              <a:gd name="connsiteY33" fmla="*/ 212668 h 606722"/>
              <a:gd name="connsiteX34" fmla="*/ 262007 w 474976"/>
              <a:gd name="connsiteY34" fmla="*/ 19463 h 606722"/>
              <a:gd name="connsiteX35" fmla="*/ 262007 w 474976"/>
              <a:gd name="connsiteY35" fmla="*/ 0 h 606722"/>
              <a:gd name="connsiteX36" fmla="*/ 474976 w 474976"/>
              <a:gd name="connsiteY36" fmla="*/ 212668 h 606722"/>
              <a:gd name="connsiteX37" fmla="*/ 463495 w 474976"/>
              <a:gd name="connsiteY37" fmla="*/ 281543 h 606722"/>
              <a:gd name="connsiteX38" fmla="*/ 423447 w 474976"/>
              <a:gd name="connsiteY38" fmla="*/ 397253 h 606722"/>
              <a:gd name="connsiteX39" fmla="*/ 449701 w 474976"/>
              <a:gd name="connsiteY39" fmla="*/ 532781 h 606722"/>
              <a:gd name="connsiteX40" fmla="*/ 197662 w 474976"/>
              <a:gd name="connsiteY40" fmla="*/ 606722 h 606722"/>
              <a:gd name="connsiteX41" fmla="*/ 180397 w 474976"/>
              <a:gd name="connsiteY41" fmla="*/ 494300 h 606722"/>
              <a:gd name="connsiteX42" fmla="*/ 67816 w 474976"/>
              <a:gd name="connsiteY42" fmla="*/ 508075 h 606722"/>
              <a:gd name="connsiteX43" fmla="*/ 57581 w 474976"/>
              <a:gd name="connsiteY43" fmla="*/ 378501 h 606722"/>
              <a:gd name="connsiteX44" fmla="*/ 0 w 474976"/>
              <a:gd name="connsiteY44" fmla="*/ 378501 h 606722"/>
              <a:gd name="connsiteX45" fmla="*/ 48948 w 474976"/>
              <a:gd name="connsiteY45" fmla="*/ 235419 h 606722"/>
              <a:gd name="connsiteX46" fmla="*/ 48948 w 474976"/>
              <a:gd name="connsiteY46" fmla="*/ 202892 h 606722"/>
              <a:gd name="connsiteX47" fmla="*/ 49304 w 474976"/>
              <a:gd name="connsiteY47" fmla="*/ 202892 h 606722"/>
              <a:gd name="connsiteX48" fmla="*/ 262007 w 474976"/>
              <a:gd name="connsiteY4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4976" h="606722">
                <a:moveTo>
                  <a:pt x="252405" y="160395"/>
                </a:moveTo>
                <a:lnTo>
                  <a:pt x="271897" y="160395"/>
                </a:lnTo>
                <a:lnTo>
                  <a:pt x="271897" y="202873"/>
                </a:lnTo>
                <a:lnTo>
                  <a:pt x="314440" y="202873"/>
                </a:lnTo>
                <a:lnTo>
                  <a:pt x="314440" y="222335"/>
                </a:lnTo>
                <a:lnTo>
                  <a:pt x="271897" y="222335"/>
                </a:lnTo>
                <a:lnTo>
                  <a:pt x="271897" y="264902"/>
                </a:lnTo>
                <a:lnTo>
                  <a:pt x="252405" y="264902"/>
                </a:lnTo>
                <a:lnTo>
                  <a:pt x="252405" y="222335"/>
                </a:lnTo>
                <a:lnTo>
                  <a:pt x="209862" y="222335"/>
                </a:lnTo>
                <a:lnTo>
                  <a:pt x="209862" y="202873"/>
                </a:lnTo>
                <a:lnTo>
                  <a:pt x="252405" y="202873"/>
                </a:lnTo>
                <a:close/>
                <a:moveTo>
                  <a:pt x="262195" y="103366"/>
                </a:moveTo>
                <a:cubicBezTo>
                  <a:pt x="201859" y="103366"/>
                  <a:pt x="152646" y="152426"/>
                  <a:pt x="152646" y="212684"/>
                </a:cubicBezTo>
                <a:cubicBezTo>
                  <a:pt x="152646" y="272942"/>
                  <a:pt x="201859" y="322002"/>
                  <a:pt x="262195" y="322002"/>
                </a:cubicBezTo>
                <a:cubicBezTo>
                  <a:pt x="322531" y="322002"/>
                  <a:pt x="371655" y="272942"/>
                  <a:pt x="371655" y="212684"/>
                </a:cubicBezTo>
                <a:cubicBezTo>
                  <a:pt x="371655" y="152426"/>
                  <a:pt x="322531" y="103366"/>
                  <a:pt x="262195" y="103366"/>
                </a:cubicBezTo>
                <a:close/>
                <a:moveTo>
                  <a:pt x="262195" y="83902"/>
                </a:moveTo>
                <a:cubicBezTo>
                  <a:pt x="333299" y="83902"/>
                  <a:pt x="391144" y="141672"/>
                  <a:pt x="391144" y="212684"/>
                </a:cubicBezTo>
                <a:cubicBezTo>
                  <a:pt x="391144" y="283696"/>
                  <a:pt x="333299" y="341466"/>
                  <a:pt x="262195" y="341466"/>
                </a:cubicBezTo>
                <a:cubicBezTo>
                  <a:pt x="191091" y="341466"/>
                  <a:pt x="133157" y="283696"/>
                  <a:pt x="133157" y="212684"/>
                </a:cubicBezTo>
                <a:cubicBezTo>
                  <a:pt x="133157" y="141672"/>
                  <a:pt x="191091" y="83902"/>
                  <a:pt x="262195" y="83902"/>
                </a:cubicBezTo>
                <a:close/>
                <a:moveTo>
                  <a:pt x="262007" y="19463"/>
                </a:moveTo>
                <a:cubicBezTo>
                  <a:pt x="155388" y="19463"/>
                  <a:pt x="68617" y="106112"/>
                  <a:pt x="68617" y="212668"/>
                </a:cubicBezTo>
                <a:lnTo>
                  <a:pt x="68439" y="238619"/>
                </a:lnTo>
                <a:lnTo>
                  <a:pt x="27233" y="359039"/>
                </a:lnTo>
                <a:lnTo>
                  <a:pt x="75558" y="359039"/>
                </a:lnTo>
                <a:lnTo>
                  <a:pt x="85704" y="486213"/>
                </a:lnTo>
                <a:lnTo>
                  <a:pt x="196861" y="472616"/>
                </a:lnTo>
                <a:lnTo>
                  <a:pt x="213592" y="581749"/>
                </a:lnTo>
                <a:lnTo>
                  <a:pt x="427185" y="519095"/>
                </a:lnTo>
                <a:lnTo>
                  <a:pt x="403334" y="395831"/>
                </a:lnTo>
                <a:lnTo>
                  <a:pt x="445073" y="275144"/>
                </a:lnTo>
                <a:cubicBezTo>
                  <a:pt x="452015" y="255060"/>
                  <a:pt x="455486" y="234086"/>
                  <a:pt x="455486" y="212668"/>
                </a:cubicBezTo>
                <a:cubicBezTo>
                  <a:pt x="455486" y="106112"/>
                  <a:pt x="368714" y="19463"/>
                  <a:pt x="262007" y="19463"/>
                </a:cubicBezTo>
                <a:close/>
                <a:moveTo>
                  <a:pt x="262007" y="0"/>
                </a:moveTo>
                <a:cubicBezTo>
                  <a:pt x="379482" y="0"/>
                  <a:pt x="474976" y="95359"/>
                  <a:pt x="474976" y="212668"/>
                </a:cubicBezTo>
                <a:cubicBezTo>
                  <a:pt x="474976" y="236219"/>
                  <a:pt x="471149" y="259414"/>
                  <a:pt x="463495" y="281543"/>
                </a:cubicBezTo>
                <a:lnTo>
                  <a:pt x="423447" y="397253"/>
                </a:lnTo>
                <a:lnTo>
                  <a:pt x="449701" y="532781"/>
                </a:lnTo>
                <a:lnTo>
                  <a:pt x="197662" y="606722"/>
                </a:lnTo>
                <a:lnTo>
                  <a:pt x="180397" y="494300"/>
                </a:lnTo>
                <a:lnTo>
                  <a:pt x="67816" y="508075"/>
                </a:lnTo>
                <a:lnTo>
                  <a:pt x="57581" y="378501"/>
                </a:lnTo>
                <a:lnTo>
                  <a:pt x="0" y="378501"/>
                </a:lnTo>
                <a:lnTo>
                  <a:pt x="48948" y="235419"/>
                </a:lnTo>
                <a:lnTo>
                  <a:pt x="48948" y="202892"/>
                </a:lnTo>
                <a:lnTo>
                  <a:pt x="49304" y="202892"/>
                </a:lnTo>
                <a:cubicBezTo>
                  <a:pt x="54377" y="90115"/>
                  <a:pt x="147913" y="0"/>
                  <a:pt x="262007" y="0"/>
                </a:cubicBezTo>
                <a:close/>
              </a:path>
            </a:pathLst>
          </a:custGeom>
          <a:solidFill>
            <a:schemeClr val="accent1"/>
          </a:solidFill>
          <a:ln>
            <a:noFill/>
          </a:ln>
        </p:spPr>
        <p:txBody>
          <a:bodyPr/>
          <a:lstStyle/>
          <a:p>
            <a:endParaRPr lang="zh-CN" altLang="en-US"/>
          </a:p>
        </p:txBody>
      </p:sp>
      <p:sp>
        <p:nvSpPr>
          <p:cNvPr id="158" name="teamwork_348593">
            <a:extLst>
              <a:ext uri="{FF2B5EF4-FFF2-40B4-BE49-F238E27FC236}">
                <a16:creationId xmlns:a16="http://schemas.microsoft.com/office/drawing/2014/main" id="{2323ED1F-9570-4236-9A5A-269B6E61BF34}"/>
              </a:ext>
            </a:extLst>
          </p:cNvPr>
          <p:cNvSpPr>
            <a:spLocks noChangeAspect="1"/>
          </p:cNvSpPr>
          <p:nvPr/>
        </p:nvSpPr>
        <p:spPr bwMode="auto">
          <a:xfrm>
            <a:off x="9357965" y="1678979"/>
            <a:ext cx="521644" cy="390613"/>
          </a:xfrm>
          <a:custGeom>
            <a:avLst/>
            <a:gdLst>
              <a:gd name="connsiteX0" fmla="*/ 203416 w 608485"/>
              <a:gd name="connsiteY0" fmla="*/ 248259 h 455641"/>
              <a:gd name="connsiteX1" fmla="*/ 196546 w 608485"/>
              <a:gd name="connsiteY1" fmla="*/ 250298 h 455641"/>
              <a:gd name="connsiteX2" fmla="*/ 122551 w 608485"/>
              <a:gd name="connsiteY2" fmla="*/ 349679 h 455641"/>
              <a:gd name="connsiteX3" fmla="*/ 122551 w 608485"/>
              <a:gd name="connsiteY3" fmla="*/ 430333 h 455641"/>
              <a:gd name="connsiteX4" fmla="*/ 485934 w 608485"/>
              <a:gd name="connsiteY4" fmla="*/ 430333 h 455641"/>
              <a:gd name="connsiteX5" fmla="*/ 485934 w 608485"/>
              <a:gd name="connsiteY5" fmla="*/ 349679 h 455641"/>
              <a:gd name="connsiteX6" fmla="*/ 411846 w 608485"/>
              <a:gd name="connsiteY6" fmla="*/ 250298 h 455641"/>
              <a:gd name="connsiteX7" fmla="*/ 405069 w 608485"/>
              <a:gd name="connsiteY7" fmla="*/ 248259 h 455641"/>
              <a:gd name="connsiteX8" fmla="*/ 304243 w 608485"/>
              <a:gd name="connsiteY8" fmla="*/ 348937 h 455641"/>
              <a:gd name="connsiteX9" fmla="*/ 507102 w 608485"/>
              <a:gd name="connsiteY9" fmla="*/ 220633 h 455641"/>
              <a:gd name="connsiteX10" fmla="*/ 471358 w 608485"/>
              <a:gd name="connsiteY10" fmla="*/ 256232 h 455641"/>
              <a:gd name="connsiteX11" fmla="*/ 511280 w 608485"/>
              <a:gd name="connsiteY11" fmla="*/ 349679 h 455641"/>
              <a:gd name="connsiteX12" fmla="*/ 511280 w 608485"/>
              <a:gd name="connsiteY12" fmla="*/ 392416 h 455641"/>
              <a:gd name="connsiteX13" fmla="*/ 583139 w 608485"/>
              <a:gd name="connsiteY13" fmla="*/ 392416 h 455641"/>
              <a:gd name="connsiteX14" fmla="*/ 583139 w 608485"/>
              <a:gd name="connsiteY14" fmla="*/ 316212 h 455641"/>
              <a:gd name="connsiteX15" fmla="*/ 513137 w 608485"/>
              <a:gd name="connsiteY15" fmla="*/ 222394 h 455641"/>
              <a:gd name="connsiteX16" fmla="*/ 101383 w 608485"/>
              <a:gd name="connsiteY16" fmla="*/ 220633 h 455641"/>
              <a:gd name="connsiteX17" fmla="*/ 95256 w 608485"/>
              <a:gd name="connsiteY17" fmla="*/ 222394 h 455641"/>
              <a:gd name="connsiteX18" fmla="*/ 25346 w 608485"/>
              <a:gd name="connsiteY18" fmla="*/ 316212 h 455641"/>
              <a:gd name="connsiteX19" fmla="*/ 25346 w 608485"/>
              <a:gd name="connsiteY19" fmla="*/ 392416 h 455641"/>
              <a:gd name="connsiteX20" fmla="*/ 97205 w 608485"/>
              <a:gd name="connsiteY20" fmla="*/ 392416 h 455641"/>
              <a:gd name="connsiteX21" fmla="*/ 97205 w 608485"/>
              <a:gd name="connsiteY21" fmla="*/ 349679 h 455641"/>
              <a:gd name="connsiteX22" fmla="*/ 137035 w 608485"/>
              <a:gd name="connsiteY22" fmla="*/ 256232 h 455641"/>
              <a:gd name="connsiteX23" fmla="*/ 108625 w 608485"/>
              <a:gd name="connsiteY23" fmla="*/ 192079 h 455641"/>
              <a:gd name="connsiteX24" fmla="*/ 157274 w 608485"/>
              <a:gd name="connsiteY24" fmla="*/ 240657 h 455641"/>
              <a:gd name="connsiteX25" fmla="*/ 189304 w 608485"/>
              <a:gd name="connsiteY25" fmla="*/ 226009 h 455641"/>
              <a:gd name="connsiteX26" fmla="*/ 210658 w 608485"/>
              <a:gd name="connsiteY26" fmla="*/ 219706 h 455641"/>
              <a:gd name="connsiteX27" fmla="*/ 304243 w 608485"/>
              <a:gd name="connsiteY27" fmla="*/ 313153 h 455641"/>
              <a:gd name="connsiteX28" fmla="*/ 397734 w 608485"/>
              <a:gd name="connsiteY28" fmla="*/ 219706 h 455641"/>
              <a:gd name="connsiteX29" fmla="*/ 419088 w 608485"/>
              <a:gd name="connsiteY29" fmla="*/ 226009 h 455641"/>
              <a:gd name="connsiteX30" fmla="*/ 451211 w 608485"/>
              <a:gd name="connsiteY30" fmla="*/ 240657 h 455641"/>
              <a:gd name="connsiteX31" fmla="*/ 499860 w 608485"/>
              <a:gd name="connsiteY31" fmla="*/ 192079 h 455641"/>
              <a:gd name="connsiteX32" fmla="*/ 520378 w 608485"/>
              <a:gd name="connsiteY32" fmla="*/ 198105 h 455641"/>
              <a:gd name="connsiteX33" fmla="*/ 608485 w 608485"/>
              <a:gd name="connsiteY33" fmla="*/ 316212 h 455641"/>
              <a:gd name="connsiteX34" fmla="*/ 608485 w 608485"/>
              <a:gd name="connsiteY34" fmla="*/ 417725 h 455641"/>
              <a:gd name="connsiteX35" fmla="*/ 511280 w 608485"/>
              <a:gd name="connsiteY35" fmla="*/ 417725 h 455641"/>
              <a:gd name="connsiteX36" fmla="*/ 511280 w 608485"/>
              <a:gd name="connsiteY36" fmla="*/ 455641 h 455641"/>
              <a:gd name="connsiteX37" fmla="*/ 97205 w 608485"/>
              <a:gd name="connsiteY37" fmla="*/ 455641 h 455641"/>
              <a:gd name="connsiteX38" fmla="*/ 97205 w 608485"/>
              <a:gd name="connsiteY38" fmla="*/ 417725 h 455641"/>
              <a:gd name="connsiteX39" fmla="*/ 0 w 608485"/>
              <a:gd name="connsiteY39" fmla="*/ 417725 h 455641"/>
              <a:gd name="connsiteX40" fmla="*/ 0 w 608485"/>
              <a:gd name="connsiteY40" fmla="*/ 316212 h 455641"/>
              <a:gd name="connsiteX41" fmla="*/ 88014 w 608485"/>
              <a:gd name="connsiteY41" fmla="*/ 198105 h 455641"/>
              <a:gd name="connsiteX42" fmla="*/ 304254 w 608485"/>
              <a:gd name="connsiteY42" fmla="*/ 42828 h 455641"/>
              <a:gd name="connsiteX43" fmla="*/ 239177 w 608485"/>
              <a:gd name="connsiteY43" fmla="*/ 107810 h 455641"/>
              <a:gd name="connsiteX44" fmla="*/ 304254 w 608485"/>
              <a:gd name="connsiteY44" fmla="*/ 172700 h 455641"/>
              <a:gd name="connsiteX45" fmla="*/ 369331 w 608485"/>
              <a:gd name="connsiteY45" fmla="*/ 107810 h 455641"/>
              <a:gd name="connsiteX46" fmla="*/ 304254 w 608485"/>
              <a:gd name="connsiteY46" fmla="*/ 42828 h 455641"/>
              <a:gd name="connsiteX47" fmla="*/ 411106 w 608485"/>
              <a:gd name="connsiteY47" fmla="*/ 25307 h 455641"/>
              <a:gd name="connsiteX48" fmla="*/ 367660 w 608485"/>
              <a:gd name="connsiteY48" fmla="*/ 43569 h 455641"/>
              <a:gd name="connsiteX49" fmla="*/ 394674 w 608485"/>
              <a:gd name="connsiteY49" fmla="*/ 107810 h 455641"/>
              <a:gd name="connsiteX50" fmla="*/ 387619 w 608485"/>
              <a:gd name="connsiteY50" fmla="*/ 142665 h 455641"/>
              <a:gd name="connsiteX51" fmla="*/ 411106 w 608485"/>
              <a:gd name="connsiteY51" fmla="*/ 147486 h 455641"/>
              <a:gd name="connsiteX52" fmla="*/ 472283 w 608485"/>
              <a:gd name="connsiteY52" fmla="*/ 86397 h 455641"/>
              <a:gd name="connsiteX53" fmla="*/ 411106 w 608485"/>
              <a:gd name="connsiteY53" fmla="*/ 25307 h 455641"/>
              <a:gd name="connsiteX54" fmla="*/ 197309 w 608485"/>
              <a:gd name="connsiteY54" fmla="*/ 25307 h 455641"/>
              <a:gd name="connsiteX55" fmla="*/ 136132 w 608485"/>
              <a:gd name="connsiteY55" fmla="*/ 86397 h 455641"/>
              <a:gd name="connsiteX56" fmla="*/ 197309 w 608485"/>
              <a:gd name="connsiteY56" fmla="*/ 147486 h 455641"/>
              <a:gd name="connsiteX57" fmla="*/ 220889 w 608485"/>
              <a:gd name="connsiteY57" fmla="*/ 142665 h 455641"/>
              <a:gd name="connsiteX58" fmla="*/ 213834 w 608485"/>
              <a:gd name="connsiteY58" fmla="*/ 107810 h 455641"/>
              <a:gd name="connsiteX59" fmla="*/ 240756 w 608485"/>
              <a:gd name="connsiteY59" fmla="*/ 43569 h 455641"/>
              <a:gd name="connsiteX60" fmla="*/ 197309 w 608485"/>
              <a:gd name="connsiteY60" fmla="*/ 25307 h 455641"/>
              <a:gd name="connsiteX61" fmla="*/ 197309 w 608485"/>
              <a:gd name="connsiteY61" fmla="*/ 0 h 455641"/>
              <a:gd name="connsiteX62" fmla="*/ 261272 w 608485"/>
              <a:gd name="connsiteY62" fmla="*/ 28366 h 455641"/>
              <a:gd name="connsiteX63" fmla="*/ 304254 w 608485"/>
              <a:gd name="connsiteY63" fmla="*/ 17521 h 455641"/>
              <a:gd name="connsiteX64" fmla="*/ 347143 w 608485"/>
              <a:gd name="connsiteY64" fmla="*/ 28366 h 455641"/>
              <a:gd name="connsiteX65" fmla="*/ 411106 w 608485"/>
              <a:gd name="connsiteY65" fmla="*/ 0 h 455641"/>
              <a:gd name="connsiteX66" fmla="*/ 497627 w 608485"/>
              <a:gd name="connsiteY66" fmla="*/ 86397 h 455641"/>
              <a:gd name="connsiteX67" fmla="*/ 411106 w 608485"/>
              <a:gd name="connsiteY67" fmla="*/ 172793 h 455641"/>
              <a:gd name="connsiteX68" fmla="*/ 374344 w 608485"/>
              <a:gd name="connsiteY68" fmla="*/ 164635 h 455641"/>
              <a:gd name="connsiteX69" fmla="*/ 304254 w 608485"/>
              <a:gd name="connsiteY69" fmla="*/ 198007 h 455641"/>
              <a:gd name="connsiteX70" fmla="*/ 234072 w 608485"/>
              <a:gd name="connsiteY70" fmla="*/ 164635 h 455641"/>
              <a:gd name="connsiteX71" fmla="*/ 197309 w 608485"/>
              <a:gd name="connsiteY71" fmla="*/ 172793 h 455641"/>
              <a:gd name="connsiteX72" fmla="*/ 110788 w 608485"/>
              <a:gd name="connsiteY72" fmla="*/ 86397 h 455641"/>
              <a:gd name="connsiteX73" fmla="*/ 197309 w 608485"/>
              <a:gd name="connsiteY73" fmla="*/ 0 h 45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8485" h="455641">
                <a:moveTo>
                  <a:pt x="203416" y="248259"/>
                </a:moveTo>
                <a:lnTo>
                  <a:pt x="196546" y="250298"/>
                </a:lnTo>
                <a:cubicBezTo>
                  <a:pt x="152353" y="263555"/>
                  <a:pt x="122551" y="303511"/>
                  <a:pt x="122551" y="349679"/>
                </a:cubicBezTo>
                <a:lnTo>
                  <a:pt x="122551" y="430333"/>
                </a:lnTo>
                <a:lnTo>
                  <a:pt x="485934" y="430333"/>
                </a:lnTo>
                <a:lnTo>
                  <a:pt x="485934" y="349679"/>
                </a:lnTo>
                <a:cubicBezTo>
                  <a:pt x="485934" y="303511"/>
                  <a:pt x="456132" y="263555"/>
                  <a:pt x="411846" y="250298"/>
                </a:cubicBezTo>
                <a:lnTo>
                  <a:pt x="405069" y="248259"/>
                </a:lnTo>
                <a:lnTo>
                  <a:pt x="304243" y="348937"/>
                </a:lnTo>
                <a:close/>
                <a:moveTo>
                  <a:pt x="507102" y="220633"/>
                </a:moveTo>
                <a:lnTo>
                  <a:pt x="471358" y="256232"/>
                </a:lnTo>
                <a:cubicBezTo>
                  <a:pt x="496332" y="279964"/>
                  <a:pt x="511280" y="313245"/>
                  <a:pt x="511280" y="349679"/>
                </a:cubicBezTo>
                <a:lnTo>
                  <a:pt x="511280" y="392416"/>
                </a:lnTo>
                <a:lnTo>
                  <a:pt x="583139" y="392416"/>
                </a:lnTo>
                <a:lnTo>
                  <a:pt x="583139" y="316212"/>
                </a:lnTo>
                <a:cubicBezTo>
                  <a:pt x="583139" y="272640"/>
                  <a:pt x="555008" y="234909"/>
                  <a:pt x="513137" y="222394"/>
                </a:cubicBezTo>
                <a:close/>
                <a:moveTo>
                  <a:pt x="101383" y="220633"/>
                </a:moveTo>
                <a:lnTo>
                  <a:pt x="95256" y="222394"/>
                </a:lnTo>
                <a:cubicBezTo>
                  <a:pt x="53477" y="234909"/>
                  <a:pt x="25346" y="272640"/>
                  <a:pt x="25346" y="316212"/>
                </a:cubicBezTo>
                <a:lnTo>
                  <a:pt x="25346" y="392416"/>
                </a:lnTo>
                <a:lnTo>
                  <a:pt x="97205" y="392416"/>
                </a:lnTo>
                <a:lnTo>
                  <a:pt x="97205" y="349679"/>
                </a:lnTo>
                <a:cubicBezTo>
                  <a:pt x="97205" y="313245"/>
                  <a:pt x="112153" y="279964"/>
                  <a:pt x="137035" y="256232"/>
                </a:cubicBezTo>
                <a:close/>
                <a:moveTo>
                  <a:pt x="108625" y="192079"/>
                </a:moveTo>
                <a:lnTo>
                  <a:pt x="157274" y="240657"/>
                </a:lnTo>
                <a:cubicBezTo>
                  <a:pt x="167115" y="234446"/>
                  <a:pt x="177792" y="229440"/>
                  <a:pt x="189304" y="226009"/>
                </a:cubicBezTo>
                <a:lnTo>
                  <a:pt x="210658" y="219706"/>
                </a:lnTo>
                <a:lnTo>
                  <a:pt x="304243" y="313153"/>
                </a:lnTo>
                <a:lnTo>
                  <a:pt x="397734" y="219706"/>
                </a:lnTo>
                <a:lnTo>
                  <a:pt x="419088" y="226009"/>
                </a:lnTo>
                <a:cubicBezTo>
                  <a:pt x="430693" y="229440"/>
                  <a:pt x="441370" y="234446"/>
                  <a:pt x="451211" y="240657"/>
                </a:cubicBezTo>
                <a:lnTo>
                  <a:pt x="499860" y="192079"/>
                </a:lnTo>
                <a:lnTo>
                  <a:pt x="520378" y="198105"/>
                </a:lnTo>
                <a:cubicBezTo>
                  <a:pt x="573112" y="213958"/>
                  <a:pt x="608485" y="261330"/>
                  <a:pt x="608485" y="316212"/>
                </a:cubicBezTo>
                <a:lnTo>
                  <a:pt x="608485" y="417725"/>
                </a:lnTo>
                <a:lnTo>
                  <a:pt x="511280" y="417725"/>
                </a:lnTo>
                <a:lnTo>
                  <a:pt x="511280" y="455641"/>
                </a:lnTo>
                <a:lnTo>
                  <a:pt x="97205" y="455641"/>
                </a:lnTo>
                <a:lnTo>
                  <a:pt x="97205" y="417725"/>
                </a:lnTo>
                <a:lnTo>
                  <a:pt x="0" y="417725"/>
                </a:lnTo>
                <a:lnTo>
                  <a:pt x="0" y="316212"/>
                </a:lnTo>
                <a:cubicBezTo>
                  <a:pt x="0" y="261330"/>
                  <a:pt x="35373" y="213958"/>
                  <a:pt x="88014" y="198105"/>
                </a:cubicBezTo>
                <a:close/>
                <a:moveTo>
                  <a:pt x="304254" y="42828"/>
                </a:moveTo>
                <a:cubicBezTo>
                  <a:pt x="268327" y="42828"/>
                  <a:pt x="239177" y="71935"/>
                  <a:pt x="239177" y="107810"/>
                </a:cubicBezTo>
                <a:cubicBezTo>
                  <a:pt x="239177" y="143592"/>
                  <a:pt x="268327" y="172700"/>
                  <a:pt x="304254" y="172700"/>
                </a:cubicBezTo>
                <a:cubicBezTo>
                  <a:pt x="340088" y="172700"/>
                  <a:pt x="369331" y="143592"/>
                  <a:pt x="369331" y="107810"/>
                </a:cubicBezTo>
                <a:cubicBezTo>
                  <a:pt x="369331" y="71935"/>
                  <a:pt x="340088" y="42828"/>
                  <a:pt x="304254" y="42828"/>
                </a:cubicBezTo>
                <a:close/>
                <a:moveTo>
                  <a:pt x="411106" y="25307"/>
                </a:moveTo>
                <a:cubicBezTo>
                  <a:pt x="394581" y="25307"/>
                  <a:pt x="379078" y="32074"/>
                  <a:pt x="367660" y="43569"/>
                </a:cubicBezTo>
                <a:cubicBezTo>
                  <a:pt x="384277" y="59977"/>
                  <a:pt x="394674" y="82689"/>
                  <a:pt x="394674" y="107810"/>
                </a:cubicBezTo>
                <a:cubicBezTo>
                  <a:pt x="394674" y="120139"/>
                  <a:pt x="392168" y="131912"/>
                  <a:pt x="387619" y="142665"/>
                </a:cubicBezTo>
                <a:cubicBezTo>
                  <a:pt x="395046" y="145817"/>
                  <a:pt x="402936" y="147486"/>
                  <a:pt x="411106" y="147486"/>
                </a:cubicBezTo>
                <a:cubicBezTo>
                  <a:pt x="444897" y="147486"/>
                  <a:pt x="472283" y="120139"/>
                  <a:pt x="472283" y="86397"/>
                </a:cubicBezTo>
                <a:cubicBezTo>
                  <a:pt x="472283" y="52746"/>
                  <a:pt x="444897" y="25307"/>
                  <a:pt x="411106" y="25307"/>
                </a:cubicBezTo>
                <a:close/>
                <a:moveTo>
                  <a:pt x="197309" y="25307"/>
                </a:moveTo>
                <a:cubicBezTo>
                  <a:pt x="163611" y="25307"/>
                  <a:pt x="136132" y="52746"/>
                  <a:pt x="136132" y="86397"/>
                </a:cubicBezTo>
                <a:cubicBezTo>
                  <a:pt x="136132" y="120139"/>
                  <a:pt x="163611" y="147486"/>
                  <a:pt x="197309" y="147486"/>
                </a:cubicBezTo>
                <a:cubicBezTo>
                  <a:pt x="205479" y="147486"/>
                  <a:pt x="213462" y="145817"/>
                  <a:pt x="220889" y="142665"/>
                </a:cubicBezTo>
                <a:cubicBezTo>
                  <a:pt x="216340" y="131912"/>
                  <a:pt x="213834" y="120139"/>
                  <a:pt x="213834" y="107810"/>
                </a:cubicBezTo>
                <a:cubicBezTo>
                  <a:pt x="213834" y="82689"/>
                  <a:pt x="224138" y="59977"/>
                  <a:pt x="240756" y="43569"/>
                </a:cubicBezTo>
                <a:cubicBezTo>
                  <a:pt x="229430" y="32074"/>
                  <a:pt x="213834" y="25307"/>
                  <a:pt x="197309" y="25307"/>
                </a:cubicBezTo>
                <a:close/>
                <a:moveTo>
                  <a:pt x="197309" y="0"/>
                </a:moveTo>
                <a:cubicBezTo>
                  <a:pt x="221910" y="0"/>
                  <a:pt x="245026" y="10475"/>
                  <a:pt x="261272" y="28366"/>
                </a:cubicBezTo>
                <a:cubicBezTo>
                  <a:pt x="274083" y="21414"/>
                  <a:pt x="288751" y="17521"/>
                  <a:pt x="304254" y="17521"/>
                </a:cubicBezTo>
                <a:cubicBezTo>
                  <a:pt x="319757" y="17521"/>
                  <a:pt x="334425" y="21414"/>
                  <a:pt x="347143" y="28366"/>
                </a:cubicBezTo>
                <a:cubicBezTo>
                  <a:pt x="363482" y="10475"/>
                  <a:pt x="386598" y="0"/>
                  <a:pt x="411106" y="0"/>
                </a:cubicBezTo>
                <a:cubicBezTo>
                  <a:pt x="458822" y="0"/>
                  <a:pt x="497627" y="38749"/>
                  <a:pt x="497627" y="86397"/>
                </a:cubicBezTo>
                <a:cubicBezTo>
                  <a:pt x="497627" y="134044"/>
                  <a:pt x="458822" y="172793"/>
                  <a:pt x="411106" y="172793"/>
                </a:cubicBezTo>
                <a:cubicBezTo>
                  <a:pt x="398295" y="172793"/>
                  <a:pt x="385855" y="170012"/>
                  <a:pt x="374344" y="164635"/>
                </a:cubicBezTo>
                <a:cubicBezTo>
                  <a:pt x="357819" y="185029"/>
                  <a:pt x="332476" y="198007"/>
                  <a:pt x="304254" y="198007"/>
                </a:cubicBezTo>
                <a:cubicBezTo>
                  <a:pt x="275940" y="198007"/>
                  <a:pt x="250689" y="185029"/>
                  <a:pt x="234072" y="164635"/>
                </a:cubicBezTo>
                <a:cubicBezTo>
                  <a:pt x="222653" y="170012"/>
                  <a:pt x="210120" y="172793"/>
                  <a:pt x="197309" y="172793"/>
                </a:cubicBezTo>
                <a:cubicBezTo>
                  <a:pt x="149593" y="172793"/>
                  <a:pt x="110788" y="134044"/>
                  <a:pt x="110788" y="86397"/>
                </a:cubicBezTo>
                <a:cubicBezTo>
                  <a:pt x="110788" y="38749"/>
                  <a:pt x="149593" y="0"/>
                  <a:pt x="197309" y="0"/>
                </a:cubicBezTo>
                <a:close/>
              </a:path>
            </a:pathLst>
          </a:custGeom>
          <a:solidFill>
            <a:schemeClr val="accent1"/>
          </a:solidFill>
          <a:ln>
            <a:noFill/>
          </a:ln>
        </p:spPr>
        <p:txBody>
          <a:bodyPr/>
          <a:lstStyle/>
          <a:p>
            <a:endParaRPr lang="zh-CN" altLang="en-US"/>
          </a:p>
        </p:txBody>
      </p:sp>
      <p:sp>
        <p:nvSpPr>
          <p:cNvPr id="159" name="settings_259427">
            <a:extLst>
              <a:ext uri="{FF2B5EF4-FFF2-40B4-BE49-F238E27FC236}">
                <a16:creationId xmlns:a16="http://schemas.microsoft.com/office/drawing/2014/main" id="{2A7A9A8E-6219-4593-81EB-63CBF67F2876}"/>
              </a:ext>
            </a:extLst>
          </p:cNvPr>
          <p:cNvSpPr>
            <a:spLocks noChangeAspect="1"/>
          </p:cNvSpPr>
          <p:nvPr/>
        </p:nvSpPr>
        <p:spPr bwMode="auto">
          <a:xfrm>
            <a:off x="2424749" y="5049320"/>
            <a:ext cx="487187" cy="486453"/>
          </a:xfrm>
          <a:custGeom>
            <a:avLst/>
            <a:gdLst>
              <a:gd name="T0" fmla="*/ 5476 w 6416"/>
              <a:gd name="T1" fmla="*/ 940 h 6416"/>
              <a:gd name="T2" fmla="*/ 3208 w 6416"/>
              <a:gd name="T3" fmla="*/ 0 h 6416"/>
              <a:gd name="T4" fmla="*/ 940 w 6416"/>
              <a:gd name="T5" fmla="*/ 940 h 6416"/>
              <a:gd name="T6" fmla="*/ 0 w 6416"/>
              <a:gd name="T7" fmla="*/ 3208 h 6416"/>
              <a:gd name="T8" fmla="*/ 940 w 6416"/>
              <a:gd name="T9" fmla="*/ 5476 h 6416"/>
              <a:gd name="T10" fmla="*/ 3208 w 6416"/>
              <a:gd name="T11" fmla="*/ 6416 h 6416"/>
              <a:gd name="T12" fmla="*/ 5476 w 6416"/>
              <a:gd name="T13" fmla="*/ 5476 h 6416"/>
              <a:gd name="T14" fmla="*/ 6416 w 6416"/>
              <a:gd name="T15" fmla="*/ 3208 h 6416"/>
              <a:gd name="T16" fmla="*/ 5476 w 6416"/>
              <a:gd name="T17" fmla="*/ 940 h 6416"/>
              <a:gd name="T18" fmla="*/ 5489 w 6416"/>
              <a:gd name="T19" fmla="*/ 1505 h 6416"/>
              <a:gd name="T20" fmla="*/ 4701 w 6416"/>
              <a:gd name="T21" fmla="*/ 2856 h 6416"/>
              <a:gd name="T22" fmla="*/ 3261 w 6416"/>
              <a:gd name="T23" fmla="*/ 360 h 6416"/>
              <a:gd name="T24" fmla="*/ 5489 w 6416"/>
              <a:gd name="T25" fmla="*/ 1505 h 6416"/>
              <a:gd name="T26" fmla="*/ 4492 w 6416"/>
              <a:gd name="T27" fmla="*/ 3215 h 6416"/>
              <a:gd name="T28" fmla="*/ 3848 w 6416"/>
              <a:gd name="T29" fmla="*/ 4317 h 6416"/>
              <a:gd name="T30" fmla="*/ 2573 w 6416"/>
              <a:gd name="T31" fmla="*/ 4317 h 6416"/>
              <a:gd name="T32" fmla="*/ 1927 w 6416"/>
              <a:gd name="T33" fmla="*/ 3207 h 6416"/>
              <a:gd name="T34" fmla="*/ 2567 w 6416"/>
              <a:gd name="T35" fmla="*/ 2099 h 6416"/>
              <a:gd name="T36" fmla="*/ 3848 w 6416"/>
              <a:gd name="T37" fmla="*/ 2099 h 6416"/>
              <a:gd name="T38" fmla="*/ 4492 w 6416"/>
              <a:gd name="T39" fmla="*/ 3215 h 6416"/>
              <a:gd name="T40" fmla="*/ 2857 w 6416"/>
              <a:gd name="T41" fmla="*/ 381 h 6416"/>
              <a:gd name="T42" fmla="*/ 3640 w 6416"/>
              <a:gd name="T43" fmla="*/ 1739 h 6416"/>
              <a:gd name="T44" fmla="*/ 769 w 6416"/>
              <a:gd name="T45" fmla="*/ 1739 h 6416"/>
              <a:gd name="T46" fmla="*/ 2857 w 6416"/>
              <a:gd name="T47" fmla="*/ 381 h 6416"/>
              <a:gd name="T48" fmla="*/ 360 w 6416"/>
              <a:gd name="T49" fmla="*/ 3208 h 6416"/>
              <a:gd name="T50" fmla="*/ 585 w 6416"/>
              <a:gd name="T51" fmla="*/ 2099 h 6416"/>
              <a:gd name="T52" fmla="*/ 2152 w 6416"/>
              <a:gd name="T53" fmla="*/ 2099 h 6416"/>
              <a:gd name="T54" fmla="*/ 716 w 6416"/>
              <a:gd name="T55" fmla="*/ 4584 h 6416"/>
              <a:gd name="T56" fmla="*/ 360 w 6416"/>
              <a:gd name="T57" fmla="*/ 3208 h 6416"/>
              <a:gd name="T58" fmla="*/ 936 w 6416"/>
              <a:gd name="T59" fmla="*/ 4923 h 6416"/>
              <a:gd name="T60" fmla="*/ 1720 w 6416"/>
              <a:gd name="T61" fmla="*/ 3565 h 6416"/>
              <a:gd name="T62" fmla="*/ 3171 w 6416"/>
              <a:gd name="T63" fmla="*/ 6055 h 6416"/>
              <a:gd name="T64" fmla="*/ 936 w 6416"/>
              <a:gd name="T65" fmla="*/ 4923 h 6416"/>
              <a:gd name="T66" fmla="*/ 3573 w 6416"/>
              <a:gd name="T67" fmla="*/ 6032 h 6416"/>
              <a:gd name="T68" fmla="*/ 2784 w 6416"/>
              <a:gd name="T69" fmla="*/ 4676 h 6416"/>
              <a:gd name="T70" fmla="*/ 3952 w 6416"/>
              <a:gd name="T71" fmla="*/ 4676 h 6416"/>
              <a:gd name="T72" fmla="*/ 3953 w 6416"/>
              <a:gd name="T73" fmla="*/ 4676 h 6416"/>
              <a:gd name="T74" fmla="*/ 3953 w 6416"/>
              <a:gd name="T75" fmla="*/ 4676 h 6416"/>
              <a:gd name="T76" fmla="*/ 5648 w 6416"/>
              <a:gd name="T77" fmla="*/ 4676 h 6416"/>
              <a:gd name="T78" fmla="*/ 3573 w 6416"/>
              <a:gd name="T79" fmla="*/ 6032 h 6416"/>
              <a:gd name="T80" fmla="*/ 4265 w 6416"/>
              <a:gd name="T81" fmla="*/ 4317 h 6416"/>
              <a:gd name="T82" fmla="*/ 5708 w 6416"/>
              <a:gd name="T83" fmla="*/ 1845 h 6416"/>
              <a:gd name="T84" fmla="*/ 6056 w 6416"/>
              <a:gd name="T85" fmla="*/ 3208 h 6416"/>
              <a:gd name="T86" fmla="*/ 5831 w 6416"/>
              <a:gd name="T87" fmla="*/ 4317 h 6416"/>
              <a:gd name="T88" fmla="*/ 4265 w 6416"/>
              <a:gd name="T89" fmla="*/ 4317 h 6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416" h="6416">
                <a:moveTo>
                  <a:pt x="5476" y="940"/>
                </a:moveTo>
                <a:cubicBezTo>
                  <a:pt x="4871" y="333"/>
                  <a:pt x="4065" y="0"/>
                  <a:pt x="3208" y="0"/>
                </a:cubicBezTo>
                <a:cubicBezTo>
                  <a:pt x="2351" y="0"/>
                  <a:pt x="1545" y="333"/>
                  <a:pt x="940" y="940"/>
                </a:cubicBezTo>
                <a:cubicBezTo>
                  <a:pt x="333" y="1545"/>
                  <a:pt x="0" y="2351"/>
                  <a:pt x="0" y="3208"/>
                </a:cubicBezTo>
                <a:cubicBezTo>
                  <a:pt x="0" y="4065"/>
                  <a:pt x="333" y="4871"/>
                  <a:pt x="940" y="5476"/>
                </a:cubicBezTo>
                <a:cubicBezTo>
                  <a:pt x="1545" y="6081"/>
                  <a:pt x="2352" y="6416"/>
                  <a:pt x="3208" y="6416"/>
                </a:cubicBezTo>
                <a:cubicBezTo>
                  <a:pt x="4064" y="6416"/>
                  <a:pt x="4871" y="6083"/>
                  <a:pt x="5476" y="5476"/>
                </a:cubicBezTo>
                <a:cubicBezTo>
                  <a:pt x="6081" y="4871"/>
                  <a:pt x="6416" y="4064"/>
                  <a:pt x="6416" y="3208"/>
                </a:cubicBezTo>
                <a:cubicBezTo>
                  <a:pt x="6416" y="2352"/>
                  <a:pt x="6083" y="1545"/>
                  <a:pt x="5476" y="940"/>
                </a:cubicBezTo>
                <a:close/>
                <a:moveTo>
                  <a:pt x="5489" y="1505"/>
                </a:moveTo>
                <a:lnTo>
                  <a:pt x="4701" y="2856"/>
                </a:lnTo>
                <a:lnTo>
                  <a:pt x="3261" y="360"/>
                </a:lnTo>
                <a:cubicBezTo>
                  <a:pt x="4172" y="377"/>
                  <a:pt x="4980" y="824"/>
                  <a:pt x="5489" y="1505"/>
                </a:cubicBezTo>
                <a:close/>
                <a:moveTo>
                  <a:pt x="4492" y="3215"/>
                </a:moveTo>
                <a:lnTo>
                  <a:pt x="3848" y="4317"/>
                </a:lnTo>
                <a:lnTo>
                  <a:pt x="2573" y="4317"/>
                </a:lnTo>
                <a:lnTo>
                  <a:pt x="1927" y="3207"/>
                </a:lnTo>
                <a:lnTo>
                  <a:pt x="2567" y="2099"/>
                </a:lnTo>
                <a:lnTo>
                  <a:pt x="3848" y="2099"/>
                </a:lnTo>
                <a:lnTo>
                  <a:pt x="4492" y="3215"/>
                </a:lnTo>
                <a:close/>
                <a:moveTo>
                  <a:pt x="2857" y="381"/>
                </a:moveTo>
                <a:lnTo>
                  <a:pt x="3640" y="1739"/>
                </a:lnTo>
                <a:lnTo>
                  <a:pt x="769" y="1739"/>
                </a:lnTo>
                <a:cubicBezTo>
                  <a:pt x="1211" y="1008"/>
                  <a:pt x="1972" y="491"/>
                  <a:pt x="2857" y="381"/>
                </a:cubicBezTo>
                <a:close/>
                <a:moveTo>
                  <a:pt x="360" y="3208"/>
                </a:moveTo>
                <a:cubicBezTo>
                  <a:pt x="360" y="2815"/>
                  <a:pt x="440" y="2440"/>
                  <a:pt x="585" y="2099"/>
                </a:cubicBezTo>
                <a:lnTo>
                  <a:pt x="2152" y="2099"/>
                </a:lnTo>
                <a:lnTo>
                  <a:pt x="716" y="4584"/>
                </a:lnTo>
                <a:cubicBezTo>
                  <a:pt x="489" y="4176"/>
                  <a:pt x="360" y="3707"/>
                  <a:pt x="360" y="3208"/>
                </a:cubicBezTo>
                <a:close/>
                <a:moveTo>
                  <a:pt x="936" y="4923"/>
                </a:moveTo>
                <a:lnTo>
                  <a:pt x="1720" y="3565"/>
                </a:lnTo>
                <a:lnTo>
                  <a:pt x="3171" y="6055"/>
                </a:lnTo>
                <a:cubicBezTo>
                  <a:pt x="2259" y="6044"/>
                  <a:pt x="1449" y="5601"/>
                  <a:pt x="936" y="4923"/>
                </a:cubicBezTo>
                <a:close/>
                <a:moveTo>
                  <a:pt x="3573" y="6032"/>
                </a:moveTo>
                <a:lnTo>
                  <a:pt x="2784" y="4676"/>
                </a:lnTo>
                <a:lnTo>
                  <a:pt x="3952" y="4676"/>
                </a:lnTo>
                <a:lnTo>
                  <a:pt x="3953" y="4676"/>
                </a:lnTo>
                <a:lnTo>
                  <a:pt x="3953" y="4676"/>
                </a:lnTo>
                <a:lnTo>
                  <a:pt x="5648" y="4676"/>
                </a:lnTo>
                <a:cubicBezTo>
                  <a:pt x="5208" y="5404"/>
                  <a:pt x="4453" y="5920"/>
                  <a:pt x="3573" y="6032"/>
                </a:cubicBezTo>
                <a:close/>
                <a:moveTo>
                  <a:pt x="4265" y="4317"/>
                </a:moveTo>
                <a:lnTo>
                  <a:pt x="5708" y="1845"/>
                </a:lnTo>
                <a:cubicBezTo>
                  <a:pt x="5929" y="2251"/>
                  <a:pt x="6056" y="2715"/>
                  <a:pt x="6056" y="3208"/>
                </a:cubicBezTo>
                <a:cubicBezTo>
                  <a:pt x="6056" y="3601"/>
                  <a:pt x="5976" y="3976"/>
                  <a:pt x="5831" y="4317"/>
                </a:cubicBezTo>
                <a:lnTo>
                  <a:pt x="4265" y="4317"/>
                </a:ln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160" name="speedometer_246960">
            <a:extLst>
              <a:ext uri="{FF2B5EF4-FFF2-40B4-BE49-F238E27FC236}">
                <a16:creationId xmlns:a16="http://schemas.microsoft.com/office/drawing/2014/main" id="{CF179E80-E44F-4718-B5C1-5D0E46C9BBB6}"/>
              </a:ext>
            </a:extLst>
          </p:cNvPr>
          <p:cNvSpPr>
            <a:spLocks noChangeAspect="1"/>
          </p:cNvSpPr>
          <p:nvPr/>
        </p:nvSpPr>
        <p:spPr bwMode="auto">
          <a:xfrm>
            <a:off x="1586208" y="5049321"/>
            <a:ext cx="487187" cy="486451"/>
          </a:xfrm>
          <a:custGeom>
            <a:avLst/>
            <a:gdLst>
              <a:gd name="connsiteX0" fmla="*/ 227856 w 607639"/>
              <a:gd name="connsiteY0" fmla="*/ 485349 h 606722"/>
              <a:gd name="connsiteX1" fmla="*/ 379783 w 607639"/>
              <a:gd name="connsiteY1" fmla="*/ 485349 h 606722"/>
              <a:gd name="connsiteX2" fmla="*/ 379783 w 607639"/>
              <a:gd name="connsiteY2" fmla="*/ 515763 h 606722"/>
              <a:gd name="connsiteX3" fmla="*/ 227856 w 607639"/>
              <a:gd name="connsiteY3" fmla="*/ 515763 h 606722"/>
              <a:gd name="connsiteX4" fmla="*/ 303785 w 607639"/>
              <a:gd name="connsiteY4" fmla="*/ 348846 h 606722"/>
              <a:gd name="connsiteX5" fmla="*/ 288649 w 607639"/>
              <a:gd name="connsiteY5" fmla="*/ 364047 h 606722"/>
              <a:gd name="connsiteX6" fmla="*/ 303785 w 607639"/>
              <a:gd name="connsiteY6" fmla="*/ 379248 h 606722"/>
              <a:gd name="connsiteX7" fmla="*/ 319010 w 607639"/>
              <a:gd name="connsiteY7" fmla="*/ 364047 h 606722"/>
              <a:gd name="connsiteX8" fmla="*/ 303785 w 607639"/>
              <a:gd name="connsiteY8" fmla="*/ 348846 h 606722"/>
              <a:gd name="connsiteX9" fmla="*/ 288649 w 607639"/>
              <a:gd name="connsiteY9" fmla="*/ 181988 h 606722"/>
              <a:gd name="connsiteX10" fmla="*/ 319010 w 607639"/>
              <a:gd name="connsiteY10" fmla="*/ 181988 h 606722"/>
              <a:gd name="connsiteX11" fmla="*/ 319010 w 607639"/>
              <a:gd name="connsiteY11" fmla="*/ 321288 h 606722"/>
              <a:gd name="connsiteX12" fmla="*/ 349370 w 607639"/>
              <a:gd name="connsiteY12" fmla="*/ 364047 h 606722"/>
              <a:gd name="connsiteX13" fmla="*/ 303785 w 607639"/>
              <a:gd name="connsiteY13" fmla="*/ 409562 h 606722"/>
              <a:gd name="connsiteX14" fmla="*/ 258199 w 607639"/>
              <a:gd name="connsiteY14" fmla="*/ 364047 h 606722"/>
              <a:gd name="connsiteX15" fmla="*/ 288649 w 607639"/>
              <a:gd name="connsiteY15" fmla="*/ 321288 h 606722"/>
              <a:gd name="connsiteX16" fmla="*/ 288644 w 607639"/>
              <a:gd name="connsiteY16" fmla="*/ 31105 h 606722"/>
              <a:gd name="connsiteX17" fmla="*/ 121759 w 607639"/>
              <a:gd name="connsiteY17" fmla="*/ 100068 h 606722"/>
              <a:gd name="connsiteX18" fmla="*/ 164214 w 607639"/>
              <a:gd name="connsiteY18" fmla="*/ 142460 h 606722"/>
              <a:gd name="connsiteX19" fmla="*/ 142675 w 607639"/>
              <a:gd name="connsiteY19" fmla="*/ 163878 h 606722"/>
              <a:gd name="connsiteX20" fmla="*/ 100220 w 607639"/>
              <a:gd name="connsiteY20" fmla="*/ 121486 h 606722"/>
              <a:gd name="connsiteX21" fmla="*/ 31152 w 607639"/>
              <a:gd name="connsiteY21" fmla="*/ 288208 h 606722"/>
              <a:gd name="connsiteX22" fmla="*/ 91141 w 607639"/>
              <a:gd name="connsiteY22" fmla="*/ 288208 h 606722"/>
              <a:gd name="connsiteX23" fmla="*/ 91141 w 607639"/>
              <a:gd name="connsiteY23" fmla="*/ 318513 h 606722"/>
              <a:gd name="connsiteX24" fmla="*/ 31152 w 607639"/>
              <a:gd name="connsiteY24" fmla="*/ 318513 h 606722"/>
              <a:gd name="connsiteX25" fmla="*/ 100220 w 607639"/>
              <a:gd name="connsiteY25" fmla="*/ 485146 h 606722"/>
              <a:gd name="connsiteX26" fmla="*/ 142675 w 607639"/>
              <a:gd name="connsiteY26" fmla="*/ 442755 h 606722"/>
              <a:gd name="connsiteX27" fmla="*/ 164125 w 607639"/>
              <a:gd name="connsiteY27" fmla="*/ 464262 h 606722"/>
              <a:gd name="connsiteX28" fmla="*/ 121670 w 607639"/>
              <a:gd name="connsiteY28" fmla="*/ 506565 h 606722"/>
              <a:gd name="connsiteX29" fmla="*/ 303775 w 607639"/>
              <a:gd name="connsiteY29" fmla="*/ 576328 h 606722"/>
              <a:gd name="connsiteX30" fmla="*/ 485880 w 607639"/>
              <a:gd name="connsiteY30" fmla="*/ 506565 h 606722"/>
              <a:gd name="connsiteX31" fmla="*/ 443425 w 607639"/>
              <a:gd name="connsiteY31" fmla="*/ 464173 h 606722"/>
              <a:gd name="connsiteX32" fmla="*/ 464964 w 607639"/>
              <a:gd name="connsiteY32" fmla="*/ 442755 h 606722"/>
              <a:gd name="connsiteX33" fmla="*/ 507330 w 607639"/>
              <a:gd name="connsiteY33" fmla="*/ 485146 h 606722"/>
              <a:gd name="connsiteX34" fmla="*/ 576487 w 607639"/>
              <a:gd name="connsiteY34" fmla="*/ 318513 h 606722"/>
              <a:gd name="connsiteX35" fmla="*/ 516498 w 607639"/>
              <a:gd name="connsiteY35" fmla="*/ 318513 h 606722"/>
              <a:gd name="connsiteX36" fmla="*/ 516498 w 607639"/>
              <a:gd name="connsiteY36" fmla="*/ 288208 h 606722"/>
              <a:gd name="connsiteX37" fmla="*/ 576487 w 607639"/>
              <a:gd name="connsiteY37" fmla="*/ 288208 h 606722"/>
              <a:gd name="connsiteX38" fmla="*/ 507330 w 607639"/>
              <a:gd name="connsiteY38" fmla="*/ 121575 h 606722"/>
              <a:gd name="connsiteX39" fmla="*/ 464964 w 607639"/>
              <a:gd name="connsiteY39" fmla="*/ 163967 h 606722"/>
              <a:gd name="connsiteX40" fmla="*/ 443425 w 607639"/>
              <a:gd name="connsiteY40" fmla="*/ 142460 h 606722"/>
              <a:gd name="connsiteX41" fmla="*/ 485880 w 607639"/>
              <a:gd name="connsiteY41" fmla="*/ 100068 h 606722"/>
              <a:gd name="connsiteX42" fmla="*/ 318995 w 607639"/>
              <a:gd name="connsiteY42" fmla="*/ 31105 h 606722"/>
              <a:gd name="connsiteX43" fmla="*/ 318995 w 607639"/>
              <a:gd name="connsiteY43" fmla="*/ 91004 h 606722"/>
              <a:gd name="connsiteX44" fmla="*/ 288644 w 607639"/>
              <a:gd name="connsiteY44" fmla="*/ 91004 h 606722"/>
              <a:gd name="connsiteX45" fmla="*/ 303775 w 607639"/>
              <a:gd name="connsiteY45" fmla="*/ 0 h 606722"/>
              <a:gd name="connsiteX46" fmla="*/ 607639 w 607639"/>
              <a:gd name="connsiteY46" fmla="*/ 303316 h 606722"/>
              <a:gd name="connsiteX47" fmla="*/ 303775 w 607639"/>
              <a:gd name="connsiteY47" fmla="*/ 606722 h 606722"/>
              <a:gd name="connsiteX48" fmla="*/ 0 w 607639"/>
              <a:gd name="connsiteY48" fmla="*/ 303316 h 606722"/>
              <a:gd name="connsiteX49" fmla="*/ 303775 w 607639"/>
              <a:gd name="connsiteY4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7639" h="606722">
                <a:moveTo>
                  <a:pt x="227856" y="485349"/>
                </a:moveTo>
                <a:lnTo>
                  <a:pt x="379783" y="485349"/>
                </a:lnTo>
                <a:lnTo>
                  <a:pt x="379783" y="515763"/>
                </a:lnTo>
                <a:lnTo>
                  <a:pt x="227856" y="515763"/>
                </a:lnTo>
                <a:close/>
                <a:moveTo>
                  <a:pt x="303785" y="348846"/>
                </a:moveTo>
                <a:cubicBezTo>
                  <a:pt x="295416" y="348846"/>
                  <a:pt x="288649" y="355691"/>
                  <a:pt x="288649" y="364047"/>
                </a:cubicBezTo>
                <a:cubicBezTo>
                  <a:pt x="288649" y="372403"/>
                  <a:pt x="295416" y="379248"/>
                  <a:pt x="303785" y="379248"/>
                </a:cubicBezTo>
                <a:cubicBezTo>
                  <a:pt x="312243" y="379248"/>
                  <a:pt x="319010" y="372403"/>
                  <a:pt x="319010" y="364047"/>
                </a:cubicBezTo>
                <a:cubicBezTo>
                  <a:pt x="319010" y="355691"/>
                  <a:pt x="312243" y="348846"/>
                  <a:pt x="303785" y="348846"/>
                </a:cubicBezTo>
                <a:close/>
                <a:moveTo>
                  <a:pt x="288649" y="181988"/>
                </a:moveTo>
                <a:lnTo>
                  <a:pt x="319010" y="181988"/>
                </a:lnTo>
                <a:lnTo>
                  <a:pt x="319010" y="321288"/>
                </a:lnTo>
                <a:cubicBezTo>
                  <a:pt x="336638" y="327600"/>
                  <a:pt x="349370" y="344312"/>
                  <a:pt x="349370" y="364047"/>
                </a:cubicBezTo>
                <a:cubicBezTo>
                  <a:pt x="349370" y="389116"/>
                  <a:pt x="328981" y="409562"/>
                  <a:pt x="303785" y="409562"/>
                </a:cubicBezTo>
                <a:cubicBezTo>
                  <a:pt x="278677" y="409562"/>
                  <a:pt x="258199" y="389116"/>
                  <a:pt x="258199" y="364047"/>
                </a:cubicBezTo>
                <a:cubicBezTo>
                  <a:pt x="258199" y="344312"/>
                  <a:pt x="270931" y="327600"/>
                  <a:pt x="288649" y="321288"/>
                </a:cubicBezTo>
                <a:close/>
                <a:moveTo>
                  <a:pt x="288644" y="31105"/>
                </a:moveTo>
                <a:cubicBezTo>
                  <a:pt x="224560" y="34659"/>
                  <a:pt x="166529" y="59988"/>
                  <a:pt x="121759" y="100068"/>
                </a:cubicBezTo>
                <a:lnTo>
                  <a:pt x="164214" y="142460"/>
                </a:lnTo>
                <a:lnTo>
                  <a:pt x="142675" y="163878"/>
                </a:lnTo>
                <a:lnTo>
                  <a:pt x="100220" y="121486"/>
                </a:lnTo>
                <a:cubicBezTo>
                  <a:pt x="60078" y="166277"/>
                  <a:pt x="34712" y="224221"/>
                  <a:pt x="31152" y="288208"/>
                </a:cubicBezTo>
                <a:lnTo>
                  <a:pt x="91141" y="288208"/>
                </a:lnTo>
                <a:lnTo>
                  <a:pt x="91141" y="318513"/>
                </a:lnTo>
                <a:lnTo>
                  <a:pt x="31152" y="318513"/>
                </a:lnTo>
                <a:cubicBezTo>
                  <a:pt x="34712" y="382411"/>
                  <a:pt x="60078" y="440355"/>
                  <a:pt x="100220" y="485146"/>
                </a:cubicBezTo>
                <a:lnTo>
                  <a:pt x="142675" y="442755"/>
                </a:lnTo>
                <a:lnTo>
                  <a:pt x="164125" y="464262"/>
                </a:lnTo>
                <a:lnTo>
                  <a:pt x="121670" y="506565"/>
                </a:lnTo>
                <a:cubicBezTo>
                  <a:pt x="170089" y="549845"/>
                  <a:pt x="233728" y="576328"/>
                  <a:pt x="303775" y="576328"/>
                </a:cubicBezTo>
                <a:cubicBezTo>
                  <a:pt x="373822" y="576328"/>
                  <a:pt x="437550" y="549845"/>
                  <a:pt x="485880" y="506565"/>
                </a:cubicBezTo>
                <a:lnTo>
                  <a:pt x="443425" y="464173"/>
                </a:lnTo>
                <a:lnTo>
                  <a:pt x="464964" y="442755"/>
                </a:lnTo>
                <a:lnTo>
                  <a:pt x="507330" y="485146"/>
                </a:lnTo>
                <a:cubicBezTo>
                  <a:pt x="547472" y="440355"/>
                  <a:pt x="572927" y="382411"/>
                  <a:pt x="576487" y="318513"/>
                </a:cubicBezTo>
                <a:lnTo>
                  <a:pt x="516498" y="318513"/>
                </a:lnTo>
                <a:lnTo>
                  <a:pt x="516498" y="288208"/>
                </a:lnTo>
                <a:lnTo>
                  <a:pt x="576487" y="288208"/>
                </a:lnTo>
                <a:cubicBezTo>
                  <a:pt x="572927" y="224221"/>
                  <a:pt x="547472" y="166277"/>
                  <a:pt x="507330" y="121575"/>
                </a:cubicBezTo>
                <a:lnTo>
                  <a:pt x="464964" y="163967"/>
                </a:lnTo>
                <a:lnTo>
                  <a:pt x="443425" y="142460"/>
                </a:lnTo>
                <a:lnTo>
                  <a:pt x="485880" y="100068"/>
                </a:lnTo>
                <a:cubicBezTo>
                  <a:pt x="441021" y="59988"/>
                  <a:pt x="382990" y="34659"/>
                  <a:pt x="318995" y="31105"/>
                </a:cubicBezTo>
                <a:lnTo>
                  <a:pt x="318995" y="91004"/>
                </a:lnTo>
                <a:lnTo>
                  <a:pt x="288644" y="91004"/>
                </a:lnTo>
                <a:close/>
                <a:moveTo>
                  <a:pt x="303775" y="0"/>
                </a:moveTo>
                <a:cubicBezTo>
                  <a:pt x="471283" y="0"/>
                  <a:pt x="607639" y="136061"/>
                  <a:pt x="607639" y="303316"/>
                </a:cubicBezTo>
                <a:cubicBezTo>
                  <a:pt x="607639" y="470571"/>
                  <a:pt x="471283" y="606722"/>
                  <a:pt x="303775" y="606722"/>
                </a:cubicBezTo>
                <a:cubicBezTo>
                  <a:pt x="136267" y="606722"/>
                  <a:pt x="0" y="470571"/>
                  <a:pt x="0" y="303316"/>
                </a:cubicBezTo>
                <a:cubicBezTo>
                  <a:pt x="0" y="136061"/>
                  <a:pt x="136267" y="0"/>
                  <a:pt x="303775" y="0"/>
                </a:cubicBezTo>
                <a:close/>
              </a:path>
            </a:pathLst>
          </a:custGeom>
          <a:solidFill>
            <a:schemeClr val="accent1"/>
          </a:solidFill>
          <a:ln>
            <a:noFill/>
          </a:ln>
        </p:spPr>
        <p:txBody>
          <a:bodyPr/>
          <a:lstStyle/>
          <a:p>
            <a:endParaRPr lang="zh-CN" altLang="en-US"/>
          </a:p>
        </p:txBody>
      </p:sp>
      <p:sp>
        <p:nvSpPr>
          <p:cNvPr id="161" name="settings_384621">
            <a:extLst>
              <a:ext uri="{FF2B5EF4-FFF2-40B4-BE49-F238E27FC236}">
                <a16:creationId xmlns:a16="http://schemas.microsoft.com/office/drawing/2014/main" id="{6E9F9C8B-B4E2-4061-AE0B-481DD49C1CB0}"/>
              </a:ext>
            </a:extLst>
          </p:cNvPr>
          <p:cNvSpPr>
            <a:spLocks noChangeAspect="1"/>
          </p:cNvSpPr>
          <p:nvPr/>
        </p:nvSpPr>
        <p:spPr bwMode="auto">
          <a:xfrm>
            <a:off x="721098" y="5049223"/>
            <a:ext cx="487187" cy="486647"/>
          </a:xfrm>
          <a:custGeom>
            <a:avLst/>
            <a:gdLst>
              <a:gd name="connsiteX0" fmla="*/ 303572 w 606970"/>
              <a:gd name="connsiteY0" fmla="*/ 190814 h 606298"/>
              <a:gd name="connsiteX1" fmla="*/ 191082 w 606970"/>
              <a:gd name="connsiteY1" fmla="*/ 303114 h 606298"/>
              <a:gd name="connsiteX2" fmla="*/ 303572 w 606970"/>
              <a:gd name="connsiteY2" fmla="*/ 415325 h 606298"/>
              <a:gd name="connsiteX3" fmla="*/ 416062 w 606970"/>
              <a:gd name="connsiteY3" fmla="*/ 303114 h 606298"/>
              <a:gd name="connsiteX4" fmla="*/ 303572 w 606970"/>
              <a:gd name="connsiteY4" fmla="*/ 190814 h 606298"/>
              <a:gd name="connsiteX5" fmla="*/ 303572 w 606970"/>
              <a:gd name="connsiteY5" fmla="*/ 157079 h 606298"/>
              <a:gd name="connsiteX6" fmla="*/ 449854 w 606970"/>
              <a:gd name="connsiteY6" fmla="*/ 303114 h 606298"/>
              <a:gd name="connsiteX7" fmla="*/ 303572 w 606970"/>
              <a:gd name="connsiteY7" fmla="*/ 449149 h 606298"/>
              <a:gd name="connsiteX8" fmla="*/ 157290 w 606970"/>
              <a:gd name="connsiteY8" fmla="*/ 303114 h 606298"/>
              <a:gd name="connsiteX9" fmla="*/ 303572 w 606970"/>
              <a:gd name="connsiteY9" fmla="*/ 157079 h 606298"/>
              <a:gd name="connsiteX10" fmla="*/ 287529 w 606970"/>
              <a:gd name="connsiteY10" fmla="*/ 33648 h 606298"/>
              <a:gd name="connsiteX11" fmla="*/ 270948 w 606970"/>
              <a:gd name="connsiteY11" fmla="*/ 88685 h 606298"/>
              <a:gd name="connsiteX12" fmla="*/ 258400 w 606970"/>
              <a:gd name="connsiteY12" fmla="*/ 100229 h 606298"/>
              <a:gd name="connsiteX13" fmla="*/ 191805 w 606970"/>
              <a:gd name="connsiteY13" fmla="*/ 127792 h 606298"/>
              <a:gd name="connsiteX14" fmla="*/ 174776 w 606970"/>
              <a:gd name="connsiteY14" fmla="*/ 128419 h 606298"/>
              <a:gd name="connsiteX15" fmla="*/ 123957 w 606970"/>
              <a:gd name="connsiteY15" fmla="*/ 101213 h 606298"/>
              <a:gd name="connsiteX16" fmla="*/ 101370 w 606970"/>
              <a:gd name="connsiteY16" fmla="*/ 123765 h 606298"/>
              <a:gd name="connsiteX17" fmla="*/ 128617 w 606970"/>
              <a:gd name="connsiteY17" fmla="*/ 174417 h 606298"/>
              <a:gd name="connsiteX18" fmla="*/ 127990 w 606970"/>
              <a:gd name="connsiteY18" fmla="*/ 191510 h 606298"/>
              <a:gd name="connsiteX19" fmla="*/ 100384 w 606970"/>
              <a:gd name="connsiteY19" fmla="*/ 258001 h 606298"/>
              <a:gd name="connsiteX20" fmla="*/ 88822 w 606970"/>
              <a:gd name="connsiteY20" fmla="*/ 270530 h 606298"/>
              <a:gd name="connsiteX21" fmla="*/ 33700 w 606970"/>
              <a:gd name="connsiteY21" fmla="*/ 287086 h 606298"/>
              <a:gd name="connsiteX22" fmla="*/ 33700 w 606970"/>
              <a:gd name="connsiteY22" fmla="*/ 319034 h 606298"/>
              <a:gd name="connsiteX23" fmla="*/ 88822 w 606970"/>
              <a:gd name="connsiteY23" fmla="*/ 335679 h 606298"/>
              <a:gd name="connsiteX24" fmla="*/ 100384 w 606970"/>
              <a:gd name="connsiteY24" fmla="*/ 348208 h 606298"/>
              <a:gd name="connsiteX25" fmla="*/ 127990 w 606970"/>
              <a:gd name="connsiteY25" fmla="*/ 414610 h 606298"/>
              <a:gd name="connsiteX26" fmla="*/ 128617 w 606970"/>
              <a:gd name="connsiteY26" fmla="*/ 431702 h 606298"/>
              <a:gd name="connsiteX27" fmla="*/ 101370 w 606970"/>
              <a:gd name="connsiteY27" fmla="*/ 482443 h 606298"/>
              <a:gd name="connsiteX28" fmla="*/ 123957 w 606970"/>
              <a:gd name="connsiteY28" fmla="*/ 504995 h 606298"/>
              <a:gd name="connsiteX29" fmla="*/ 174776 w 606970"/>
              <a:gd name="connsiteY29" fmla="*/ 477790 h 606298"/>
              <a:gd name="connsiteX30" fmla="*/ 191805 w 606970"/>
              <a:gd name="connsiteY30" fmla="*/ 478327 h 606298"/>
              <a:gd name="connsiteX31" fmla="*/ 258400 w 606970"/>
              <a:gd name="connsiteY31" fmla="*/ 505890 h 606298"/>
              <a:gd name="connsiteX32" fmla="*/ 270948 w 606970"/>
              <a:gd name="connsiteY32" fmla="*/ 517524 h 606298"/>
              <a:gd name="connsiteX33" fmla="*/ 287529 w 606970"/>
              <a:gd name="connsiteY33" fmla="*/ 572471 h 606298"/>
              <a:gd name="connsiteX34" fmla="*/ 319616 w 606970"/>
              <a:gd name="connsiteY34" fmla="*/ 572471 h 606298"/>
              <a:gd name="connsiteX35" fmla="*/ 336197 w 606970"/>
              <a:gd name="connsiteY35" fmla="*/ 517524 h 606298"/>
              <a:gd name="connsiteX36" fmla="*/ 348745 w 606970"/>
              <a:gd name="connsiteY36" fmla="*/ 505890 h 606298"/>
              <a:gd name="connsiteX37" fmla="*/ 415340 w 606970"/>
              <a:gd name="connsiteY37" fmla="*/ 478327 h 606298"/>
              <a:gd name="connsiteX38" fmla="*/ 432369 w 606970"/>
              <a:gd name="connsiteY38" fmla="*/ 477790 h 606298"/>
              <a:gd name="connsiteX39" fmla="*/ 483188 w 606970"/>
              <a:gd name="connsiteY39" fmla="*/ 504995 h 606298"/>
              <a:gd name="connsiteX40" fmla="*/ 505775 w 606970"/>
              <a:gd name="connsiteY40" fmla="*/ 482443 h 606298"/>
              <a:gd name="connsiteX41" fmla="*/ 478528 w 606970"/>
              <a:gd name="connsiteY41" fmla="*/ 431702 h 606298"/>
              <a:gd name="connsiteX42" fmla="*/ 479155 w 606970"/>
              <a:gd name="connsiteY42" fmla="*/ 414610 h 606298"/>
              <a:gd name="connsiteX43" fmla="*/ 506761 w 606970"/>
              <a:gd name="connsiteY43" fmla="*/ 348208 h 606298"/>
              <a:gd name="connsiteX44" fmla="*/ 518323 w 606970"/>
              <a:gd name="connsiteY44" fmla="*/ 335679 h 606298"/>
              <a:gd name="connsiteX45" fmla="*/ 573445 w 606970"/>
              <a:gd name="connsiteY45" fmla="*/ 319034 h 606298"/>
              <a:gd name="connsiteX46" fmla="*/ 573445 w 606970"/>
              <a:gd name="connsiteY46" fmla="*/ 287086 h 606298"/>
              <a:gd name="connsiteX47" fmla="*/ 518323 w 606970"/>
              <a:gd name="connsiteY47" fmla="*/ 270530 h 606298"/>
              <a:gd name="connsiteX48" fmla="*/ 506761 w 606970"/>
              <a:gd name="connsiteY48" fmla="*/ 258001 h 606298"/>
              <a:gd name="connsiteX49" fmla="*/ 479155 w 606970"/>
              <a:gd name="connsiteY49" fmla="*/ 191510 h 606298"/>
              <a:gd name="connsiteX50" fmla="*/ 478528 w 606970"/>
              <a:gd name="connsiteY50" fmla="*/ 174417 h 606298"/>
              <a:gd name="connsiteX51" fmla="*/ 505775 w 606970"/>
              <a:gd name="connsiteY51" fmla="*/ 123765 h 606298"/>
              <a:gd name="connsiteX52" fmla="*/ 483188 w 606970"/>
              <a:gd name="connsiteY52" fmla="*/ 101213 h 606298"/>
              <a:gd name="connsiteX53" fmla="*/ 432369 w 606970"/>
              <a:gd name="connsiteY53" fmla="*/ 128419 h 606298"/>
              <a:gd name="connsiteX54" fmla="*/ 415340 w 606970"/>
              <a:gd name="connsiteY54" fmla="*/ 127792 h 606298"/>
              <a:gd name="connsiteX55" fmla="*/ 348745 w 606970"/>
              <a:gd name="connsiteY55" fmla="*/ 100229 h 606298"/>
              <a:gd name="connsiteX56" fmla="*/ 336197 w 606970"/>
              <a:gd name="connsiteY56" fmla="*/ 88685 h 606298"/>
              <a:gd name="connsiteX57" fmla="*/ 319616 w 606970"/>
              <a:gd name="connsiteY57" fmla="*/ 33648 h 606298"/>
              <a:gd name="connsiteX58" fmla="*/ 274981 w 606970"/>
              <a:gd name="connsiteY58" fmla="*/ 0 h 606298"/>
              <a:gd name="connsiteX59" fmla="*/ 332164 w 606970"/>
              <a:gd name="connsiteY59" fmla="*/ 0 h 606298"/>
              <a:gd name="connsiteX60" fmla="*/ 348297 w 606970"/>
              <a:gd name="connsiteY60" fmla="*/ 11902 h 606298"/>
              <a:gd name="connsiteX61" fmla="*/ 365685 w 606970"/>
              <a:gd name="connsiteY61" fmla="*/ 69802 h 606298"/>
              <a:gd name="connsiteX62" fmla="*/ 424840 w 606970"/>
              <a:gd name="connsiteY62" fmla="*/ 94233 h 606298"/>
              <a:gd name="connsiteX63" fmla="*/ 477900 w 606970"/>
              <a:gd name="connsiteY63" fmla="*/ 65507 h 606298"/>
              <a:gd name="connsiteX64" fmla="*/ 497888 w 606970"/>
              <a:gd name="connsiteY64" fmla="*/ 68460 h 606298"/>
              <a:gd name="connsiteX65" fmla="*/ 538310 w 606970"/>
              <a:gd name="connsiteY65" fmla="*/ 108820 h 606298"/>
              <a:gd name="connsiteX66" fmla="*/ 541268 w 606970"/>
              <a:gd name="connsiteY66" fmla="*/ 128777 h 606298"/>
              <a:gd name="connsiteX67" fmla="*/ 512676 w 606970"/>
              <a:gd name="connsiteY67" fmla="*/ 181934 h 606298"/>
              <a:gd name="connsiteX68" fmla="*/ 537235 w 606970"/>
              <a:gd name="connsiteY68" fmla="*/ 240998 h 606298"/>
              <a:gd name="connsiteX69" fmla="*/ 595135 w 606970"/>
              <a:gd name="connsiteY69" fmla="*/ 258449 h 606298"/>
              <a:gd name="connsiteX70" fmla="*/ 606966 w 606970"/>
              <a:gd name="connsiteY70" fmla="*/ 274557 h 606298"/>
              <a:gd name="connsiteX71" fmla="*/ 606966 w 606970"/>
              <a:gd name="connsiteY71" fmla="*/ 331562 h 606298"/>
              <a:gd name="connsiteX72" fmla="*/ 595045 w 606970"/>
              <a:gd name="connsiteY72" fmla="*/ 347671 h 606298"/>
              <a:gd name="connsiteX73" fmla="*/ 537235 w 606970"/>
              <a:gd name="connsiteY73" fmla="*/ 365121 h 606298"/>
              <a:gd name="connsiteX74" fmla="*/ 512676 w 606970"/>
              <a:gd name="connsiteY74" fmla="*/ 424185 h 606298"/>
              <a:gd name="connsiteX75" fmla="*/ 541626 w 606970"/>
              <a:gd name="connsiteY75" fmla="*/ 477432 h 606298"/>
              <a:gd name="connsiteX76" fmla="*/ 538669 w 606970"/>
              <a:gd name="connsiteY76" fmla="*/ 497299 h 606298"/>
              <a:gd name="connsiteX77" fmla="*/ 498246 w 606970"/>
              <a:gd name="connsiteY77" fmla="*/ 537659 h 606298"/>
              <a:gd name="connsiteX78" fmla="*/ 478259 w 606970"/>
              <a:gd name="connsiteY78" fmla="*/ 540612 h 606298"/>
              <a:gd name="connsiteX79" fmla="*/ 425019 w 606970"/>
              <a:gd name="connsiteY79" fmla="*/ 512154 h 606298"/>
              <a:gd name="connsiteX80" fmla="*/ 365864 w 606970"/>
              <a:gd name="connsiteY80" fmla="*/ 536585 h 606298"/>
              <a:gd name="connsiteX81" fmla="*/ 348387 w 606970"/>
              <a:gd name="connsiteY81" fmla="*/ 594306 h 606298"/>
              <a:gd name="connsiteX82" fmla="*/ 332254 w 606970"/>
              <a:gd name="connsiteY82" fmla="*/ 606298 h 606298"/>
              <a:gd name="connsiteX83" fmla="*/ 275160 w 606970"/>
              <a:gd name="connsiteY83" fmla="*/ 606298 h 606298"/>
              <a:gd name="connsiteX84" fmla="*/ 259027 w 606970"/>
              <a:gd name="connsiteY84" fmla="*/ 594306 h 606298"/>
              <a:gd name="connsiteX85" fmla="*/ 241549 w 606970"/>
              <a:gd name="connsiteY85" fmla="*/ 536585 h 606298"/>
              <a:gd name="connsiteX86" fmla="*/ 182394 w 606970"/>
              <a:gd name="connsiteY86" fmla="*/ 512154 h 606298"/>
              <a:gd name="connsiteX87" fmla="*/ 129065 w 606970"/>
              <a:gd name="connsiteY87" fmla="*/ 540612 h 606298"/>
              <a:gd name="connsiteX88" fmla="*/ 109257 w 606970"/>
              <a:gd name="connsiteY88" fmla="*/ 537659 h 606298"/>
              <a:gd name="connsiteX89" fmla="*/ 68835 w 606970"/>
              <a:gd name="connsiteY89" fmla="*/ 497299 h 606298"/>
              <a:gd name="connsiteX90" fmla="*/ 65877 w 606970"/>
              <a:gd name="connsiteY90" fmla="*/ 477432 h 606298"/>
              <a:gd name="connsiteX91" fmla="*/ 94469 w 606970"/>
              <a:gd name="connsiteY91" fmla="*/ 424185 h 606298"/>
              <a:gd name="connsiteX92" fmla="*/ 69910 w 606970"/>
              <a:gd name="connsiteY92" fmla="*/ 365121 h 606298"/>
              <a:gd name="connsiteX93" fmla="*/ 12010 w 606970"/>
              <a:gd name="connsiteY93" fmla="*/ 347671 h 606298"/>
              <a:gd name="connsiteX94" fmla="*/ 0 w 606970"/>
              <a:gd name="connsiteY94" fmla="*/ 331562 h 606298"/>
              <a:gd name="connsiteX95" fmla="*/ 0 w 606970"/>
              <a:gd name="connsiteY95" fmla="*/ 274557 h 606298"/>
              <a:gd name="connsiteX96" fmla="*/ 12010 w 606970"/>
              <a:gd name="connsiteY96" fmla="*/ 258449 h 606298"/>
              <a:gd name="connsiteX97" fmla="*/ 69910 w 606970"/>
              <a:gd name="connsiteY97" fmla="*/ 240998 h 606298"/>
              <a:gd name="connsiteX98" fmla="*/ 94469 w 606970"/>
              <a:gd name="connsiteY98" fmla="*/ 181934 h 606298"/>
              <a:gd name="connsiteX99" fmla="*/ 65787 w 606970"/>
              <a:gd name="connsiteY99" fmla="*/ 128866 h 606298"/>
              <a:gd name="connsiteX100" fmla="*/ 68745 w 606970"/>
              <a:gd name="connsiteY100" fmla="*/ 108910 h 606298"/>
              <a:gd name="connsiteX101" fmla="*/ 109168 w 606970"/>
              <a:gd name="connsiteY101" fmla="*/ 68728 h 606298"/>
              <a:gd name="connsiteX102" fmla="*/ 128976 w 606970"/>
              <a:gd name="connsiteY102" fmla="*/ 65775 h 606298"/>
              <a:gd name="connsiteX103" fmla="*/ 182305 w 606970"/>
              <a:gd name="connsiteY103" fmla="*/ 94233 h 606298"/>
              <a:gd name="connsiteX104" fmla="*/ 241460 w 606970"/>
              <a:gd name="connsiteY104" fmla="*/ 69802 h 606298"/>
              <a:gd name="connsiteX105" fmla="*/ 258848 w 606970"/>
              <a:gd name="connsiteY105" fmla="*/ 11902 h 606298"/>
              <a:gd name="connsiteX106" fmla="*/ 274981 w 606970"/>
              <a:gd name="connsiteY106" fmla="*/ 0 h 60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970" h="606298">
                <a:moveTo>
                  <a:pt x="303572" y="190814"/>
                </a:moveTo>
                <a:cubicBezTo>
                  <a:pt x="241546" y="190814"/>
                  <a:pt x="191082" y="241193"/>
                  <a:pt x="191082" y="303114"/>
                </a:cubicBezTo>
                <a:cubicBezTo>
                  <a:pt x="191082" y="365036"/>
                  <a:pt x="241546" y="415325"/>
                  <a:pt x="303572" y="415325"/>
                </a:cubicBezTo>
                <a:cubicBezTo>
                  <a:pt x="365598" y="415325"/>
                  <a:pt x="416062" y="365036"/>
                  <a:pt x="416062" y="303114"/>
                </a:cubicBezTo>
                <a:cubicBezTo>
                  <a:pt x="416062" y="241193"/>
                  <a:pt x="365598" y="190814"/>
                  <a:pt x="303572" y="190814"/>
                </a:cubicBezTo>
                <a:close/>
                <a:moveTo>
                  <a:pt x="303572" y="157079"/>
                </a:moveTo>
                <a:cubicBezTo>
                  <a:pt x="384242" y="157079"/>
                  <a:pt x="449854" y="222580"/>
                  <a:pt x="449854" y="303114"/>
                </a:cubicBezTo>
                <a:cubicBezTo>
                  <a:pt x="449854" y="383648"/>
                  <a:pt x="384242" y="449149"/>
                  <a:pt x="303572" y="449149"/>
                </a:cubicBezTo>
                <a:cubicBezTo>
                  <a:pt x="222902" y="449149"/>
                  <a:pt x="157290" y="383648"/>
                  <a:pt x="157290" y="303114"/>
                </a:cubicBezTo>
                <a:cubicBezTo>
                  <a:pt x="157290" y="222580"/>
                  <a:pt x="222902" y="157079"/>
                  <a:pt x="303572" y="157079"/>
                </a:cubicBezTo>
                <a:close/>
                <a:moveTo>
                  <a:pt x="287529" y="33648"/>
                </a:moveTo>
                <a:lnTo>
                  <a:pt x="270948" y="88685"/>
                </a:lnTo>
                <a:cubicBezTo>
                  <a:pt x="269155" y="94502"/>
                  <a:pt x="264405" y="98887"/>
                  <a:pt x="258400" y="100229"/>
                </a:cubicBezTo>
                <a:cubicBezTo>
                  <a:pt x="234738" y="105509"/>
                  <a:pt x="212420" y="114816"/>
                  <a:pt x="191805" y="127792"/>
                </a:cubicBezTo>
                <a:cubicBezTo>
                  <a:pt x="186697" y="131014"/>
                  <a:pt x="180154" y="131282"/>
                  <a:pt x="174776" y="128419"/>
                </a:cubicBezTo>
                <a:lnTo>
                  <a:pt x="123957" y="101213"/>
                </a:lnTo>
                <a:lnTo>
                  <a:pt x="101370" y="123765"/>
                </a:lnTo>
                <a:lnTo>
                  <a:pt x="128617" y="174417"/>
                </a:lnTo>
                <a:cubicBezTo>
                  <a:pt x="131575" y="179787"/>
                  <a:pt x="131216" y="186409"/>
                  <a:pt x="127990" y="191510"/>
                </a:cubicBezTo>
                <a:cubicBezTo>
                  <a:pt x="114904" y="212003"/>
                  <a:pt x="105672" y="234376"/>
                  <a:pt x="100384" y="258001"/>
                </a:cubicBezTo>
                <a:cubicBezTo>
                  <a:pt x="99129" y="263908"/>
                  <a:pt x="94648" y="268740"/>
                  <a:pt x="88822" y="270530"/>
                </a:cubicBezTo>
                <a:lnTo>
                  <a:pt x="33700" y="287086"/>
                </a:lnTo>
                <a:lnTo>
                  <a:pt x="33700" y="319034"/>
                </a:lnTo>
                <a:lnTo>
                  <a:pt x="88822" y="335679"/>
                </a:lnTo>
                <a:cubicBezTo>
                  <a:pt x="94648" y="337469"/>
                  <a:pt x="99129" y="342212"/>
                  <a:pt x="100384" y="348208"/>
                </a:cubicBezTo>
                <a:cubicBezTo>
                  <a:pt x="105672" y="371833"/>
                  <a:pt x="114994" y="394206"/>
                  <a:pt x="127990" y="414610"/>
                </a:cubicBezTo>
                <a:cubicBezTo>
                  <a:pt x="131216" y="419800"/>
                  <a:pt x="131485" y="426333"/>
                  <a:pt x="128617" y="431702"/>
                </a:cubicBezTo>
                <a:lnTo>
                  <a:pt x="101370" y="482443"/>
                </a:lnTo>
                <a:lnTo>
                  <a:pt x="123957" y="504995"/>
                </a:lnTo>
                <a:lnTo>
                  <a:pt x="174776" y="477790"/>
                </a:lnTo>
                <a:cubicBezTo>
                  <a:pt x="180154" y="474926"/>
                  <a:pt x="186697" y="475105"/>
                  <a:pt x="191805" y="478327"/>
                </a:cubicBezTo>
                <a:cubicBezTo>
                  <a:pt x="212420" y="491482"/>
                  <a:pt x="234738" y="500699"/>
                  <a:pt x="258400" y="505890"/>
                </a:cubicBezTo>
                <a:cubicBezTo>
                  <a:pt x="264405" y="507232"/>
                  <a:pt x="269155" y="511617"/>
                  <a:pt x="270948" y="517524"/>
                </a:cubicBezTo>
                <a:lnTo>
                  <a:pt x="287529" y="572471"/>
                </a:lnTo>
                <a:lnTo>
                  <a:pt x="319616" y="572471"/>
                </a:lnTo>
                <a:lnTo>
                  <a:pt x="336197" y="517524"/>
                </a:lnTo>
                <a:cubicBezTo>
                  <a:pt x="337990" y="511617"/>
                  <a:pt x="342740" y="507232"/>
                  <a:pt x="348745" y="505890"/>
                </a:cubicBezTo>
                <a:cubicBezTo>
                  <a:pt x="372407" y="500699"/>
                  <a:pt x="394904" y="491392"/>
                  <a:pt x="415340" y="478327"/>
                </a:cubicBezTo>
                <a:cubicBezTo>
                  <a:pt x="420448" y="475105"/>
                  <a:pt x="426991" y="474926"/>
                  <a:pt x="432369" y="477790"/>
                </a:cubicBezTo>
                <a:lnTo>
                  <a:pt x="483188" y="504995"/>
                </a:lnTo>
                <a:lnTo>
                  <a:pt x="505775" y="482443"/>
                </a:lnTo>
                <a:lnTo>
                  <a:pt x="478528" y="431702"/>
                </a:lnTo>
                <a:cubicBezTo>
                  <a:pt x="475660" y="426333"/>
                  <a:pt x="475929" y="419800"/>
                  <a:pt x="479155" y="414610"/>
                </a:cubicBezTo>
                <a:cubicBezTo>
                  <a:pt x="492241" y="394116"/>
                  <a:pt x="501473" y="371833"/>
                  <a:pt x="506761" y="348208"/>
                </a:cubicBezTo>
                <a:cubicBezTo>
                  <a:pt x="508016" y="342212"/>
                  <a:pt x="512497" y="337469"/>
                  <a:pt x="518323" y="335679"/>
                </a:cubicBezTo>
                <a:lnTo>
                  <a:pt x="573445" y="319034"/>
                </a:lnTo>
                <a:lnTo>
                  <a:pt x="573445" y="287086"/>
                </a:lnTo>
                <a:lnTo>
                  <a:pt x="518323" y="270530"/>
                </a:lnTo>
                <a:cubicBezTo>
                  <a:pt x="512497" y="268740"/>
                  <a:pt x="508016" y="263908"/>
                  <a:pt x="506761" y="258001"/>
                </a:cubicBezTo>
                <a:cubicBezTo>
                  <a:pt x="501473" y="234376"/>
                  <a:pt x="492151" y="211914"/>
                  <a:pt x="479155" y="191510"/>
                </a:cubicBezTo>
                <a:cubicBezTo>
                  <a:pt x="475929" y="186409"/>
                  <a:pt x="475660" y="179787"/>
                  <a:pt x="478528" y="174417"/>
                </a:cubicBezTo>
                <a:lnTo>
                  <a:pt x="505775" y="123765"/>
                </a:lnTo>
                <a:lnTo>
                  <a:pt x="483188" y="101213"/>
                </a:lnTo>
                <a:lnTo>
                  <a:pt x="432369" y="128419"/>
                </a:lnTo>
                <a:cubicBezTo>
                  <a:pt x="426902" y="131282"/>
                  <a:pt x="420448" y="131014"/>
                  <a:pt x="415340" y="127792"/>
                </a:cubicBezTo>
                <a:cubicBezTo>
                  <a:pt x="394725" y="114637"/>
                  <a:pt x="372407" y="105509"/>
                  <a:pt x="348745" y="100229"/>
                </a:cubicBezTo>
                <a:cubicBezTo>
                  <a:pt x="342740" y="98887"/>
                  <a:pt x="337990" y="94502"/>
                  <a:pt x="336197" y="88685"/>
                </a:cubicBezTo>
                <a:lnTo>
                  <a:pt x="319616" y="33648"/>
                </a:lnTo>
                <a:close/>
                <a:moveTo>
                  <a:pt x="274981" y="0"/>
                </a:moveTo>
                <a:lnTo>
                  <a:pt x="332164" y="0"/>
                </a:lnTo>
                <a:cubicBezTo>
                  <a:pt x="339514" y="0"/>
                  <a:pt x="346146" y="4743"/>
                  <a:pt x="348297" y="11902"/>
                </a:cubicBezTo>
                <a:lnTo>
                  <a:pt x="365685" y="69802"/>
                </a:lnTo>
                <a:cubicBezTo>
                  <a:pt x="386479" y="75261"/>
                  <a:pt x="406197" y="83494"/>
                  <a:pt x="424840" y="94233"/>
                </a:cubicBezTo>
                <a:lnTo>
                  <a:pt x="477900" y="65507"/>
                </a:lnTo>
                <a:cubicBezTo>
                  <a:pt x="484533" y="62017"/>
                  <a:pt x="492600" y="63270"/>
                  <a:pt x="497888" y="68460"/>
                </a:cubicBezTo>
                <a:lnTo>
                  <a:pt x="538310" y="108820"/>
                </a:lnTo>
                <a:cubicBezTo>
                  <a:pt x="543509" y="114100"/>
                  <a:pt x="544763" y="122154"/>
                  <a:pt x="541268" y="128777"/>
                </a:cubicBezTo>
                <a:lnTo>
                  <a:pt x="512676" y="181934"/>
                </a:lnTo>
                <a:cubicBezTo>
                  <a:pt x="523432" y="200548"/>
                  <a:pt x="531678" y="220415"/>
                  <a:pt x="537235" y="240998"/>
                </a:cubicBezTo>
                <a:lnTo>
                  <a:pt x="595135" y="258449"/>
                </a:lnTo>
                <a:cubicBezTo>
                  <a:pt x="602215" y="260597"/>
                  <a:pt x="607145" y="267129"/>
                  <a:pt x="606966" y="274557"/>
                </a:cubicBezTo>
                <a:lnTo>
                  <a:pt x="606966" y="331562"/>
                </a:lnTo>
                <a:cubicBezTo>
                  <a:pt x="606966" y="338990"/>
                  <a:pt x="602215" y="345523"/>
                  <a:pt x="595045" y="347671"/>
                </a:cubicBezTo>
                <a:lnTo>
                  <a:pt x="537235" y="365121"/>
                </a:lnTo>
                <a:cubicBezTo>
                  <a:pt x="531678" y="385883"/>
                  <a:pt x="523432" y="405661"/>
                  <a:pt x="512676" y="424185"/>
                </a:cubicBezTo>
                <a:lnTo>
                  <a:pt x="541626" y="477432"/>
                </a:lnTo>
                <a:cubicBezTo>
                  <a:pt x="545122" y="483965"/>
                  <a:pt x="543867" y="492108"/>
                  <a:pt x="538669" y="497299"/>
                </a:cubicBezTo>
                <a:lnTo>
                  <a:pt x="498246" y="537659"/>
                </a:lnTo>
                <a:cubicBezTo>
                  <a:pt x="492958" y="542939"/>
                  <a:pt x="484891" y="544102"/>
                  <a:pt x="478259" y="540612"/>
                </a:cubicBezTo>
                <a:lnTo>
                  <a:pt x="425019" y="512154"/>
                </a:lnTo>
                <a:cubicBezTo>
                  <a:pt x="406377" y="522893"/>
                  <a:pt x="386479" y="531126"/>
                  <a:pt x="365864" y="536585"/>
                </a:cubicBezTo>
                <a:lnTo>
                  <a:pt x="348387" y="594306"/>
                </a:lnTo>
                <a:cubicBezTo>
                  <a:pt x="346236" y="601376"/>
                  <a:pt x="339693" y="606298"/>
                  <a:pt x="332254" y="606298"/>
                </a:cubicBezTo>
                <a:lnTo>
                  <a:pt x="275160" y="606298"/>
                </a:lnTo>
                <a:cubicBezTo>
                  <a:pt x="267721" y="606298"/>
                  <a:pt x="261178" y="601466"/>
                  <a:pt x="259027" y="594306"/>
                </a:cubicBezTo>
                <a:lnTo>
                  <a:pt x="241549" y="536585"/>
                </a:lnTo>
                <a:cubicBezTo>
                  <a:pt x="220756" y="531126"/>
                  <a:pt x="201037" y="522893"/>
                  <a:pt x="182394" y="512154"/>
                </a:cubicBezTo>
                <a:lnTo>
                  <a:pt x="129065" y="540612"/>
                </a:lnTo>
                <a:cubicBezTo>
                  <a:pt x="122612" y="544102"/>
                  <a:pt x="114546" y="542939"/>
                  <a:pt x="109257" y="537659"/>
                </a:cubicBezTo>
                <a:lnTo>
                  <a:pt x="68835" y="497299"/>
                </a:lnTo>
                <a:cubicBezTo>
                  <a:pt x="63636" y="492108"/>
                  <a:pt x="62382" y="483965"/>
                  <a:pt x="65877" y="477432"/>
                </a:cubicBezTo>
                <a:lnTo>
                  <a:pt x="94469" y="424185"/>
                </a:lnTo>
                <a:cubicBezTo>
                  <a:pt x="83713" y="405571"/>
                  <a:pt x="75467" y="385794"/>
                  <a:pt x="69910" y="365121"/>
                </a:cubicBezTo>
                <a:lnTo>
                  <a:pt x="12010" y="347671"/>
                </a:lnTo>
                <a:cubicBezTo>
                  <a:pt x="4930" y="345523"/>
                  <a:pt x="0" y="338990"/>
                  <a:pt x="0" y="331562"/>
                </a:cubicBezTo>
                <a:lnTo>
                  <a:pt x="0" y="274557"/>
                </a:lnTo>
                <a:cubicBezTo>
                  <a:pt x="0" y="267129"/>
                  <a:pt x="4840" y="260597"/>
                  <a:pt x="12010" y="258449"/>
                </a:cubicBezTo>
                <a:lnTo>
                  <a:pt x="69910" y="240998"/>
                </a:lnTo>
                <a:cubicBezTo>
                  <a:pt x="75467" y="220236"/>
                  <a:pt x="83713" y="200548"/>
                  <a:pt x="94469" y="181934"/>
                </a:cubicBezTo>
                <a:lnTo>
                  <a:pt x="65787" y="128866"/>
                </a:lnTo>
                <a:cubicBezTo>
                  <a:pt x="62292" y="122333"/>
                  <a:pt x="63457" y="114190"/>
                  <a:pt x="68745" y="108910"/>
                </a:cubicBezTo>
                <a:lnTo>
                  <a:pt x="109168" y="68728"/>
                </a:lnTo>
                <a:cubicBezTo>
                  <a:pt x="114366" y="63359"/>
                  <a:pt x="122433" y="62285"/>
                  <a:pt x="128976" y="65775"/>
                </a:cubicBezTo>
                <a:lnTo>
                  <a:pt x="182305" y="94233"/>
                </a:lnTo>
                <a:cubicBezTo>
                  <a:pt x="200948" y="83494"/>
                  <a:pt x="220666" y="75261"/>
                  <a:pt x="241460" y="69802"/>
                </a:cubicBezTo>
                <a:lnTo>
                  <a:pt x="258848" y="11902"/>
                </a:lnTo>
                <a:cubicBezTo>
                  <a:pt x="260999" y="4922"/>
                  <a:pt x="267631" y="0"/>
                  <a:pt x="274981" y="0"/>
                </a:cubicBezTo>
                <a:close/>
              </a:path>
            </a:pathLst>
          </a:custGeom>
          <a:solidFill>
            <a:schemeClr val="accent1"/>
          </a:solidFill>
          <a:ln>
            <a:noFill/>
          </a:ln>
        </p:spPr>
        <p:txBody>
          <a:bodyPr/>
          <a:lstStyle/>
          <a:p>
            <a:endParaRPr lang="zh-CN" altLang="en-US"/>
          </a:p>
        </p:txBody>
      </p:sp>
    </p:spTree>
    <p:extLst>
      <p:ext uri="{BB962C8B-B14F-4D97-AF65-F5344CB8AC3E}">
        <p14:creationId xmlns:p14="http://schemas.microsoft.com/office/powerpoint/2010/main" val="297971449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C091D4C-D57B-9EB6-164F-E07B79DBF3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5692" y="1412776"/>
            <a:ext cx="11640616" cy="4247803"/>
          </a:xfrm>
          <a:prstGeom prst="rect">
            <a:avLst/>
          </a:prstGeom>
        </p:spPr>
      </p:pic>
    </p:spTree>
    <p:extLst>
      <p:ext uri="{BB962C8B-B14F-4D97-AF65-F5344CB8AC3E}">
        <p14:creationId xmlns:p14="http://schemas.microsoft.com/office/powerpoint/2010/main" val="53681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8AA55B7-E883-FA62-2608-E2F638860EAA}"/>
              </a:ext>
            </a:extLst>
          </p:cNvPr>
          <p:cNvPicPr>
            <a:picLocks noChangeAspect="1"/>
          </p:cNvPicPr>
          <p:nvPr/>
        </p:nvPicPr>
        <p:blipFill rotWithShape="1">
          <a:blip r:embed="rId2">
            <a:extLst>
              <a:ext uri="{28A0092B-C50C-407E-A947-70E740481C1C}">
                <a14:useLocalDpi xmlns:a14="http://schemas.microsoft.com/office/drawing/2010/main" val="0"/>
              </a:ext>
            </a:extLst>
          </a:blip>
          <a:srcRect l="172" t="23919"/>
          <a:stretch/>
        </p:blipFill>
        <p:spPr>
          <a:xfrm>
            <a:off x="0" y="0"/>
            <a:ext cx="12192000" cy="3413570"/>
          </a:xfrm>
          <a:custGeom>
            <a:avLst/>
            <a:gdLst>
              <a:gd name="connsiteX0" fmla="*/ 0 w 12192000"/>
              <a:gd name="connsiteY0" fmla="*/ 0 h 3413570"/>
              <a:gd name="connsiteX1" fmla="*/ 12192000 w 12192000"/>
              <a:gd name="connsiteY1" fmla="*/ 0 h 3413570"/>
              <a:gd name="connsiteX2" fmla="*/ 12192000 w 12192000"/>
              <a:gd name="connsiteY2" fmla="*/ 1707477 h 3413570"/>
              <a:gd name="connsiteX3" fmla="*/ 12094948 w 12192000"/>
              <a:gd name="connsiteY3" fmla="*/ 1793275 h 3413570"/>
              <a:gd name="connsiteX4" fmla="*/ 7918705 w 12192000"/>
              <a:gd name="connsiteY4" fmla="*/ 3378403 h 3413570"/>
              <a:gd name="connsiteX5" fmla="*/ 7626645 w 12192000"/>
              <a:gd name="connsiteY5" fmla="*/ 3413570 h 3413570"/>
              <a:gd name="connsiteX6" fmla="*/ 4607424 w 12192000"/>
              <a:gd name="connsiteY6" fmla="*/ 3413570 h 3413570"/>
              <a:gd name="connsiteX7" fmla="*/ 4315364 w 12192000"/>
              <a:gd name="connsiteY7" fmla="*/ 3378403 h 3413570"/>
              <a:gd name="connsiteX8" fmla="*/ 139122 w 12192000"/>
              <a:gd name="connsiteY8" fmla="*/ 1793275 h 3413570"/>
              <a:gd name="connsiteX9" fmla="*/ 0 w 12192000"/>
              <a:gd name="connsiteY9" fmla="*/ 1670287 h 341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413570">
                <a:moveTo>
                  <a:pt x="0" y="0"/>
                </a:moveTo>
                <a:lnTo>
                  <a:pt x="12192000" y="0"/>
                </a:lnTo>
                <a:lnTo>
                  <a:pt x="12192000" y="1707477"/>
                </a:lnTo>
                <a:lnTo>
                  <a:pt x="12094948" y="1793275"/>
                </a:lnTo>
                <a:cubicBezTo>
                  <a:pt x="11123300" y="2565696"/>
                  <a:pt x="9646289" y="3139685"/>
                  <a:pt x="7918705" y="3378403"/>
                </a:cubicBezTo>
                <a:lnTo>
                  <a:pt x="7626645" y="3413570"/>
                </a:lnTo>
                <a:lnTo>
                  <a:pt x="4607424" y="3413570"/>
                </a:lnTo>
                <a:lnTo>
                  <a:pt x="4315364" y="3378403"/>
                </a:lnTo>
                <a:cubicBezTo>
                  <a:pt x="2587780" y="3139685"/>
                  <a:pt x="1110769" y="2565696"/>
                  <a:pt x="139122" y="1793275"/>
                </a:cubicBezTo>
                <a:lnTo>
                  <a:pt x="0" y="1670287"/>
                </a:lnTo>
                <a:close/>
              </a:path>
            </a:pathLst>
          </a:custGeom>
        </p:spPr>
      </p:pic>
      <p:sp>
        <p:nvSpPr>
          <p:cNvPr id="26" name="任意多边形: 形状 25">
            <a:extLst>
              <a:ext uri="{FF2B5EF4-FFF2-40B4-BE49-F238E27FC236}">
                <a16:creationId xmlns:a16="http://schemas.microsoft.com/office/drawing/2014/main" id="{72140561-42C2-4A2A-90DD-B78FC47518C0}"/>
              </a:ext>
            </a:extLst>
          </p:cNvPr>
          <p:cNvSpPr/>
          <p:nvPr/>
        </p:nvSpPr>
        <p:spPr>
          <a:xfrm>
            <a:off x="-25673" y="-33915"/>
            <a:ext cx="12219550" cy="3573014"/>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27" name="任意多边形: 形状 26">
            <a:extLst>
              <a:ext uri="{FF2B5EF4-FFF2-40B4-BE49-F238E27FC236}">
                <a16:creationId xmlns:a16="http://schemas.microsoft.com/office/drawing/2014/main" id="{235E151B-EFF0-421D-9A9D-24FBC2AA5FF9}"/>
              </a:ext>
            </a:extLst>
          </p:cNvPr>
          <p:cNvSpPr/>
          <p:nvPr/>
        </p:nvSpPr>
        <p:spPr>
          <a:xfrm>
            <a:off x="0" y="1533191"/>
            <a:ext cx="12192000" cy="1869044"/>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7" fmla="*/ 91440 w 12192000"/>
              <a:gd name="connsiteY7" fmla="*/ 87904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2059049 h 4104640"/>
              <a:gd name="connsiteX2" fmla="*/ 12053358 w 12192000"/>
              <a:gd name="connsiteY2" fmla="*/ 2196525 h 4104640"/>
              <a:gd name="connsiteX3" fmla="*/ 6096000 w 12192000"/>
              <a:gd name="connsiteY3" fmla="*/ 4104640 h 4104640"/>
              <a:gd name="connsiteX4" fmla="*/ 138643 w 12192000"/>
              <a:gd name="connsiteY4" fmla="*/ 2196525 h 4104640"/>
              <a:gd name="connsiteX5" fmla="*/ 0 w 12192000"/>
              <a:gd name="connsiteY5" fmla="*/ 2059049 h 4104640"/>
              <a:gd name="connsiteX0" fmla="*/ 12192000 w 12192000"/>
              <a:gd name="connsiteY0" fmla="*/ 0 h 2045591"/>
              <a:gd name="connsiteX1" fmla="*/ 12053358 w 12192000"/>
              <a:gd name="connsiteY1" fmla="*/ 137476 h 2045591"/>
              <a:gd name="connsiteX2" fmla="*/ 6096000 w 12192000"/>
              <a:gd name="connsiteY2" fmla="*/ 2045591 h 2045591"/>
              <a:gd name="connsiteX3" fmla="*/ 138643 w 12192000"/>
              <a:gd name="connsiteY3" fmla="*/ 137476 h 2045591"/>
              <a:gd name="connsiteX4" fmla="*/ 0 w 12192000"/>
              <a:gd name="connsiteY4" fmla="*/ 0 h 204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67" name="文本框 66">
            <a:extLst>
              <a:ext uri="{FF2B5EF4-FFF2-40B4-BE49-F238E27FC236}">
                <a16:creationId xmlns:a16="http://schemas.microsoft.com/office/drawing/2014/main" id="{DDB681AA-2817-4745-BACC-B8465D61AB6C}"/>
              </a:ext>
            </a:extLst>
          </p:cNvPr>
          <p:cNvSpPr txBox="1"/>
          <p:nvPr/>
        </p:nvSpPr>
        <p:spPr>
          <a:xfrm>
            <a:off x="676280" y="3866738"/>
            <a:ext cx="11008136" cy="1323439"/>
          </a:xfrm>
          <a:prstGeom prst="rect">
            <a:avLst/>
          </a:prstGeom>
          <a:noFill/>
        </p:spPr>
        <p:txBody>
          <a:bodyPr wrap="square" rtlCol="0">
            <a:spAutoFit/>
          </a:bodyPr>
          <a:lstStyle/>
          <a:p>
            <a:pPr lvl="0" algn="ctr">
              <a:defRPr/>
            </a:pPr>
            <a:r>
              <a:rPr lang="zh-CN" altLang="en-US" sz="8000" b="1" dirty="0">
                <a:solidFill>
                  <a:srgbClr val="034C9C"/>
                </a:solidFill>
                <a:latin typeface="微软雅黑" panose="020B0503020204020204" pitchFamily="34" charset="-122"/>
                <a:ea typeface="微软雅黑" panose="020B0503020204020204" pitchFamily="34" charset="-122"/>
              </a:rPr>
              <a:t>汇报结束 感谢聆听</a:t>
            </a:r>
            <a:r>
              <a:rPr lang="zh-CN" altLang="en-US" sz="8000" b="1" i="1" dirty="0">
                <a:solidFill>
                  <a:srgbClr val="034C9C"/>
                </a:solidFill>
                <a:latin typeface="微软雅黑" panose="020B0503020204020204" pitchFamily="34" charset="-122"/>
                <a:ea typeface="微软雅黑" panose="020B0503020204020204" pitchFamily="34" charset="-122"/>
              </a:rPr>
              <a:t>！</a:t>
            </a:r>
          </a:p>
        </p:txBody>
      </p:sp>
      <p:sp>
        <p:nvSpPr>
          <p:cNvPr id="68" name="副标题 16">
            <a:extLst>
              <a:ext uri="{FF2B5EF4-FFF2-40B4-BE49-F238E27FC236}">
                <a16:creationId xmlns:a16="http://schemas.microsoft.com/office/drawing/2014/main" id="{F2B01E8D-0388-467E-B13F-3266E1385963}"/>
              </a:ext>
            </a:extLst>
          </p:cNvPr>
          <p:cNvSpPr txBox="1">
            <a:spLocks/>
          </p:cNvSpPr>
          <p:nvPr/>
        </p:nvSpPr>
        <p:spPr>
          <a:xfrm>
            <a:off x="1164000" y="5303206"/>
            <a:ext cx="9864000" cy="3060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微软雅黑 Light" panose="020B0502040204020203" pitchFamily="34" charset="-122"/>
                <a:cs typeface="Arial" panose="020B0604020202020204" pitchFamily="34" charset="0"/>
              </a:rPr>
              <a:t>General PowerPoint Template Of Work report Or Scientific Report Or Work Plans </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微软雅黑 Light" panose="020B0502040204020203" pitchFamily="34" charset="-122"/>
              <a:cs typeface="Arial" panose="020B0604020202020204" pitchFamily="34" charset="0"/>
            </a:endParaRPr>
          </a:p>
        </p:txBody>
      </p:sp>
      <p:grpSp>
        <p:nvGrpSpPr>
          <p:cNvPr id="51" name="组合 50">
            <a:extLst>
              <a:ext uri="{FF2B5EF4-FFF2-40B4-BE49-F238E27FC236}">
                <a16:creationId xmlns:a16="http://schemas.microsoft.com/office/drawing/2014/main" id="{8D62FF53-4242-45D7-9276-50AAC04C9B6F}"/>
              </a:ext>
            </a:extLst>
          </p:cNvPr>
          <p:cNvGrpSpPr/>
          <p:nvPr/>
        </p:nvGrpSpPr>
        <p:grpSpPr>
          <a:xfrm>
            <a:off x="4050670" y="6021288"/>
            <a:ext cx="4090660" cy="341302"/>
            <a:chOff x="4381430" y="2965463"/>
            <a:chExt cx="4090660" cy="341302"/>
          </a:xfrm>
        </p:grpSpPr>
        <p:grpSp>
          <p:nvGrpSpPr>
            <p:cNvPr id="52" name="组合 51">
              <a:extLst>
                <a:ext uri="{FF2B5EF4-FFF2-40B4-BE49-F238E27FC236}">
                  <a16:creationId xmlns:a16="http://schemas.microsoft.com/office/drawing/2014/main" id="{436205CA-26EE-49E3-8CD1-ED6EF4AEE41C}"/>
                </a:ext>
              </a:extLst>
            </p:cNvPr>
            <p:cNvGrpSpPr/>
            <p:nvPr/>
          </p:nvGrpSpPr>
          <p:grpSpPr>
            <a:xfrm>
              <a:off x="4381430" y="2965463"/>
              <a:ext cx="1765370" cy="341302"/>
              <a:chOff x="4381430" y="2858500"/>
              <a:chExt cx="1765370" cy="341302"/>
            </a:xfrm>
          </p:grpSpPr>
          <p:sp>
            <p:nvSpPr>
              <p:cNvPr id="56" name="矩形: 圆角 55">
                <a:extLst>
                  <a:ext uri="{FF2B5EF4-FFF2-40B4-BE49-F238E27FC236}">
                    <a16:creationId xmlns:a16="http://schemas.microsoft.com/office/drawing/2014/main" id="{D4791B52-F4FD-4411-A5F8-78DC93A02F66}"/>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57" name="副标题 16">
                <a:extLst>
                  <a:ext uri="{FF2B5EF4-FFF2-40B4-BE49-F238E27FC236}">
                    <a16:creationId xmlns:a16="http://schemas.microsoft.com/office/drawing/2014/main" id="{AFCE5FD3-A6E4-4B69-927C-7EE5EE85CA5A}"/>
                  </a:ext>
                </a:extLst>
              </p:cNvPr>
              <p:cNvSpPr txBox="1">
                <a:spLocks/>
              </p:cNvSpPr>
              <p:nvPr/>
            </p:nvSpPr>
            <p:spPr>
              <a:xfrm>
                <a:off x="4802450" y="2858500"/>
                <a:ext cx="923331"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prstClr val="white"/>
                    </a:solidFill>
                    <a:effectLst/>
                    <a:uLnTx/>
                    <a:uFillTx/>
                    <a:latin typeface="微软雅黑 Light"/>
                    <a:ea typeface="微软雅黑 Light"/>
                  </a:rPr>
                  <a:t>重交星球</a:t>
                </a:r>
              </a:p>
            </p:txBody>
          </p:sp>
        </p:grpSp>
        <p:grpSp>
          <p:nvGrpSpPr>
            <p:cNvPr id="53" name="组合 52">
              <a:extLst>
                <a:ext uri="{FF2B5EF4-FFF2-40B4-BE49-F238E27FC236}">
                  <a16:creationId xmlns:a16="http://schemas.microsoft.com/office/drawing/2014/main" id="{4033DEA2-5741-45F4-AAD9-8F7723E54CD1}"/>
                </a:ext>
              </a:extLst>
            </p:cNvPr>
            <p:cNvGrpSpPr/>
            <p:nvPr/>
          </p:nvGrpSpPr>
          <p:grpSpPr>
            <a:xfrm>
              <a:off x="6706720" y="2965463"/>
              <a:ext cx="1765370" cy="341302"/>
              <a:chOff x="4381430" y="2858500"/>
              <a:chExt cx="1765370" cy="341302"/>
            </a:xfrm>
          </p:grpSpPr>
          <p:sp>
            <p:nvSpPr>
              <p:cNvPr id="54" name="矩形: 圆角 53">
                <a:extLst>
                  <a:ext uri="{FF2B5EF4-FFF2-40B4-BE49-F238E27FC236}">
                    <a16:creationId xmlns:a16="http://schemas.microsoft.com/office/drawing/2014/main" id="{5785A2EF-3D15-486B-860F-718362246C1C}"/>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Light"/>
                  <a:ea typeface="微软雅黑 Light"/>
                  <a:cs typeface="+mn-cs"/>
                </a:endParaRPr>
              </a:p>
            </p:txBody>
          </p:sp>
          <p:sp>
            <p:nvSpPr>
              <p:cNvPr id="55" name="副标题 16">
                <a:extLst>
                  <a:ext uri="{FF2B5EF4-FFF2-40B4-BE49-F238E27FC236}">
                    <a16:creationId xmlns:a16="http://schemas.microsoft.com/office/drawing/2014/main" id="{424AEEE3-EA88-4DED-B5D2-08BC4180CD74}"/>
                  </a:ext>
                </a:extLst>
              </p:cNvPr>
              <p:cNvSpPr txBox="1">
                <a:spLocks/>
              </p:cNvSpPr>
              <p:nvPr/>
            </p:nvSpPr>
            <p:spPr>
              <a:xfrm>
                <a:off x="4691844" y="2858500"/>
                <a:ext cx="1144544"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prstClr val="white"/>
                    </a:solidFill>
                    <a:effectLst/>
                    <a:uLnTx/>
                    <a:uFillTx/>
                    <a:latin typeface="微软雅黑 Light"/>
                    <a:ea typeface="微软雅黑 Light"/>
                  </a:rPr>
                  <a:t>2023-01-01</a:t>
                </a:r>
              </a:p>
            </p:txBody>
          </p:sp>
        </p:grpSp>
      </p:grpSp>
      <p:cxnSp>
        <p:nvCxnSpPr>
          <p:cNvPr id="6" name="直接连接符 5">
            <a:extLst>
              <a:ext uri="{FF2B5EF4-FFF2-40B4-BE49-F238E27FC236}">
                <a16:creationId xmlns:a16="http://schemas.microsoft.com/office/drawing/2014/main" id="{2F8232FF-5A1D-40C3-855E-0ECB2E876267}"/>
              </a:ext>
            </a:extLst>
          </p:cNvPr>
          <p:cNvCxnSpPr/>
          <p:nvPr/>
        </p:nvCxnSpPr>
        <p:spPr>
          <a:xfrm>
            <a:off x="1199456" y="5229200"/>
            <a:ext cx="979308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0CEF43B1-678F-7E63-A383-D3D1039F41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8077" y="949333"/>
            <a:ext cx="6275845" cy="1557531"/>
          </a:xfrm>
          <a:prstGeom prst="rect">
            <a:avLst/>
          </a:prstGeom>
        </p:spPr>
      </p:pic>
    </p:spTree>
    <p:extLst>
      <p:ext uri="{BB962C8B-B14F-4D97-AF65-F5344CB8AC3E}">
        <p14:creationId xmlns:p14="http://schemas.microsoft.com/office/powerpoint/2010/main" val="32686747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D49F21E-D841-BA9B-7E4D-49876574A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5"/>
            <a:ext cx="12192000" cy="4029454"/>
          </a:xfrm>
          <a:prstGeom prst="rect">
            <a:avLst/>
          </a:prstGeom>
        </p:spPr>
      </p:pic>
      <p:cxnSp>
        <p:nvCxnSpPr>
          <p:cNvPr id="4" name="直接连接符 3">
            <a:extLst>
              <a:ext uri="{FF2B5EF4-FFF2-40B4-BE49-F238E27FC236}">
                <a16:creationId xmlns:a16="http://schemas.microsoft.com/office/drawing/2014/main" id="{2E15C77F-1158-4A8C-A75B-4B1645B8FDE5}"/>
              </a:ext>
            </a:extLst>
          </p:cNvPr>
          <p:cNvCxnSpPr>
            <a:cxnSpLocks/>
          </p:cNvCxnSpPr>
          <p:nvPr/>
        </p:nvCxnSpPr>
        <p:spPr>
          <a:xfrm>
            <a:off x="0" y="4056185"/>
            <a:ext cx="4298873"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FC164F27-EF21-4489-9E54-95816513DBE1}"/>
              </a:ext>
            </a:extLst>
          </p:cNvPr>
          <p:cNvSpPr/>
          <p:nvPr/>
        </p:nvSpPr>
        <p:spPr>
          <a:xfrm>
            <a:off x="4224759" y="3429000"/>
            <a:ext cx="3742482" cy="98272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7" name="文本框 6">
            <a:extLst>
              <a:ext uri="{FF2B5EF4-FFF2-40B4-BE49-F238E27FC236}">
                <a16:creationId xmlns:a16="http://schemas.microsoft.com/office/drawing/2014/main" id="{DA85C2C3-40B9-4664-8E7C-1FDC70F54C92}"/>
              </a:ext>
            </a:extLst>
          </p:cNvPr>
          <p:cNvSpPr txBox="1"/>
          <p:nvPr/>
        </p:nvSpPr>
        <p:spPr>
          <a:xfrm>
            <a:off x="4474046" y="3458695"/>
            <a:ext cx="323949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PART 01</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4" name="直接连接符 13">
            <a:extLst>
              <a:ext uri="{FF2B5EF4-FFF2-40B4-BE49-F238E27FC236}">
                <a16:creationId xmlns:a16="http://schemas.microsoft.com/office/drawing/2014/main" id="{E822DD7F-A9CD-499C-93AE-9AE36686B7B8}"/>
              </a:ext>
            </a:extLst>
          </p:cNvPr>
          <p:cNvCxnSpPr>
            <a:cxnSpLocks/>
          </p:cNvCxnSpPr>
          <p:nvPr/>
        </p:nvCxnSpPr>
        <p:spPr>
          <a:xfrm>
            <a:off x="7893127" y="4056186"/>
            <a:ext cx="4298873"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0436719-911B-42E8-82EC-F5EFA546CBD9}"/>
              </a:ext>
            </a:extLst>
          </p:cNvPr>
          <p:cNvSpPr txBox="1"/>
          <p:nvPr/>
        </p:nvSpPr>
        <p:spPr>
          <a:xfrm>
            <a:off x="2418831" y="4772125"/>
            <a:ext cx="734992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请在这里输入你的标题</a:t>
            </a:r>
          </a:p>
        </p:txBody>
      </p:sp>
      <p:sp>
        <p:nvSpPr>
          <p:cNvPr id="10" name="矩形 9">
            <a:extLst>
              <a:ext uri="{FF2B5EF4-FFF2-40B4-BE49-F238E27FC236}">
                <a16:creationId xmlns:a16="http://schemas.microsoft.com/office/drawing/2014/main" id="{EDE10CA4-5078-4DF0-92FD-9B1ABD6A2116}"/>
              </a:ext>
            </a:extLst>
          </p:cNvPr>
          <p:cNvSpPr/>
          <p:nvPr/>
        </p:nvSpPr>
        <p:spPr>
          <a:xfrm>
            <a:off x="4298873" y="5603122"/>
            <a:ext cx="3594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Segoe UI Light"/>
                <a:ea typeface="微软雅黑 Light"/>
                <a:cs typeface="Segoe UI Light" panose="020B0502040204020203" pitchFamily="34" charset="0"/>
              </a:rPr>
              <a:t>Please enter your English title here</a:t>
            </a:r>
          </a:p>
        </p:txBody>
      </p:sp>
      <p:sp>
        <p:nvSpPr>
          <p:cNvPr id="11" name="等腰三角形 10">
            <a:extLst>
              <a:ext uri="{FF2B5EF4-FFF2-40B4-BE49-F238E27FC236}">
                <a16:creationId xmlns:a16="http://schemas.microsoft.com/office/drawing/2014/main" id="{7FBA1D07-41D0-4A5C-AC70-4236C9DBCEDF}"/>
              </a:ext>
            </a:extLst>
          </p:cNvPr>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Tree>
    <p:extLst>
      <p:ext uri="{BB962C8B-B14F-4D97-AF65-F5344CB8AC3E}">
        <p14:creationId xmlns:p14="http://schemas.microsoft.com/office/powerpoint/2010/main" val="57417608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6" name="矩形: 圆角 5">
            <a:extLst>
              <a:ext uri="{FF2B5EF4-FFF2-40B4-BE49-F238E27FC236}">
                <a16:creationId xmlns:a16="http://schemas.microsoft.com/office/drawing/2014/main" id="{0B096738-9BD0-47CF-BC00-DF6137EDC189}"/>
              </a:ext>
            </a:extLst>
          </p:cNvPr>
          <p:cNvSpPr/>
          <p:nvPr/>
        </p:nvSpPr>
        <p:spPr>
          <a:xfrm>
            <a:off x="622824" y="1279113"/>
            <a:ext cx="10850991" cy="3348255"/>
          </a:xfrm>
          <a:prstGeom prst="roundRect">
            <a:avLst>
              <a:gd name="adj" fmla="val 2751"/>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7" name="矩形: 圆角 6">
            <a:extLst>
              <a:ext uri="{FF2B5EF4-FFF2-40B4-BE49-F238E27FC236}">
                <a16:creationId xmlns:a16="http://schemas.microsoft.com/office/drawing/2014/main" id="{2BE0C936-60F6-4EDD-8F3F-583A5869E065}"/>
              </a:ext>
            </a:extLst>
          </p:cNvPr>
          <p:cNvSpPr/>
          <p:nvPr/>
        </p:nvSpPr>
        <p:spPr>
          <a:xfrm>
            <a:off x="622824" y="4760400"/>
            <a:ext cx="2619304" cy="1517750"/>
          </a:xfrm>
          <a:prstGeom prst="roundRect">
            <a:avLst>
              <a:gd name="adj" fmla="val 482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8" name="矩形: 圆角 7">
            <a:extLst>
              <a:ext uri="{FF2B5EF4-FFF2-40B4-BE49-F238E27FC236}">
                <a16:creationId xmlns:a16="http://schemas.microsoft.com/office/drawing/2014/main" id="{EA14F004-A05C-4197-9DC6-67F01DC99525}"/>
              </a:ext>
            </a:extLst>
          </p:cNvPr>
          <p:cNvSpPr/>
          <p:nvPr/>
        </p:nvSpPr>
        <p:spPr>
          <a:xfrm>
            <a:off x="3395010" y="4765162"/>
            <a:ext cx="2619304" cy="1517750"/>
          </a:xfrm>
          <a:prstGeom prst="roundRect">
            <a:avLst>
              <a:gd name="adj" fmla="val 482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9" name="矩形: 圆角 8">
            <a:extLst>
              <a:ext uri="{FF2B5EF4-FFF2-40B4-BE49-F238E27FC236}">
                <a16:creationId xmlns:a16="http://schemas.microsoft.com/office/drawing/2014/main" id="{25507850-7DFC-4AC8-9847-71EFA6BCD1C1}"/>
              </a:ext>
            </a:extLst>
          </p:cNvPr>
          <p:cNvSpPr/>
          <p:nvPr/>
        </p:nvSpPr>
        <p:spPr>
          <a:xfrm>
            <a:off x="8939383" y="4765162"/>
            <a:ext cx="2531835" cy="1517750"/>
          </a:xfrm>
          <a:prstGeom prst="roundRect">
            <a:avLst>
              <a:gd name="adj" fmla="val 482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0" name="文本框 9">
            <a:extLst>
              <a:ext uri="{FF2B5EF4-FFF2-40B4-BE49-F238E27FC236}">
                <a16:creationId xmlns:a16="http://schemas.microsoft.com/office/drawing/2014/main" id="{48C4129C-0A85-4B62-8949-7E6EF2D326B8}"/>
              </a:ext>
            </a:extLst>
          </p:cNvPr>
          <p:cNvSpPr txBox="1"/>
          <p:nvPr/>
        </p:nvSpPr>
        <p:spPr>
          <a:xfrm>
            <a:off x="4905021" y="1417202"/>
            <a:ext cx="229178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摘 要</a:t>
            </a:r>
          </a:p>
        </p:txBody>
      </p:sp>
      <p:cxnSp>
        <p:nvCxnSpPr>
          <p:cNvPr id="11" name="直接连接符 10">
            <a:extLst>
              <a:ext uri="{FF2B5EF4-FFF2-40B4-BE49-F238E27FC236}">
                <a16:creationId xmlns:a16="http://schemas.microsoft.com/office/drawing/2014/main" id="{3123293B-A93D-4ECD-9E0E-09FC5BE5824A}"/>
              </a:ext>
            </a:extLst>
          </p:cNvPr>
          <p:cNvCxnSpPr>
            <a:cxnSpLocks/>
          </p:cNvCxnSpPr>
          <p:nvPr/>
        </p:nvCxnSpPr>
        <p:spPr>
          <a:xfrm>
            <a:off x="5864066" y="2073454"/>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48AA47C-0C54-4FA9-9CB3-B898F321E51B}"/>
              </a:ext>
            </a:extLst>
          </p:cNvPr>
          <p:cNvSpPr/>
          <p:nvPr/>
        </p:nvSpPr>
        <p:spPr>
          <a:xfrm>
            <a:off x="1042268" y="2230859"/>
            <a:ext cx="10012101" cy="2053896"/>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在这里输入解释说明文字在这里输入解释说明文字在这里输入文字。在这里输入解释说明文字在这里输入解释说明文字在这里输入解释说明文字在这里输入文字。在这里输入文字。在这里输入解释说明文字在这里输入解释说明文字在这里输入解释说明文字在这里输入文字。在这里输入解释说明文字在这里输入解释说明文字在这里输入解释说明文字在这里输入文字。在这里输入文字。</a:t>
            </a:r>
          </a:p>
        </p:txBody>
      </p:sp>
      <p:sp>
        <p:nvSpPr>
          <p:cNvPr id="13" name="文本框 12">
            <a:extLst>
              <a:ext uri="{FF2B5EF4-FFF2-40B4-BE49-F238E27FC236}">
                <a16:creationId xmlns:a16="http://schemas.microsoft.com/office/drawing/2014/main" id="{E2A95CAF-0A63-4637-88DB-6ADBB47F88D7}"/>
              </a:ext>
            </a:extLst>
          </p:cNvPr>
          <p:cNvSpPr txBox="1"/>
          <p:nvPr/>
        </p:nvSpPr>
        <p:spPr>
          <a:xfrm>
            <a:off x="551384" y="4739660"/>
            <a:ext cx="27574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034C9C">
                    <a:alpha val="10000"/>
                  </a:srgbClr>
                </a:solidFill>
                <a:effectLst/>
                <a:uLnTx/>
                <a:uFillTx/>
                <a:latin typeface="思源宋体 CN Heavy"/>
                <a:ea typeface="+mj-ea"/>
                <a:cs typeface="+mn-cs"/>
              </a:rPr>
              <a:t>01</a:t>
            </a:r>
            <a:endParaRPr kumimoji="0" lang="zh-CN" altLang="en-US" sz="9600" b="0" i="0" u="none" strike="noStrike" kern="1200" cap="none" spc="0" normalizeH="0" baseline="0" noProof="0" dirty="0">
              <a:ln>
                <a:noFill/>
              </a:ln>
              <a:solidFill>
                <a:srgbClr val="034C9C">
                  <a:alpha val="10000"/>
                </a:srgbClr>
              </a:solidFill>
              <a:effectLst/>
              <a:uLnTx/>
              <a:uFillTx/>
              <a:latin typeface="思源宋体 CN Heavy"/>
              <a:ea typeface="+mj-ea"/>
              <a:cs typeface="+mn-cs"/>
            </a:endParaRPr>
          </a:p>
        </p:txBody>
      </p:sp>
      <p:sp>
        <p:nvSpPr>
          <p:cNvPr id="14" name="文本框 13">
            <a:extLst>
              <a:ext uri="{FF2B5EF4-FFF2-40B4-BE49-F238E27FC236}">
                <a16:creationId xmlns:a16="http://schemas.microsoft.com/office/drawing/2014/main" id="{12D07623-4DCC-471A-9727-4709EE909AED}"/>
              </a:ext>
            </a:extLst>
          </p:cNvPr>
          <p:cNvSpPr txBox="1"/>
          <p:nvPr/>
        </p:nvSpPr>
        <p:spPr>
          <a:xfrm>
            <a:off x="784192" y="5229581"/>
            <a:ext cx="229178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关键词</a:t>
            </a:r>
          </a:p>
        </p:txBody>
      </p:sp>
      <p:sp>
        <p:nvSpPr>
          <p:cNvPr id="15" name="矩形: 圆角 14">
            <a:extLst>
              <a:ext uri="{FF2B5EF4-FFF2-40B4-BE49-F238E27FC236}">
                <a16:creationId xmlns:a16="http://schemas.microsoft.com/office/drawing/2014/main" id="{8C96CC46-CC04-4BA1-940C-329DEF7D5509}"/>
              </a:ext>
            </a:extLst>
          </p:cNvPr>
          <p:cNvSpPr/>
          <p:nvPr/>
        </p:nvSpPr>
        <p:spPr>
          <a:xfrm>
            <a:off x="6167196" y="4765162"/>
            <a:ext cx="2619304" cy="1517750"/>
          </a:xfrm>
          <a:prstGeom prst="roundRect">
            <a:avLst>
              <a:gd name="adj" fmla="val 482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6" name="文本框 15">
            <a:extLst>
              <a:ext uri="{FF2B5EF4-FFF2-40B4-BE49-F238E27FC236}">
                <a16:creationId xmlns:a16="http://schemas.microsoft.com/office/drawing/2014/main" id="{85E702AE-55B0-4C6F-AD47-78903415992F}"/>
              </a:ext>
            </a:extLst>
          </p:cNvPr>
          <p:cNvSpPr txBox="1"/>
          <p:nvPr/>
        </p:nvSpPr>
        <p:spPr>
          <a:xfrm>
            <a:off x="3333351" y="4739660"/>
            <a:ext cx="27574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034C9C">
                    <a:alpha val="10000"/>
                  </a:srgbClr>
                </a:solidFill>
                <a:effectLst/>
                <a:uLnTx/>
                <a:uFillTx/>
                <a:latin typeface="思源宋体 CN Heavy"/>
                <a:ea typeface="+mj-ea"/>
                <a:cs typeface="+mn-cs"/>
              </a:rPr>
              <a:t>02</a:t>
            </a:r>
            <a:endParaRPr kumimoji="0" lang="zh-CN" altLang="en-US" sz="9600" b="0" i="0" u="none" strike="noStrike" kern="1200" cap="none" spc="0" normalizeH="0" baseline="0" noProof="0" dirty="0">
              <a:ln>
                <a:noFill/>
              </a:ln>
              <a:solidFill>
                <a:srgbClr val="034C9C">
                  <a:alpha val="10000"/>
                </a:srgbClr>
              </a:solidFill>
              <a:effectLst/>
              <a:uLnTx/>
              <a:uFillTx/>
              <a:latin typeface="思源宋体 CN Heavy"/>
              <a:ea typeface="+mj-ea"/>
              <a:cs typeface="+mn-cs"/>
            </a:endParaRPr>
          </a:p>
        </p:txBody>
      </p:sp>
      <p:sp>
        <p:nvSpPr>
          <p:cNvPr id="17" name="文本框 16">
            <a:extLst>
              <a:ext uri="{FF2B5EF4-FFF2-40B4-BE49-F238E27FC236}">
                <a16:creationId xmlns:a16="http://schemas.microsoft.com/office/drawing/2014/main" id="{2827D3B8-A69D-429A-9686-496D202EDF3C}"/>
              </a:ext>
            </a:extLst>
          </p:cNvPr>
          <p:cNvSpPr txBox="1"/>
          <p:nvPr/>
        </p:nvSpPr>
        <p:spPr>
          <a:xfrm>
            <a:off x="3566159" y="5229581"/>
            <a:ext cx="229178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关键词</a:t>
            </a:r>
          </a:p>
        </p:txBody>
      </p:sp>
      <p:sp>
        <p:nvSpPr>
          <p:cNvPr id="18" name="文本框 17">
            <a:extLst>
              <a:ext uri="{FF2B5EF4-FFF2-40B4-BE49-F238E27FC236}">
                <a16:creationId xmlns:a16="http://schemas.microsoft.com/office/drawing/2014/main" id="{9720427B-99E3-4F5D-97CC-77940EAC4837}"/>
              </a:ext>
            </a:extLst>
          </p:cNvPr>
          <p:cNvSpPr txBox="1"/>
          <p:nvPr/>
        </p:nvSpPr>
        <p:spPr>
          <a:xfrm>
            <a:off x="6087518" y="4739660"/>
            <a:ext cx="27574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034C9C">
                    <a:alpha val="10000"/>
                  </a:srgbClr>
                </a:solidFill>
                <a:effectLst/>
                <a:uLnTx/>
                <a:uFillTx/>
                <a:latin typeface="思源宋体 CN Heavy"/>
                <a:ea typeface="+mj-ea"/>
                <a:cs typeface="+mn-cs"/>
              </a:rPr>
              <a:t>03</a:t>
            </a:r>
            <a:endParaRPr kumimoji="0" lang="zh-CN" altLang="en-US" sz="9600" b="0" i="0" u="none" strike="noStrike" kern="1200" cap="none" spc="0" normalizeH="0" baseline="0" noProof="0" dirty="0">
              <a:ln>
                <a:noFill/>
              </a:ln>
              <a:solidFill>
                <a:srgbClr val="034C9C">
                  <a:alpha val="10000"/>
                </a:srgbClr>
              </a:solidFill>
              <a:effectLst/>
              <a:uLnTx/>
              <a:uFillTx/>
              <a:latin typeface="思源宋体 CN Heavy"/>
              <a:ea typeface="+mj-ea"/>
              <a:cs typeface="+mn-cs"/>
            </a:endParaRPr>
          </a:p>
        </p:txBody>
      </p:sp>
      <p:sp>
        <p:nvSpPr>
          <p:cNvPr id="19" name="文本框 18">
            <a:extLst>
              <a:ext uri="{FF2B5EF4-FFF2-40B4-BE49-F238E27FC236}">
                <a16:creationId xmlns:a16="http://schemas.microsoft.com/office/drawing/2014/main" id="{58BD8650-D144-47ED-BB66-32E8D53978CC}"/>
              </a:ext>
            </a:extLst>
          </p:cNvPr>
          <p:cNvSpPr txBox="1"/>
          <p:nvPr/>
        </p:nvSpPr>
        <p:spPr>
          <a:xfrm>
            <a:off x="6320326" y="5229581"/>
            <a:ext cx="229178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关键词</a:t>
            </a:r>
          </a:p>
        </p:txBody>
      </p:sp>
      <p:sp>
        <p:nvSpPr>
          <p:cNvPr id="20" name="文本框 19">
            <a:extLst>
              <a:ext uri="{FF2B5EF4-FFF2-40B4-BE49-F238E27FC236}">
                <a16:creationId xmlns:a16="http://schemas.microsoft.com/office/drawing/2014/main" id="{C7B92785-60E2-4E9B-8A89-22F7E1873EDD}"/>
              </a:ext>
            </a:extLst>
          </p:cNvPr>
          <p:cNvSpPr txBox="1"/>
          <p:nvPr/>
        </p:nvSpPr>
        <p:spPr>
          <a:xfrm>
            <a:off x="8844922" y="4739660"/>
            <a:ext cx="27574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034C9C">
                    <a:alpha val="10000"/>
                  </a:srgbClr>
                </a:solidFill>
                <a:effectLst/>
                <a:uLnTx/>
                <a:uFillTx/>
                <a:latin typeface="思源宋体 CN Heavy"/>
                <a:ea typeface="+mj-ea"/>
                <a:cs typeface="+mn-cs"/>
              </a:rPr>
              <a:t>04</a:t>
            </a:r>
            <a:endParaRPr kumimoji="0" lang="zh-CN" altLang="en-US" sz="9600" b="0" i="0" u="none" strike="noStrike" kern="1200" cap="none" spc="0" normalizeH="0" baseline="0" noProof="0" dirty="0">
              <a:ln>
                <a:noFill/>
              </a:ln>
              <a:solidFill>
                <a:srgbClr val="034C9C">
                  <a:alpha val="10000"/>
                </a:srgbClr>
              </a:solidFill>
              <a:effectLst/>
              <a:uLnTx/>
              <a:uFillTx/>
              <a:latin typeface="思源宋体 CN Heavy"/>
              <a:ea typeface="+mj-ea"/>
              <a:cs typeface="+mn-cs"/>
            </a:endParaRPr>
          </a:p>
        </p:txBody>
      </p:sp>
      <p:sp>
        <p:nvSpPr>
          <p:cNvPr id="21" name="文本框 20">
            <a:extLst>
              <a:ext uri="{FF2B5EF4-FFF2-40B4-BE49-F238E27FC236}">
                <a16:creationId xmlns:a16="http://schemas.microsoft.com/office/drawing/2014/main" id="{F9E27479-27FB-464E-B035-520F46BC8BB4}"/>
              </a:ext>
            </a:extLst>
          </p:cNvPr>
          <p:cNvSpPr txBox="1"/>
          <p:nvPr/>
        </p:nvSpPr>
        <p:spPr>
          <a:xfrm>
            <a:off x="9077730" y="5229581"/>
            <a:ext cx="229178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关键词</a:t>
            </a:r>
          </a:p>
        </p:txBody>
      </p:sp>
    </p:spTree>
    <p:extLst>
      <p:ext uri="{BB962C8B-B14F-4D97-AF65-F5344CB8AC3E}">
        <p14:creationId xmlns:p14="http://schemas.microsoft.com/office/powerpoint/2010/main" val="25727455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6" name="矩形: 圆角 5">
            <a:extLst>
              <a:ext uri="{FF2B5EF4-FFF2-40B4-BE49-F238E27FC236}">
                <a16:creationId xmlns:a16="http://schemas.microsoft.com/office/drawing/2014/main" id="{B4EEDF7A-74F5-47BC-B9B7-EDB2EDB17F4E}"/>
              </a:ext>
            </a:extLst>
          </p:cNvPr>
          <p:cNvSpPr/>
          <p:nvPr/>
        </p:nvSpPr>
        <p:spPr>
          <a:xfrm>
            <a:off x="1292827" y="1855134"/>
            <a:ext cx="9606347" cy="3964130"/>
          </a:xfrm>
          <a:prstGeom prst="roundRect">
            <a:avLst>
              <a:gd name="adj" fmla="val 277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7" name="文本框 6">
            <a:extLst>
              <a:ext uri="{FF2B5EF4-FFF2-40B4-BE49-F238E27FC236}">
                <a16:creationId xmlns:a16="http://schemas.microsoft.com/office/drawing/2014/main" id="{36DE79CE-F731-47AA-9DBD-534B83CC826F}"/>
              </a:ext>
            </a:extLst>
          </p:cNvPr>
          <p:cNvSpPr txBox="1"/>
          <p:nvPr/>
        </p:nvSpPr>
        <p:spPr>
          <a:xfrm>
            <a:off x="4731700" y="2064319"/>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8" name="矩形 7">
            <a:extLst>
              <a:ext uri="{FF2B5EF4-FFF2-40B4-BE49-F238E27FC236}">
                <a16:creationId xmlns:a16="http://schemas.microsoft.com/office/drawing/2014/main" id="{DF407B79-5D58-4A42-97F2-8D188CF586B1}"/>
              </a:ext>
            </a:extLst>
          </p:cNvPr>
          <p:cNvSpPr/>
          <p:nvPr/>
        </p:nvSpPr>
        <p:spPr>
          <a:xfrm>
            <a:off x="2139437" y="2843651"/>
            <a:ext cx="7946571" cy="1035222"/>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Light"/>
                <a:ea typeface="微软雅黑 Light"/>
                <a:cs typeface="+mn-cs"/>
              </a:rPr>
              <a:t>单击此处编辑您要的内容，建议您在展示时采用微软雅黑字体，本模版所有图形线条及其相应素材均可自由编辑、改色、替换。</a:t>
            </a:r>
          </a:p>
        </p:txBody>
      </p:sp>
      <p:sp>
        <p:nvSpPr>
          <p:cNvPr id="9" name="quotation-mark_32371">
            <a:extLst>
              <a:ext uri="{FF2B5EF4-FFF2-40B4-BE49-F238E27FC236}">
                <a16:creationId xmlns:a16="http://schemas.microsoft.com/office/drawing/2014/main" id="{A205C486-419C-4EA0-9B4D-6B91F588A7FF}"/>
              </a:ext>
            </a:extLst>
          </p:cNvPr>
          <p:cNvSpPr>
            <a:spLocks noChangeAspect="1"/>
          </p:cNvSpPr>
          <p:nvPr/>
        </p:nvSpPr>
        <p:spPr bwMode="auto">
          <a:xfrm>
            <a:off x="1083512" y="1508778"/>
            <a:ext cx="1248905" cy="115913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10000"/>
            </a:schemeClr>
          </a:solidFill>
          <a:ln>
            <a:noFill/>
          </a:ln>
        </p:spPr>
        <p:txBody>
          <a:bodyPr/>
          <a:lstStyle/>
          <a:p>
            <a:endParaRPr lang="zh-CN" altLang="en-US"/>
          </a:p>
        </p:txBody>
      </p:sp>
      <p:sp>
        <p:nvSpPr>
          <p:cNvPr id="10" name="right-quote-sign_56826">
            <a:extLst>
              <a:ext uri="{FF2B5EF4-FFF2-40B4-BE49-F238E27FC236}">
                <a16:creationId xmlns:a16="http://schemas.microsoft.com/office/drawing/2014/main" id="{B554651F-4293-42A8-AAFC-4D26479B80C2}"/>
              </a:ext>
            </a:extLst>
          </p:cNvPr>
          <p:cNvSpPr>
            <a:spLocks noChangeAspect="1"/>
          </p:cNvSpPr>
          <p:nvPr/>
        </p:nvSpPr>
        <p:spPr bwMode="auto">
          <a:xfrm>
            <a:off x="9819841" y="4835456"/>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txBody>
          <a:bodyPr/>
          <a:lstStyle/>
          <a:p>
            <a:endParaRPr lang="zh-CN" altLang="en-US"/>
          </a:p>
        </p:txBody>
      </p:sp>
      <p:sp>
        <p:nvSpPr>
          <p:cNvPr id="11" name="矩形 10">
            <a:extLst>
              <a:ext uri="{FF2B5EF4-FFF2-40B4-BE49-F238E27FC236}">
                <a16:creationId xmlns:a16="http://schemas.microsoft.com/office/drawing/2014/main" id="{B356A62B-AE5A-41AB-80AE-921D5A12C533}"/>
              </a:ext>
            </a:extLst>
          </p:cNvPr>
          <p:cNvSpPr/>
          <p:nvPr/>
        </p:nvSpPr>
        <p:spPr>
          <a:xfrm>
            <a:off x="2139437" y="3861458"/>
            <a:ext cx="7946571" cy="1655774"/>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Light"/>
                <a:ea typeface="微软雅黑 Light"/>
                <a:cs typeface="+mn-cs"/>
              </a:rPr>
              <a:t>单击此处编辑您要的内容，建议您在展示时采用微软雅黑字体，本模版所有图形线条及其相应素材均可自由编辑、改色、替换。单击此处编辑您要的内容，建议您在展示时采用微软雅黑字体，本模版所有图形线条及其相应素材均可自由编辑、改色、替换。改色。</a:t>
            </a:r>
          </a:p>
        </p:txBody>
      </p:sp>
      <p:cxnSp>
        <p:nvCxnSpPr>
          <p:cNvPr id="12" name="直接连接符 11">
            <a:extLst>
              <a:ext uri="{FF2B5EF4-FFF2-40B4-BE49-F238E27FC236}">
                <a16:creationId xmlns:a16="http://schemas.microsoft.com/office/drawing/2014/main" id="{D280CFFE-B14E-47F8-A858-D3742B3DDCFC}"/>
              </a:ext>
            </a:extLst>
          </p:cNvPr>
          <p:cNvCxnSpPr>
            <a:cxnSpLocks/>
          </p:cNvCxnSpPr>
          <p:nvPr/>
        </p:nvCxnSpPr>
        <p:spPr>
          <a:xfrm>
            <a:off x="5909151" y="2717457"/>
            <a:ext cx="37369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447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2C43B7C-B95B-88F1-A056-5D69A18110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869" y="2743230"/>
            <a:ext cx="4242955" cy="2816550"/>
          </a:xfrm>
          <a:prstGeom prst="rect">
            <a:avLst/>
          </a:prstGeom>
        </p:spPr>
      </p:pic>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13" name="任意多边形: 形状 12">
            <a:extLst>
              <a:ext uri="{FF2B5EF4-FFF2-40B4-BE49-F238E27FC236}">
                <a16:creationId xmlns:a16="http://schemas.microsoft.com/office/drawing/2014/main" id="{748B2C7E-7AC8-422C-BF8D-AF49B0CB9B9F}"/>
              </a:ext>
            </a:extLst>
          </p:cNvPr>
          <p:cNvSpPr/>
          <p:nvPr/>
        </p:nvSpPr>
        <p:spPr>
          <a:xfrm>
            <a:off x="479376" y="1763042"/>
            <a:ext cx="11216868" cy="4892792"/>
          </a:xfrm>
          <a:custGeom>
            <a:avLst/>
            <a:gdLst>
              <a:gd name="connsiteX0" fmla="*/ 0 w 11216868"/>
              <a:gd name="connsiteY0" fmla="*/ 0 h 3771165"/>
              <a:gd name="connsiteX1" fmla="*/ 4239250 w 11216868"/>
              <a:gd name="connsiteY1" fmla="*/ 0 h 3771165"/>
              <a:gd name="connsiteX2" fmla="*/ 4239250 w 11216868"/>
              <a:gd name="connsiteY2" fmla="*/ 937962 h 3771165"/>
              <a:gd name="connsiteX3" fmla="*/ 6961336 w 11216868"/>
              <a:gd name="connsiteY3" fmla="*/ 937962 h 3771165"/>
              <a:gd name="connsiteX4" fmla="*/ 6961336 w 11216868"/>
              <a:gd name="connsiteY4" fmla="*/ 0 h 3771165"/>
              <a:gd name="connsiteX5" fmla="*/ 11216868 w 11216868"/>
              <a:gd name="connsiteY5" fmla="*/ 0 h 3771165"/>
              <a:gd name="connsiteX6" fmla="*/ 11216868 w 11216868"/>
              <a:gd name="connsiteY6" fmla="*/ 3771165 h 3771165"/>
              <a:gd name="connsiteX7" fmla="*/ 0 w 11216868"/>
              <a:gd name="connsiteY7" fmla="*/ 3771165 h 3771165"/>
              <a:gd name="connsiteX8" fmla="*/ 0 w 11216868"/>
              <a:gd name="connsiteY8" fmla="*/ 0 h 3771165"/>
              <a:gd name="connsiteX0" fmla="*/ 0 w 11216868"/>
              <a:gd name="connsiteY0" fmla="*/ 0 h 3771165"/>
              <a:gd name="connsiteX1" fmla="*/ 4239250 w 11216868"/>
              <a:gd name="connsiteY1" fmla="*/ 0 h 3771165"/>
              <a:gd name="connsiteX2" fmla="*/ 6961336 w 11216868"/>
              <a:gd name="connsiteY2" fmla="*/ 937962 h 3771165"/>
              <a:gd name="connsiteX3" fmla="*/ 6961336 w 11216868"/>
              <a:gd name="connsiteY3" fmla="*/ 0 h 3771165"/>
              <a:gd name="connsiteX4" fmla="*/ 11216868 w 11216868"/>
              <a:gd name="connsiteY4" fmla="*/ 0 h 3771165"/>
              <a:gd name="connsiteX5" fmla="*/ 11216868 w 11216868"/>
              <a:gd name="connsiteY5" fmla="*/ 3771165 h 3771165"/>
              <a:gd name="connsiteX6" fmla="*/ 0 w 11216868"/>
              <a:gd name="connsiteY6" fmla="*/ 3771165 h 3771165"/>
              <a:gd name="connsiteX7" fmla="*/ 0 w 11216868"/>
              <a:gd name="connsiteY7" fmla="*/ 0 h 3771165"/>
              <a:gd name="connsiteX0" fmla="*/ 0 w 11216868"/>
              <a:gd name="connsiteY0" fmla="*/ 0 h 3771165"/>
              <a:gd name="connsiteX1" fmla="*/ 4239250 w 11216868"/>
              <a:gd name="connsiteY1" fmla="*/ 0 h 3771165"/>
              <a:gd name="connsiteX2" fmla="*/ 6961336 w 11216868"/>
              <a:gd name="connsiteY2" fmla="*/ 0 h 3771165"/>
              <a:gd name="connsiteX3" fmla="*/ 11216868 w 11216868"/>
              <a:gd name="connsiteY3" fmla="*/ 0 h 3771165"/>
              <a:gd name="connsiteX4" fmla="*/ 11216868 w 11216868"/>
              <a:gd name="connsiteY4" fmla="*/ 3771165 h 3771165"/>
              <a:gd name="connsiteX5" fmla="*/ 0 w 11216868"/>
              <a:gd name="connsiteY5" fmla="*/ 3771165 h 3771165"/>
              <a:gd name="connsiteX6" fmla="*/ 0 w 11216868"/>
              <a:gd name="connsiteY6" fmla="*/ 0 h 3771165"/>
              <a:gd name="connsiteX0" fmla="*/ 0 w 11216868"/>
              <a:gd name="connsiteY0" fmla="*/ 0 h 3771165"/>
              <a:gd name="connsiteX1" fmla="*/ 4239250 w 11216868"/>
              <a:gd name="connsiteY1" fmla="*/ 0 h 3771165"/>
              <a:gd name="connsiteX2" fmla="*/ 11216868 w 11216868"/>
              <a:gd name="connsiteY2" fmla="*/ 0 h 3771165"/>
              <a:gd name="connsiteX3" fmla="*/ 11216868 w 11216868"/>
              <a:gd name="connsiteY3" fmla="*/ 3771165 h 3771165"/>
              <a:gd name="connsiteX4" fmla="*/ 0 w 11216868"/>
              <a:gd name="connsiteY4" fmla="*/ 3771165 h 3771165"/>
              <a:gd name="connsiteX5" fmla="*/ 0 w 11216868"/>
              <a:gd name="connsiteY5" fmla="*/ 0 h 3771165"/>
              <a:gd name="connsiteX0" fmla="*/ 0 w 11216868"/>
              <a:gd name="connsiteY0" fmla="*/ 0 h 3771165"/>
              <a:gd name="connsiteX1" fmla="*/ 11216868 w 11216868"/>
              <a:gd name="connsiteY1" fmla="*/ 0 h 3771165"/>
              <a:gd name="connsiteX2" fmla="*/ 11216868 w 11216868"/>
              <a:gd name="connsiteY2" fmla="*/ 3771165 h 3771165"/>
              <a:gd name="connsiteX3" fmla="*/ 0 w 11216868"/>
              <a:gd name="connsiteY3" fmla="*/ 3771165 h 3771165"/>
              <a:gd name="connsiteX4" fmla="*/ 0 w 11216868"/>
              <a:gd name="connsiteY4" fmla="*/ 0 h 3771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16868" h="3771165">
                <a:moveTo>
                  <a:pt x="0" y="0"/>
                </a:moveTo>
                <a:lnTo>
                  <a:pt x="11216868" y="0"/>
                </a:lnTo>
                <a:lnTo>
                  <a:pt x="11216868" y="3771165"/>
                </a:lnTo>
                <a:lnTo>
                  <a:pt x="0" y="3771165"/>
                </a:lnTo>
                <a:lnTo>
                  <a:pt x="0" y="0"/>
                </a:lnTo>
                <a:close/>
              </a:path>
            </a:pathLst>
          </a:custGeom>
          <a:noFill/>
          <a:ln w="38100" cap="flat" cmpd="sng" algn="ctr">
            <a:gradFill flip="none" rotWithShape="1">
              <a:gsLst>
                <a:gs pos="0">
                  <a:srgbClr val="034C9C">
                    <a:alpha val="10000"/>
                  </a:srgbClr>
                </a:gs>
                <a:gs pos="100000">
                  <a:srgbClr val="034C9C"/>
                </a:gs>
              </a:gsLst>
              <a:lin ang="16200000" scaled="1"/>
              <a:tileRect/>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25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nvGrpSpPr>
          <p:cNvPr id="14" name="组合 13">
            <a:extLst>
              <a:ext uri="{FF2B5EF4-FFF2-40B4-BE49-F238E27FC236}">
                <a16:creationId xmlns:a16="http://schemas.microsoft.com/office/drawing/2014/main" id="{CAEDE17A-BA66-4DAE-991A-37B89D927A9A}"/>
              </a:ext>
            </a:extLst>
          </p:cNvPr>
          <p:cNvGrpSpPr/>
          <p:nvPr/>
        </p:nvGrpSpPr>
        <p:grpSpPr>
          <a:xfrm>
            <a:off x="2063552" y="5418498"/>
            <a:ext cx="2740587" cy="1078894"/>
            <a:chOff x="2617681" y="4552553"/>
            <a:chExt cx="2232872" cy="818042"/>
          </a:xfrm>
        </p:grpSpPr>
        <p:sp>
          <p:nvSpPr>
            <p:cNvPr id="16" name="矩形 15">
              <a:extLst>
                <a:ext uri="{FF2B5EF4-FFF2-40B4-BE49-F238E27FC236}">
                  <a16:creationId xmlns:a16="http://schemas.microsoft.com/office/drawing/2014/main" id="{E408DCB0-DFA0-42D9-9346-1BDBE1D37451}"/>
                </a:ext>
              </a:extLst>
            </p:cNvPr>
            <p:cNvSpPr/>
            <p:nvPr/>
          </p:nvSpPr>
          <p:spPr>
            <a:xfrm>
              <a:off x="2617681" y="4552553"/>
              <a:ext cx="2171963" cy="497750"/>
            </a:xfrm>
            <a:prstGeom prst="rect">
              <a:avLst/>
            </a:prstGeom>
            <a:solidFill>
              <a:srgbClr val="034C9C"/>
            </a:solidFill>
            <a:ln w="12700" cap="flat" cmpd="sng" algn="ctr">
              <a:noFill/>
              <a:prstDash val="solid"/>
              <a:miter lim="800000"/>
            </a:ln>
            <a:effectLst>
              <a:outerShdw blurRad="266700" algn="ctr" rotWithShape="0">
                <a:srgbClr val="3B424C">
                  <a:alpha val="34000"/>
                </a:srgbClr>
              </a:outerShdw>
            </a:effectLst>
          </p:spPr>
          <p:txBody>
            <a:bodyPr rtlCol="0" anchor="ctr"/>
            <a:lstStyle/>
            <a:p>
              <a:pPr marL="0" marR="0" lvl="0" indent="0" algn="ctr" defTabSz="457200" rtl="0" eaLnBrk="1" fontAlgn="auto" latinLnBrk="0" hangingPunct="1">
                <a:lnSpc>
                  <a:spcPct val="125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7" name="文本框 16">
              <a:extLst>
                <a:ext uri="{FF2B5EF4-FFF2-40B4-BE49-F238E27FC236}">
                  <a16:creationId xmlns:a16="http://schemas.microsoft.com/office/drawing/2014/main" id="{40D8145D-9837-4680-84BD-83CED16B5C9D}"/>
                </a:ext>
              </a:extLst>
            </p:cNvPr>
            <p:cNvSpPr txBox="1"/>
            <p:nvPr/>
          </p:nvSpPr>
          <p:spPr>
            <a:xfrm>
              <a:off x="2725279" y="4580875"/>
              <a:ext cx="2125274" cy="441105"/>
            </a:xfrm>
            <a:prstGeom prst="rect">
              <a:avLst/>
            </a:prstGeom>
            <a:noFill/>
          </p:spPr>
          <p:txBody>
            <a:bodyPr wrap="square" lIns="0" rtlCol="0">
              <a:spAutoFit/>
            </a:bodyPr>
            <a:lstStyle/>
            <a:p>
              <a:pPr marL="0" marR="0" lvl="0" indent="0" algn="l" defTabSz="457200" rtl="0" eaLnBrk="1" fontAlgn="auto" latinLnBrk="0" hangingPunct="1">
                <a:lnSpc>
                  <a:spcPct val="125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菲利普</a:t>
              </a:r>
              <a:r>
                <a:rPr kumimoji="0" lang="en-US" altLang="zh-CN"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娜莎塔</a:t>
              </a:r>
            </a:p>
          </p:txBody>
        </p:sp>
        <p:sp>
          <p:nvSpPr>
            <p:cNvPr id="18" name="等腰三角形 17">
              <a:extLst>
                <a:ext uri="{FF2B5EF4-FFF2-40B4-BE49-F238E27FC236}">
                  <a16:creationId xmlns:a16="http://schemas.microsoft.com/office/drawing/2014/main" id="{2437EE1A-9D39-49E1-AD9D-AB847BD02D21}"/>
                </a:ext>
              </a:extLst>
            </p:cNvPr>
            <p:cNvSpPr/>
            <p:nvPr/>
          </p:nvSpPr>
          <p:spPr>
            <a:xfrm rot="5400000">
              <a:off x="4415495" y="5004063"/>
              <a:ext cx="320291" cy="412774"/>
            </a:xfrm>
            <a:prstGeom prst="triangle">
              <a:avLst>
                <a:gd name="adj" fmla="val 0"/>
              </a:avLst>
            </a:prstGeom>
            <a:gradFill flip="none" rotWithShape="1">
              <a:gsLst>
                <a:gs pos="0">
                  <a:srgbClr val="034C9C"/>
                </a:gs>
                <a:gs pos="100000">
                  <a:srgbClr val="3333CC"/>
                </a:gs>
              </a:gsLst>
              <a:lin ang="0" scaled="1"/>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25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sp>
        <p:nvSpPr>
          <p:cNvPr id="19" name="矩形 18">
            <a:extLst>
              <a:ext uri="{FF2B5EF4-FFF2-40B4-BE49-F238E27FC236}">
                <a16:creationId xmlns:a16="http://schemas.microsoft.com/office/drawing/2014/main" id="{3A2DCA31-601A-4659-82D6-79EF6C7B2794}"/>
              </a:ext>
            </a:extLst>
          </p:cNvPr>
          <p:cNvSpPr/>
          <p:nvPr/>
        </p:nvSpPr>
        <p:spPr>
          <a:xfrm>
            <a:off x="5283617" y="2671674"/>
            <a:ext cx="5777933" cy="3519681"/>
          </a:xfrm>
          <a:prstGeom prst="rect">
            <a:avLst/>
          </a:prstGeom>
        </p:spPr>
        <p:txBody>
          <a:bodyPr wrap="square">
            <a:spAutoFit/>
          </a:bodyPr>
          <a:lstStyle/>
          <a:p>
            <a:pPr marL="0" marR="0" lvl="0" indent="0" algn="just" defTabSz="457200" rtl="0" eaLnBrk="1" fontAlgn="auto" latinLnBrk="0" hangingPunct="1">
              <a:lnSpc>
                <a:spcPct val="125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3B424C"/>
                </a:solidFill>
                <a:effectLst/>
                <a:uLnTx/>
                <a:uFillTx/>
                <a:latin typeface="微软雅黑" panose="020B0503020204020204" pitchFamily="34" charset="-122"/>
                <a:ea typeface="微软雅黑" panose="020B0503020204020204" pitchFamily="34" charset="-122"/>
                <a:cs typeface="+mn-cs"/>
              </a:rPr>
              <a:t>这页也可以用作</a:t>
            </a:r>
            <a:r>
              <a:rPr kumimoji="0" lang="zh-CN" altLang="en-US" sz="2000" b="1" i="0" u="none" strike="noStrike" kern="1200" cap="none" spc="0" normalizeH="0" baseline="0" noProof="0" dirty="0">
                <a:ln>
                  <a:noFill/>
                </a:ln>
                <a:solidFill>
                  <a:srgbClr val="E5553A"/>
                </a:solidFill>
                <a:effectLst/>
                <a:uLnTx/>
                <a:uFillTx/>
                <a:latin typeface="微软雅黑" panose="020B0503020204020204" pitchFamily="34" charset="-122"/>
                <a:ea typeface="微软雅黑" panose="020B0503020204020204" pitchFamily="34" charset="-122"/>
                <a:cs typeface="+mn-cs"/>
              </a:rPr>
              <a:t>人物介绍页</a:t>
            </a:r>
            <a:r>
              <a:rPr kumimoji="0" lang="zh-CN" altLang="en-US" sz="2000" b="0" i="0" u="none" strike="noStrike" kern="1200" cap="none" spc="0" normalizeH="0" baseline="0" noProof="0" dirty="0">
                <a:ln>
                  <a:noFill/>
                </a:ln>
                <a:solidFill>
                  <a:srgbClr val="3B424C"/>
                </a:solidFill>
                <a:effectLst/>
                <a:uLnTx/>
                <a:uFillTx/>
                <a:latin typeface="微软雅黑" panose="020B0503020204020204" pitchFamily="34" charset="-122"/>
                <a:ea typeface="微软雅黑" panose="020B0503020204020204" pitchFamily="34" charset="-122"/>
                <a:cs typeface="+mn-cs"/>
              </a:rPr>
              <a:t>。单击此处编辑您要的内容，建议您在展示时采用微软雅黑字体，本模版所有图形线条及其相应素材均可自由编辑、改色、替换。单击此处编辑您要的内容，建议您在展示时采用微软雅黑字体，本模版所有图形线条及其相应素材均可自由编辑、改色、替换。单击此处编辑您要的内容，建议您在展示时采用微软雅黑字体，本模版所有图形线条及其相应素材均可自由编辑、改色、替换。</a:t>
            </a:r>
          </a:p>
        </p:txBody>
      </p:sp>
      <p:grpSp>
        <p:nvGrpSpPr>
          <p:cNvPr id="20" name="组合 19">
            <a:extLst>
              <a:ext uri="{FF2B5EF4-FFF2-40B4-BE49-F238E27FC236}">
                <a16:creationId xmlns:a16="http://schemas.microsoft.com/office/drawing/2014/main" id="{CB3E10C9-9AE8-4847-BFA9-9CF3361EF22C}"/>
              </a:ext>
            </a:extLst>
          </p:cNvPr>
          <p:cNvGrpSpPr/>
          <p:nvPr/>
        </p:nvGrpSpPr>
        <p:grpSpPr>
          <a:xfrm>
            <a:off x="10178312" y="1412776"/>
            <a:ext cx="1042646" cy="788642"/>
            <a:chOff x="5080417" y="1516736"/>
            <a:chExt cx="1329081" cy="1005294"/>
          </a:xfrm>
          <a:solidFill>
            <a:srgbClr val="034C9C"/>
          </a:solidFill>
        </p:grpSpPr>
        <p:grpSp>
          <p:nvGrpSpPr>
            <p:cNvPr id="21" name="组合 20">
              <a:extLst>
                <a:ext uri="{FF2B5EF4-FFF2-40B4-BE49-F238E27FC236}">
                  <a16:creationId xmlns:a16="http://schemas.microsoft.com/office/drawing/2014/main" id="{5FD1C8BC-C1D9-41B3-9B59-74293647EBBD}"/>
                </a:ext>
              </a:extLst>
            </p:cNvPr>
            <p:cNvGrpSpPr/>
            <p:nvPr/>
          </p:nvGrpSpPr>
          <p:grpSpPr>
            <a:xfrm>
              <a:off x="5080417" y="1516736"/>
              <a:ext cx="598909" cy="1005294"/>
              <a:chOff x="5080417" y="1516736"/>
              <a:chExt cx="598909" cy="1005294"/>
            </a:xfrm>
            <a:grpFill/>
          </p:grpSpPr>
          <p:sp>
            <p:nvSpPr>
              <p:cNvPr id="25" name="矩形 24">
                <a:extLst>
                  <a:ext uri="{FF2B5EF4-FFF2-40B4-BE49-F238E27FC236}">
                    <a16:creationId xmlns:a16="http://schemas.microsoft.com/office/drawing/2014/main" id="{A1C37B6F-43FC-4334-8A56-9CCBB20A4E0B}"/>
                  </a:ext>
                </a:extLst>
              </p:cNvPr>
              <p:cNvSpPr/>
              <p:nvPr/>
            </p:nvSpPr>
            <p:spPr>
              <a:xfrm>
                <a:off x="5080417" y="1516736"/>
                <a:ext cx="597600" cy="598894"/>
              </a:xfrm>
              <a:prstGeom prst="rect">
                <a:avLst/>
              </a:prstGeom>
              <a:grpFill/>
              <a:ln w="12700" cap="flat" cmpd="sng" algn="ctr">
                <a:noFill/>
                <a:prstDash val="solid"/>
                <a:miter lim="800000"/>
              </a:ln>
              <a:effectLst/>
            </p:spPr>
            <p:txBody>
              <a:bodyPr rtlCol="0" anchor="ctr"/>
              <a:lstStyle/>
              <a:p>
                <a:pPr marL="0" marR="0" lvl="0" indent="0" algn="ctr" defTabSz="457200" rtl="0" eaLnBrk="1" fontAlgn="auto" latinLnBrk="0" hangingPunct="1">
                  <a:lnSpc>
                    <a:spcPct val="125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6" name="任意多边形: 形状 25">
                <a:extLst>
                  <a:ext uri="{FF2B5EF4-FFF2-40B4-BE49-F238E27FC236}">
                    <a16:creationId xmlns:a16="http://schemas.microsoft.com/office/drawing/2014/main" id="{110131FF-07A1-4686-880B-6CD324D9F1C7}"/>
                  </a:ext>
                </a:extLst>
              </p:cNvPr>
              <p:cNvSpPr/>
              <p:nvPr/>
            </p:nvSpPr>
            <p:spPr>
              <a:xfrm>
                <a:off x="5272926" y="1709230"/>
                <a:ext cx="406400" cy="812800"/>
              </a:xfrm>
              <a:custGeom>
                <a:avLst/>
                <a:gdLst>
                  <a:gd name="connsiteX0" fmla="*/ 0 w 406400"/>
                  <a:gd name="connsiteY0" fmla="*/ 0 h 812800"/>
                  <a:gd name="connsiteX1" fmla="*/ 406400 w 406400"/>
                  <a:gd name="connsiteY1" fmla="*/ 406400 h 812800"/>
                  <a:gd name="connsiteX2" fmla="*/ 0 w 406400"/>
                  <a:gd name="connsiteY2" fmla="*/ 812800 h 812800"/>
                  <a:gd name="connsiteX3" fmla="*/ 0 w 406400"/>
                  <a:gd name="connsiteY3" fmla="*/ 609600 h 812800"/>
                  <a:gd name="connsiteX4" fmla="*/ 203200 w 406400"/>
                  <a:gd name="connsiteY4" fmla="*/ 406400 h 812800"/>
                  <a:gd name="connsiteX5" fmla="*/ 0 w 406400"/>
                  <a:gd name="connsiteY5" fmla="*/ 20320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400" h="812800">
                    <a:moveTo>
                      <a:pt x="0" y="0"/>
                    </a:moveTo>
                    <a:cubicBezTo>
                      <a:pt x="224449" y="0"/>
                      <a:pt x="406400" y="181951"/>
                      <a:pt x="406400" y="406400"/>
                    </a:cubicBezTo>
                    <a:cubicBezTo>
                      <a:pt x="406400" y="630849"/>
                      <a:pt x="224449" y="812800"/>
                      <a:pt x="0" y="812800"/>
                    </a:cubicBezTo>
                    <a:lnTo>
                      <a:pt x="0" y="609600"/>
                    </a:lnTo>
                    <a:cubicBezTo>
                      <a:pt x="112224" y="609600"/>
                      <a:pt x="203200" y="518624"/>
                      <a:pt x="203200" y="406400"/>
                    </a:cubicBezTo>
                    <a:cubicBezTo>
                      <a:pt x="203200" y="294176"/>
                      <a:pt x="112224" y="203200"/>
                      <a:pt x="0" y="203200"/>
                    </a:cubicBezTo>
                    <a:close/>
                  </a:path>
                </a:pathLst>
              </a:custGeom>
              <a:grpFill/>
              <a:ln w="12700" cap="flat" cmpd="sng" algn="ctr">
                <a:noFill/>
                <a:prstDash val="solid"/>
                <a:miter lim="800000"/>
              </a:ln>
              <a:effectLst/>
            </p:spPr>
            <p:txBody>
              <a:bodyPr rtlCol="0" anchor="ctr"/>
              <a:lstStyle/>
              <a:p>
                <a:pPr marL="0" marR="0" lvl="0" indent="0" algn="ctr" defTabSz="457200" rtl="0" eaLnBrk="1" fontAlgn="auto" latinLnBrk="0" hangingPunct="1">
                  <a:lnSpc>
                    <a:spcPct val="125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B424C"/>
                  </a:solidFill>
                  <a:effectLst/>
                  <a:uLnTx/>
                  <a:uFillTx/>
                  <a:latin typeface="Calibri" panose="020F0502020204030204"/>
                  <a:ea typeface="等线" panose="02010600030101010101" pitchFamily="2" charset="-122"/>
                  <a:cs typeface="+mn-cs"/>
                </a:endParaRPr>
              </a:p>
            </p:txBody>
          </p:sp>
        </p:grpSp>
        <p:grpSp>
          <p:nvGrpSpPr>
            <p:cNvPr id="22" name="组合 21">
              <a:extLst>
                <a:ext uri="{FF2B5EF4-FFF2-40B4-BE49-F238E27FC236}">
                  <a16:creationId xmlns:a16="http://schemas.microsoft.com/office/drawing/2014/main" id="{D2BAFF48-ED56-4AF0-9458-1496FBFB85C6}"/>
                </a:ext>
              </a:extLst>
            </p:cNvPr>
            <p:cNvGrpSpPr/>
            <p:nvPr/>
          </p:nvGrpSpPr>
          <p:grpSpPr>
            <a:xfrm>
              <a:off x="5810589" y="1516736"/>
              <a:ext cx="598909" cy="1005294"/>
              <a:chOff x="5080417" y="1516736"/>
              <a:chExt cx="598909" cy="1005294"/>
            </a:xfrm>
            <a:grpFill/>
          </p:grpSpPr>
          <p:sp>
            <p:nvSpPr>
              <p:cNvPr id="23" name="矩形 22">
                <a:extLst>
                  <a:ext uri="{FF2B5EF4-FFF2-40B4-BE49-F238E27FC236}">
                    <a16:creationId xmlns:a16="http://schemas.microsoft.com/office/drawing/2014/main" id="{3ED0B0B6-3FDF-4A97-8914-AA6538F86748}"/>
                  </a:ext>
                </a:extLst>
              </p:cNvPr>
              <p:cNvSpPr/>
              <p:nvPr/>
            </p:nvSpPr>
            <p:spPr>
              <a:xfrm>
                <a:off x="5080417" y="1516736"/>
                <a:ext cx="597600" cy="598894"/>
              </a:xfrm>
              <a:prstGeom prst="rect">
                <a:avLst/>
              </a:prstGeom>
              <a:grpFill/>
              <a:ln w="12700" cap="flat" cmpd="sng" algn="ctr">
                <a:noFill/>
                <a:prstDash val="solid"/>
                <a:miter lim="800000"/>
              </a:ln>
              <a:effectLst/>
            </p:spPr>
            <p:txBody>
              <a:bodyPr rtlCol="0" anchor="ctr"/>
              <a:lstStyle/>
              <a:p>
                <a:pPr marL="0" marR="0" lvl="0" indent="0" algn="ctr" defTabSz="457200" rtl="0" eaLnBrk="1" fontAlgn="auto" latinLnBrk="0" hangingPunct="1">
                  <a:lnSpc>
                    <a:spcPct val="125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4" name="任意多边形: 形状 23">
                <a:extLst>
                  <a:ext uri="{FF2B5EF4-FFF2-40B4-BE49-F238E27FC236}">
                    <a16:creationId xmlns:a16="http://schemas.microsoft.com/office/drawing/2014/main" id="{BD506D6A-62CD-4826-AC10-8A98B8EAD7F4}"/>
                  </a:ext>
                </a:extLst>
              </p:cNvPr>
              <p:cNvSpPr/>
              <p:nvPr/>
            </p:nvSpPr>
            <p:spPr>
              <a:xfrm>
                <a:off x="5272926" y="1709230"/>
                <a:ext cx="406400" cy="812800"/>
              </a:xfrm>
              <a:custGeom>
                <a:avLst/>
                <a:gdLst>
                  <a:gd name="connsiteX0" fmla="*/ 0 w 406400"/>
                  <a:gd name="connsiteY0" fmla="*/ 0 h 812800"/>
                  <a:gd name="connsiteX1" fmla="*/ 406400 w 406400"/>
                  <a:gd name="connsiteY1" fmla="*/ 406400 h 812800"/>
                  <a:gd name="connsiteX2" fmla="*/ 0 w 406400"/>
                  <a:gd name="connsiteY2" fmla="*/ 812800 h 812800"/>
                  <a:gd name="connsiteX3" fmla="*/ 0 w 406400"/>
                  <a:gd name="connsiteY3" fmla="*/ 609600 h 812800"/>
                  <a:gd name="connsiteX4" fmla="*/ 203200 w 406400"/>
                  <a:gd name="connsiteY4" fmla="*/ 406400 h 812800"/>
                  <a:gd name="connsiteX5" fmla="*/ 0 w 406400"/>
                  <a:gd name="connsiteY5" fmla="*/ 20320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400" h="812800">
                    <a:moveTo>
                      <a:pt x="0" y="0"/>
                    </a:moveTo>
                    <a:cubicBezTo>
                      <a:pt x="224449" y="0"/>
                      <a:pt x="406400" y="181951"/>
                      <a:pt x="406400" y="406400"/>
                    </a:cubicBezTo>
                    <a:cubicBezTo>
                      <a:pt x="406400" y="630849"/>
                      <a:pt x="224449" y="812800"/>
                      <a:pt x="0" y="812800"/>
                    </a:cubicBezTo>
                    <a:lnTo>
                      <a:pt x="0" y="609600"/>
                    </a:lnTo>
                    <a:cubicBezTo>
                      <a:pt x="112224" y="609600"/>
                      <a:pt x="203200" y="518624"/>
                      <a:pt x="203200" y="406400"/>
                    </a:cubicBezTo>
                    <a:cubicBezTo>
                      <a:pt x="203200" y="294176"/>
                      <a:pt x="112224" y="203200"/>
                      <a:pt x="0" y="203200"/>
                    </a:cubicBezTo>
                    <a:close/>
                  </a:path>
                </a:pathLst>
              </a:custGeom>
              <a:grpFill/>
              <a:ln w="12700" cap="flat" cmpd="sng" algn="ctr">
                <a:noFill/>
                <a:prstDash val="solid"/>
                <a:miter lim="800000"/>
              </a:ln>
              <a:effectLst/>
            </p:spPr>
            <p:txBody>
              <a:bodyPr rtlCol="0" anchor="ctr"/>
              <a:lstStyle/>
              <a:p>
                <a:pPr marL="0" marR="0" lvl="0" indent="0" algn="ctr" defTabSz="457200" rtl="0" eaLnBrk="1" fontAlgn="auto" latinLnBrk="0" hangingPunct="1">
                  <a:lnSpc>
                    <a:spcPct val="125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B424C"/>
                  </a:solidFill>
                  <a:effectLst/>
                  <a:uLnTx/>
                  <a:uFillTx/>
                  <a:latin typeface="Calibri" panose="020F0502020204030204"/>
                  <a:ea typeface="等线" panose="02010600030101010101" pitchFamily="2" charset="-122"/>
                  <a:cs typeface="+mn-cs"/>
                </a:endParaRPr>
              </a:p>
            </p:txBody>
          </p:sp>
        </p:grpSp>
      </p:grpSp>
    </p:spTree>
    <p:extLst>
      <p:ext uri="{BB962C8B-B14F-4D97-AF65-F5344CB8AC3E}">
        <p14:creationId xmlns:p14="http://schemas.microsoft.com/office/powerpoint/2010/main" val="24946592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81" name="矩形: 圆角 80">
            <a:extLst>
              <a:ext uri="{FF2B5EF4-FFF2-40B4-BE49-F238E27FC236}">
                <a16:creationId xmlns:a16="http://schemas.microsoft.com/office/drawing/2014/main" id="{96049C71-D930-4104-AEF1-B7D626B16DBD}"/>
              </a:ext>
            </a:extLst>
          </p:cNvPr>
          <p:cNvSpPr/>
          <p:nvPr/>
        </p:nvSpPr>
        <p:spPr>
          <a:xfrm>
            <a:off x="710107" y="2296707"/>
            <a:ext cx="5277413" cy="3264185"/>
          </a:xfrm>
          <a:prstGeom prst="roundRect">
            <a:avLst>
              <a:gd name="adj" fmla="val 256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82" name="矩形: 圆角 81">
            <a:extLst>
              <a:ext uri="{FF2B5EF4-FFF2-40B4-BE49-F238E27FC236}">
                <a16:creationId xmlns:a16="http://schemas.microsoft.com/office/drawing/2014/main" id="{7022E154-54EA-4DEB-AB03-59F255226E68}"/>
              </a:ext>
            </a:extLst>
          </p:cNvPr>
          <p:cNvSpPr/>
          <p:nvPr/>
        </p:nvSpPr>
        <p:spPr>
          <a:xfrm>
            <a:off x="6291195" y="2296708"/>
            <a:ext cx="5277413" cy="3264184"/>
          </a:xfrm>
          <a:prstGeom prst="roundRect">
            <a:avLst>
              <a:gd name="adj" fmla="val 228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83" name="矩形 82">
            <a:extLst>
              <a:ext uri="{FF2B5EF4-FFF2-40B4-BE49-F238E27FC236}">
                <a16:creationId xmlns:a16="http://schemas.microsoft.com/office/drawing/2014/main" id="{667F8314-3E40-49BD-A9ED-6CB4A213E1FC}"/>
              </a:ext>
            </a:extLst>
          </p:cNvPr>
          <p:cNvSpPr/>
          <p:nvPr/>
        </p:nvSpPr>
        <p:spPr>
          <a:xfrm>
            <a:off x="904004" y="2143702"/>
            <a:ext cx="633721" cy="792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84" name="矩形 83">
            <a:extLst>
              <a:ext uri="{FF2B5EF4-FFF2-40B4-BE49-F238E27FC236}">
                <a16:creationId xmlns:a16="http://schemas.microsoft.com/office/drawing/2014/main" id="{0F192B9D-F8DC-41EA-82CF-2953E904C070}"/>
              </a:ext>
            </a:extLst>
          </p:cNvPr>
          <p:cNvSpPr/>
          <p:nvPr/>
        </p:nvSpPr>
        <p:spPr>
          <a:xfrm>
            <a:off x="6484930" y="2132856"/>
            <a:ext cx="633721" cy="792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85" name="文本框 84">
            <a:extLst>
              <a:ext uri="{FF2B5EF4-FFF2-40B4-BE49-F238E27FC236}">
                <a16:creationId xmlns:a16="http://schemas.microsoft.com/office/drawing/2014/main" id="{0E40843D-A38C-4850-B0E6-D67EEEAB73CF}"/>
              </a:ext>
            </a:extLst>
          </p:cNvPr>
          <p:cNvSpPr txBox="1"/>
          <p:nvPr/>
        </p:nvSpPr>
        <p:spPr>
          <a:xfrm>
            <a:off x="1741615" y="2490671"/>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思源宋体 CN Heavy"/>
                <a:ea typeface="+mj-ea"/>
                <a:cs typeface="+mn-cs"/>
              </a:rPr>
              <a:t>请输入你的标题</a:t>
            </a:r>
          </a:p>
        </p:txBody>
      </p:sp>
      <p:sp>
        <p:nvSpPr>
          <p:cNvPr id="86" name="矩形 85">
            <a:extLst>
              <a:ext uri="{FF2B5EF4-FFF2-40B4-BE49-F238E27FC236}">
                <a16:creationId xmlns:a16="http://schemas.microsoft.com/office/drawing/2014/main" id="{1CF7A36C-A8E0-4E28-9C9F-CDBBC63DC760}"/>
              </a:ext>
            </a:extLst>
          </p:cNvPr>
          <p:cNvSpPr/>
          <p:nvPr/>
        </p:nvSpPr>
        <p:spPr>
          <a:xfrm>
            <a:off x="1001525" y="3173701"/>
            <a:ext cx="4717463" cy="2055499"/>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3B424C"/>
                </a:solidFill>
                <a:effectLst/>
                <a:uLnTx/>
                <a:uFillTx/>
                <a:latin typeface="微软雅黑" panose="020B0503020204020204" pitchFamily="34" charset="-122"/>
                <a:ea typeface="微软雅黑" panose="020B0503020204020204" pitchFamily="34" charset="-122"/>
                <a:cs typeface="+mn-cs"/>
              </a:rPr>
              <a:t>单击此处编辑您要的内容，建议您在展示时采用微软雅黑字体，本模版所有图形线条及其相应素材均可自由编辑、改色、替换。单击此处编辑您要的内容，建议您在展示时采用微软雅黑字体。</a:t>
            </a:r>
            <a:endParaRPr kumimoji="0" lang="en-US" altLang="zh-CN" sz="20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sp>
        <p:nvSpPr>
          <p:cNvPr id="87" name="文本框 86">
            <a:extLst>
              <a:ext uri="{FF2B5EF4-FFF2-40B4-BE49-F238E27FC236}">
                <a16:creationId xmlns:a16="http://schemas.microsoft.com/office/drawing/2014/main" id="{13EC0831-A111-485B-8F2B-1BD28BB34C9D}"/>
              </a:ext>
            </a:extLst>
          </p:cNvPr>
          <p:cNvSpPr txBox="1"/>
          <p:nvPr/>
        </p:nvSpPr>
        <p:spPr>
          <a:xfrm>
            <a:off x="7255368" y="2490671"/>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思源宋体 CN Heavy"/>
                <a:ea typeface="+mj-ea"/>
                <a:cs typeface="+mn-cs"/>
              </a:rPr>
              <a:t>请输入你的标题</a:t>
            </a:r>
          </a:p>
        </p:txBody>
      </p:sp>
      <p:sp>
        <p:nvSpPr>
          <p:cNvPr id="88" name="矩形 87">
            <a:extLst>
              <a:ext uri="{FF2B5EF4-FFF2-40B4-BE49-F238E27FC236}">
                <a16:creationId xmlns:a16="http://schemas.microsoft.com/office/drawing/2014/main" id="{72562C3B-425A-4FD0-9953-A76E51CC5659}"/>
              </a:ext>
            </a:extLst>
          </p:cNvPr>
          <p:cNvSpPr/>
          <p:nvPr/>
        </p:nvSpPr>
        <p:spPr>
          <a:xfrm>
            <a:off x="6515278" y="3173701"/>
            <a:ext cx="4717463" cy="2055499"/>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3B424C"/>
                </a:solidFill>
                <a:effectLst/>
                <a:uLnTx/>
                <a:uFillTx/>
                <a:latin typeface="微软雅黑" panose="020B0503020204020204" pitchFamily="34" charset="-122"/>
                <a:ea typeface="微软雅黑" panose="020B0503020204020204" pitchFamily="34" charset="-122"/>
                <a:cs typeface="+mn-cs"/>
              </a:rPr>
              <a:t>单击此处编辑您要的内容，建议您在展示时采用微软雅黑字体，本模版所有图形线条及其相应素材均可自由编辑、改色、替换。单击此处编辑您要的内容，建议您在展示时采用微软雅黑字体。</a:t>
            </a:r>
            <a:endParaRPr kumimoji="0" lang="en-US" altLang="zh-CN" sz="20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pic>
        <p:nvPicPr>
          <p:cNvPr id="89" name="图形 88" descr="拇指朝上符号">
            <a:extLst>
              <a:ext uri="{FF2B5EF4-FFF2-40B4-BE49-F238E27FC236}">
                <a16:creationId xmlns:a16="http://schemas.microsoft.com/office/drawing/2014/main" id="{4AA35234-9825-460E-8C1E-4C5EF7B4FF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4298" y="2271605"/>
            <a:ext cx="538612" cy="538612"/>
          </a:xfrm>
          <a:prstGeom prst="rect">
            <a:avLst/>
          </a:prstGeom>
        </p:spPr>
      </p:pic>
      <p:pic>
        <p:nvPicPr>
          <p:cNvPr id="90" name="图形 89" descr="拇指朝上符号">
            <a:extLst>
              <a:ext uri="{FF2B5EF4-FFF2-40B4-BE49-F238E27FC236}">
                <a16:creationId xmlns:a16="http://schemas.microsoft.com/office/drawing/2014/main" id="{0699043A-A391-48A8-9623-FA55C1D1FD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V="1">
            <a:off x="6532484" y="2268130"/>
            <a:ext cx="538612" cy="538612"/>
          </a:xfrm>
          <a:prstGeom prst="rect">
            <a:avLst/>
          </a:prstGeom>
        </p:spPr>
      </p:pic>
    </p:spTree>
    <p:extLst>
      <p:ext uri="{BB962C8B-B14F-4D97-AF65-F5344CB8AC3E}">
        <p14:creationId xmlns:p14="http://schemas.microsoft.com/office/powerpoint/2010/main" val="28953104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6" name="矩形: 圆角 5">
            <a:extLst>
              <a:ext uri="{FF2B5EF4-FFF2-40B4-BE49-F238E27FC236}">
                <a16:creationId xmlns:a16="http://schemas.microsoft.com/office/drawing/2014/main" id="{AA229852-F7E7-4239-9637-E711FEEE5870}"/>
              </a:ext>
            </a:extLst>
          </p:cNvPr>
          <p:cNvSpPr/>
          <p:nvPr/>
        </p:nvSpPr>
        <p:spPr>
          <a:xfrm>
            <a:off x="888473" y="1850302"/>
            <a:ext cx="628424" cy="628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7" name="文本框 6">
            <a:extLst>
              <a:ext uri="{FF2B5EF4-FFF2-40B4-BE49-F238E27FC236}">
                <a16:creationId xmlns:a16="http://schemas.microsoft.com/office/drawing/2014/main" id="{599EBFED-2F8F-4F90-B9EC-AD3F963BD3D2}"/>
              </a:ext>
            </a:extLst>
          </p:cNvPr>
          <p:cNvSpPr txBox="1"/>
          <p:nvPr/>
        </p:nvSpPr>
        <p:spPr>
          <a:xfrm>
            <a:off x="1720179" y="1641294"/>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8" name="文本框 7">
            <a:extLst>
              <a:ext uri="{FF2B5EF4-FFF2-40B4-BE49-F238E27FC236}">
                <a16:creationId xmlns:a16="http://schemas.microsoft.com/office/drawing/2014/main" id="{F835661E-0A01-46E2-BA3E-DB483182824B}"/>
              </a:ext>
            </a:extLst>
          </p:cNvPr>
          <p:cNvSpPr txBox="1"/>
          <p:nvPr/>
        </p:nvSpPr>
        <p:spPr>
          <a:xfrm>
            <a:off x="1720179" y="2144939"/>
            <a:ext cx="4179489" cy="85356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9" name="矩形: 圆角 8">
            <a:extLst>
              <a:ext uri="{FF2B5EF4-FFF2-40B4-BE49-F238E27FC236}">
                <a16:creationId xmlns:a16="http://schemas.microsoft.com/office/drawing/2014/main" id="{9DF478F0-82FC-42AC-B863-533C46BCD651}"/>
              </a:ext>
            </a:extLst>
          </p:cNvPr>
          <p:cNvSpPr/>
          <p:nvPr/>
        </p:nvSpPr>
        <p:spPr>
          <a:xfrm>
            <a:off x="888473" y="3468711"/>
            <a:ext cx="628424" cy="628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0" name="文本框 9">
            <a:extLst>
              <a:ext uri="{FF2B5EF4-FFF2-40B4-BE49-F238E27FC236}">
                <a16:creationId xmlns:a16="http://schemas.microsoft.com/office/drawing/2014/main" id="{41D3C5F1-C301-4DCF-A67D-08601F7BBF89}"/>
              </a:ext>
            </a:extLst>
          </p:cNvPr>
          <p:cNvSpPr txBox="1"/>
          <p:nvPr/>
        </p:nvSpPr>
        <p:spPr>
          <a:xfrm>
            <a:off x="1720179" y="3259703"/>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11" name="文本框 10">
            <a:extLst>
              <a:ext uri="{FF2B5EF4-FFF2-40B4-BE49-F238E27FC236}">
                <a16:creationId xmlns:a16="http://schemas.microsoft.com/office/drawing/2014/main" id="{6D9E6A44-559D-4115-B8ED-DAB5CB630702}"/>
              </a:ext>
            </a:extLst>
          </p:cNvPr>
          <p:cNvSpPr txBox="1"/>
          <p:nvPr/>
        </p:nvSpPr>
        <p:spPr>
          <a:xfrm>
            <a:off x="1720179" y="3763348"/>
            <a:ext cx="4179489" cy="85555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12" name="矩形: 圆角 11">
            <a:extLst>
              <a:ext uri="{FF2B5EF4-FFF2-40B4-BE49-F238E27FC236}">
                <a16:creationId xmlns:a16="http://schemas.microsoft.com/office/drawing/2014/main" id="{D886521F-9A0A-4161-9DA8-541DF6735D44}"/>
              </a:ext>
            </a:extLst>
          </p:cNvPr>
          <p:cNvSpPr/>
          <p:nvPr/>
        </p:nvSpPr>
        <p:spPr>
          <a:xfrm>
            <a:off x="888473" y="5087120"/>
            <a:ext cx="628424" cy="628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3" name="文本框 12">
            <a:extLst>
              <a:ext uri="{FF2B5EF4-FFF2-40B4-BE49-F238E27FC236}">
                <a16:creationId xmlns:a16="http://schemas.microsoft.com/office/drawing/2014/main" id="{011E8C2C-5F27-4B78-AD6B-BDB9B5BAC11F}"/>
              </a:ext>
            </a:extLst>
          </p:cNvPr>
          <p:cNvSpPr txBox="1"/>
          <p:nvPr/>
        </p:nvSpPr>
        <p:spPr>
          <a:xfrm>
            <a:off x="1720179" y="4878112"/>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14" name="文本框 13">
            <a:extLst>
              <a:ext uri="{FF2B5EF4-FFF2-40B4-BE49-F238E27FC236}">
                <a16:creationId xmlns:a16="http://schemas.microsoft.com/office/drawing/2014/main" id="{9AE1EDAC-7F00-4C14-AB06-DBD5A9390ACB}"/>
              </a:ext>
            </a:extLst>
          </p:cNvPr>
          <p:cNvSpPr txBox="1"/>
          <p:nvPr/>
        </p:nvSpPr>
        <p:spPr>
          <a:xfrm>
            <a:off x="1720179" y="5381757"/>
            <a:ext cx="4179489" cy="85555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15" name="矩形: 圆角 14">
            <a:extLst>
              <a:ext uri="{FF2B5EF4-FFF2-40B4-BE49-F238E27FC236}">
                <a16:creationId xmlns:a16="http://schemas.microsoft.com/office/drawing/2014/main" id="{FA331165-4362-4BAC-AFC5-B5E8BA3B41DB}"/>
              </a:ext>
            </a:extLst>
          </p:cNvPr>
          <p:cNvSpPr/>
          <p:nvPr/>
        </p:nvSpPr>
        <p:spPr>
          <a:xfrm>
            <a:off x="6485405" y="1850302"/>
            <a:ext cx="628424" cy="6284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6" name="文本框 15">
            <a:extLst>
              <a:ext uri="{FF2B5EF4-FFF2-40B4-BE49-F238E27FC236}">
                <a16:creationId xmlns:a16="http://schemas.microsoft.com/office/drawing/2014/main" id="{1686A5BA-4F2C-4F62-87DE-2669C561B10D}"/>
              </a:ext>
            </a:extLst>
          </p:cNvPr>
          <p:cNvSpPr txBox="1"/>
          <p:nvPr/>
        </p:nvSpPr>
        <p:spPr>
          <a:xfrm>
            <a:off x="7317111" y="1641294"/>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17" name="文本框 16">
            <a:extLst>
              <a:ext uri="{FF2B5EF4-FFF2-40B4-BE49-F238E27FC236}">
                <a16:creationId xmlns:a16="http://schemas.microsoft.com/office/drawing/2014/main" id="{B6CC4CC9-9EE2-4E9A-8650-4604A167CEC5}"/>
              </a:ext>
            </a:extLst>
          </p:cNvPr>
          <p:cNvSpPr txBox="1"/>
          <p:nvPr/>
        </p:nvSpPr>
        <p:spPr>
          <a:xfrm>
            <a:off x="7317111" y="2144939"/>
            <a:ext cx="4179489" cy="85555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18" name="矩形: 圆角 17">
            <a:extLst>
              <a:ext uri="{FF2B5EF4-FFF2-40B4-BE49-F238E27FC236}">
                <a16:creationId xmlns:a16="http://schemas.microsoft.com/office/drawing/2014/main" id="{2A90EABA-5CDA-46D2-8C21-CCE113DAB424}"/>
              </a:ext>
            </a:extLst>
          </p:cNvPr>
          <p:cNvSpPr/>
          <p:nvPr/>
        </p:nvSpPr>
        <p:spPr>
          <a:xfrm>
            <a:off x="6485405" y="3468711"/>
            <a:ext cx="628424" cy="6284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9" name="文本框 18">
            <a:extLst>
              <a:ext uri="{FF2B5EF4-FFF2-40B4-BE49-F238E27FC236}">
                <a16:creationId xmlns:a16="http://schemas.microsoft.com/office/drawing/2014/main" id="{444479D7-90AE-4194-A6D4-37DD5B013F60}"/>
              </a:ext>
            </a:extLst>
          </p:cNvPr>
          <p:cNvSpPr txBox="1"/>
          <p:nvPr/>
        </p:nvSpPr>
        <p:spPr>
          <a:xfrm>
            <a:off x="7317111" y="3259703"/>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20" name="文本框 19">
            <a:extLst>
              <a:ext uri="{FF2B5EF4-FFF2-40B4-BE49-F238E27FC236}">
                <a16:creationId xmlns:a16="http://schemas.microsoft.com/office/drawing/2014/main" id="{4E9CAFB8-482D-42D7-8440-5E1F28226433}"/>
              </a:ext>
            </a:extLst>
          </p:cNvPr>
          <p:cNvSpPr txBox="1"/>
          <p:nvPr/>
        </p:nvSpPr>
        <p:spPr>
          <a:xfrm>
            <a:off x="7317111" y="3763348"/>
            <a:ext cx="4179489" cy="85555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21" name="矩形: 圆角 20">
            <a:extLst>
              <a:ext uri="{FF2B5EF4-FFF2-40B4-BE49-F238E27FC236}">
                <a16:creationId xmlns:a16="http://schemas.microsoft.com/office/drawing/2014/main" id="{90F2DBDB-85AA-4D2A-9B06-F7589876F432}"/>
              </a:ext>
            </a:extLst>
          </p:cNvPr>
          <p:cNvSpPr/>
          <p:nvPr/>
        </p:nvSpPr>
        <p:spPr>
          <a:xfrm>
            <a:off x="6485405" y="5087120"/>
            <a:ext cx="628424" cy="6284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22" name="文本框 21">
            <a:extLst>
              <a:ext uri="{FF2B5EF4-FFF2-40B4-BE49-F238E27FC236}">
                <a16:creationId xmlns:a16="http://schemas.microsoft.com/office/drawing/2014/main" id="{E755D81E-487B-4E31-ABCF-0D9A9CB59261}"/>
              </a:ext>
            </a:extLst>
          </p:cNvPr>
          <p:cNvSpPr txBox="1"/>
          <p:nvPr/>
        </p:nvSpPr>
        <p:spPr>
          <a:xfrm>
            <a:off x="7317111" y="4878112"/>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23" name="文本框 22">
            <a:extLst>
              <a:ext uri="{FF2B5EF4-FFF2-40B4-BE49-F238E27FC236}">
                <a16:creationId xmlns:a16="http://schemas.microsoft.com/office/drawing/2014/main" id="{DE40FCFE-1E12-4949-B9A1-091B807E3CC1}"/>
              </a:ext>
            </a:extLst>
          </p:cNvPr>
          <p:cNvSpPr txBox="1"/>
          <p:nvPr/>
        </p:nvSpPr>
        <p:spPr>
          <a:xfrm>
            <a:off x="7317111" y="5381757"/>
            <a:ext cx="4179489" cy="85555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24" name="school-presentation_73437">
            <a:extLst>
              <a:ext uri="{FF2B5EF4-FFF2-40B4-BE49-F238E27FC236}">
                <a16:creationId xmlns:a16="http://schemas.microsoft.com/office/drawing/2014/main" id="{169A051F-855F-4F8B-9F64-EA69EA1CF4F4}"/>
              </a:ext>
            </a:extLst>
          </p:cNvPr>
          <p:cNvSpPr>
            <a:spLocks noChangeAspect="1"/>
          </p:cNvSpPr>
          <p:nvPr/>
        </p:nvSpPr>
        <p:spPr bwMode="auto">
          <a:xfrm>
            <a:off x="6618286" y="3598440"/>
            <a:ext cx="362662" cy="368966"/>
          </a:xfrm>
          <a:custGeom>
            <a:avLst/>
            <a:gdLst>
              <a:gd name="T0" fmla="*/ 1387 w 2543"/>
              <a:gd name="T1" fmla="*/ 1042 h 2591"/>
              <a:gd name="T2" fmla="*/ 1406 w 2543"/>
              <a:gd name="T3" fmla="*/ 962 h 2591"/>
              <a:gd name="T4" fmla="*/ 1484 w 2543"/>
              <a:gd name="T5" fmla="*/ 978 h 2591"/>
              <a:gd name="T6" fmla="*/ 2367 w 2543"/>
              <a:gd name="T7" fmla="*/ 2324 h 2591"/>
              <a:gd name="T8" fmla="*/ 2315 w 2543"/>
              <a:gd name="T9" fmla="*/ 2378 h 2591"/>
              <a:gd name="T10" fmla="*/ 2236 w 2543"/>
              <a:gd name="T11" fmla="*/ 2361 h 2591"/>
              <a:gd name="T12" fmla="*/ 2543 w 2543"/>
              <a:gd name="T13" fmla="*/ 262 h 2591"/>
              <a:gd name="T14" fmla="*/ 2409 w 2543"/>
              <a:gd name="T15" fmla="*/ 329 h 2591"/>
              <a:gd name="T16" fmla="*/ 2370 w 2543"/>
              <a:gd name="T17" fmla="*/ 2058 h 2591"/>
              <a:gd name="T18" fmla="*/ 1935 w 2543"/>
              <a:gd name="T19" fmla="*/ 1301 h 2591"/>
              <a:gd name="T20" fmla="*/ 1935 w 2543"/>
              <a:gd name="T21" fmla="*/ 1168 h 2591"/>
              <a:gd name="T22" fmla="*/ 1595 w 2543"/>
              <a:gd name="T23" fmla="*/ 904 h 2591"/>
              <a:gd name="T24" fmla="*/ 1333 w 2543"/>
              <a:gd name="T25" fmla="*/ 851 h 2591"/>
              <a:gd name="T26" fmla="*/ 1275 w 2543"/>
              <a:gd name="T27" fmla="*/ 1114 h 2591"/>
              <a:gd name="T28" fmla="*/ 584 w 2543"/>
              <a:gd name="T29" fmla="*/ 1168 h 2591"/>
              <a:gd name="T30" fmla="*/ 584 w 2543"/>
              <a:gd name="T31" fmla="*/ 1301 h 2591"/>
              <a:gd name="T32" fmla="*/ 1887 w 2543"/>
              <a:gd name="T33" fmla="*/ 2064 h 2591"/>
              <a:gd name="T34" fmla="*/ 1338 w 2543"/>
              <a:gd name="T35" fmla="*/ 2216 h 2591"/>
              <a:gd name="T36" fmla="*/ 1271 w 2543"/>
              <a:gd name="T37" fmla="*/ 2591 h 2591"/>
              <a:gd name="T38" fmla="*/ 1205 w 2543"/>
              <a:gd name="T39" fmla="*/ 2216 h 2591"/>
              <a:gd name="T40" fmla="*/ 200 w 2543"/>
              <a:gd name="T41" fmla="*/ 2064 h 2591"/>
              <a:gd name="T42" fmla="*/ 134 w 2543"/>
              <a:gd name="T43" fmla="*/ 329 h 2591"/>
              <a:gd name="T44" fmla="*/ 0 w 2543"/>
              <a:gd name="T45" fmla="*/ 262 h 2591"/>
              <a:gd name="T46" fmla="*/ 67 w 2543"/>
              <a:gd name="T47" fmla="*/ 0 h 2591"/>
              <a:gd name="T48" fmla="*/ 2543 w 2543"/>
              <a:gd name="T49" fmla="*/ 67 h 2591"/>
              <a:gd name="T50" fmla="*/ 1271 w 2543"/>
              <a:gd name="T51" fmla="*/ 2458 h 2591"/>
              <a:gd name="T52" fmla="*/ 1271 w 2543"/>
              <a:gd name="T53" fmla="*/ 2338 h 2591"/>
              <a:gd name="T54" fmla="*/ 2002 w 2543"/>
              <a:gd name="T55" fmla="*/ 692 h 2591"/>
              <a:gd name="T56" fmla="*/ 584 w 2543"/>
              <a:gd name="T57" fmla="*/ 625 h 2591"/>
              <a:gd name="T58" fmla="*/ 584 w 2543"/>
              <a:gd name="T59" fmla="*/ 758 h 2591"/>
              <a:gd name="T60" fmla="*/ 2002 w 2543"/>
              <a:gd name="T61" fmla="*/ 692 h 2591"/>
              <a:gd name="T62" fmla="*/ 134 w 2543"/>
              <a:gd name="T63" fmla="*/ 133 h 2591"/>
              <a:gd name="T64" fmla="*/ 200 w 2543"/>
              <a:gd name="T65" fmla="*/ 196 h 2591"/>
              <a:gd name="T66" fmla="*/ 2409 w 2543"/>
              <a:gd name="T67" fmla="*/ 196 h 2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43" h="2591">
                <a:moveTo>
                  <a:pt x="2236" y="2361"/>
                </a:moveTo>
                <a:lnTo>
                  <a:pt x="1387" y="1042"/>
                </a:lnTo>
                <a:cubicBezTo>
                  <a:pt x="1370" y="1016"/>
                  <a:pt x="1378" y="981"/>
                  <a:pt x="1404" y="964"/>
                </a:cubicBezTo>
                <a:lnTo>
                  <a:pt x="1406" y="962"/>
                </a:lnTo>
                <a:cubicBezTo>
                  <a:pt x="1415" y="956"/>
                  <a:pt x="1426" y="953"/>
                  <a:pt x="1437" y="953"/>
                </a:cubicBezTo>
                <a:cubicBezTo>
                  <a:pt x="1456" y="953"/>
                  <a:pt x="1474" y="963"/>
                  <a:pt x="1484" y="978"/>
                </a:cubicBezTo>
                <a:lnTo>
                  <a:pt x="2359" y="2281"/>
                </a:lnTo>
                <a:cubicBezTo>
                  <a:pt x="2367" y="2293"/>
                  <a:pt x="2370" y="2309"/>
                  <a:pt x="2367" y="2324"/>
                </a:cubicBezTo>
                <a:cubicBezTo>
                  <a:pt x="2364" y="2339"/>
                  <a:pt x="2355" y="2351"/>
                  <a:pt x="2343" y="2360"/>
                </a:cubicBezTo>
                <a:lnTo>
                  <a:pt x="2315" y="2378"/>
                </a:lnTo>
                <a:cubicBezTo>
                  <a:pt x="2306" y="2384"/>
                  <a:pt x="2295" y="2387"/>
                  <a:pt x="2284" y="2387"/>
                </a:cubicBezTo>
                <a:cubicBezTo>
                  <a:pt x="2265" y="2387"/>
                  <a:pt x="2247" y="2378"/>
                  <a:pt x="2236" y="2361"/>
                </a:cubicBezTo>
                <a:close/>
                <a:moveTo>
                  <a:pt x="2543" y="67"/>
                </a:moveTo>
                <a:lnTo>
                  <a:pt x="2543" y="262"/>
                </a:lnTo>
                <a:cubicBezTo>
                  <a:pt x="2543" y="299"/>
                  <a:pt x="2513" y="329"/>
                  <a:pt x="2476" y="329"/>
                </a:cubicBezTo>
                <a:lnTo>
                  <a:pt x="2409" y="329"/>
                </a:lnTo>
                <a:lnTo>
                  <a:pt x="2409" y="1998"/>
                </a:lnTo>
                <a:cubicBezTo>
                  <a:pt x="2409" y="2025"/>
                  <a:pt x="2393" y="2048"/>
                  <a:pt x="2370" y="2058"/>
                </a:cubicBezTo>
                <a:lnTo>
                  <a:pt x="1862" y="1301"/>
                </a:lnTo>
                <a:lnTo>
                  <a:pt x="1935" y="1301"/>
                </a:lnTo>
                <a:cubicBezTo>
                  <a:pt x="1972" y="1301"/>
                  <a:pt x="2002" y="1271"/>
                  <a:pt x="2002" y="1234"/>
                </a:cubicBezTo>
                <a:cubicBezTo>
                  <a:pt x="2002" y="1198"/>
                  <a:pt x="1972" y="1168"/>
                  <a:pt x="1935" y="1168"/>
                </a:cubicBezTo>
                <a:lnTo>
                  <a:pt x="1772" y="1168"/>
                </a:lnTo>
                <a:lnTo>
                  <a:pt x="1595" y="904"/>
                </a:lnTo>
                <a:cubicBezTo>
                  <a:pt x="1560" y="851"/>
                  <a:pt x="1501" y="820"/>
                  <a:pt x="1437" y="820"/>
                </a:cubicBezTo>
                <a:cubicBezTo>
                  <a:pt x="1400" y="820"/>
                  <a:pt x="1364" y="831"/>
                  <a:pt x="1333" y="851"/>
                </a:cubicBezTo>
                <a:lnTo>
                  <a:pt x="1331" y="852"/>
                </a:lnTo>
                <a:cubicBezTo>
                  <a:pt x="1244" y="909"/>
                  <a:pt x="1219" y="1027"/>
                  <a:pt x="1275" y="1114"/>
                </a:cubicBezTo>
                <a:lnTo>
                  <a:pt x="1310" y="1168"/>
                </a:lnTo>
                <a:lnTo>
                  <a:pt x="584" y="1168"/>
                </a:lnTo>
                <a:cubicBezTo>
                  <a:pt x="547" y="1168"/>
                  <a:pt x="517" y="1198"/>
                  <a:pt x="517" y="1234"/>
                </a:cubicBezTo>
                <a:cubicBezTo>
                  <a:pt x="517" y="1271"/>
                  <a:pt x="547" y="1301"/>
                  <a:pt x="584" y="1301"/>
                </a:cubicBezTo>
                <a:lnTo>
                  <a:pt x="1395" y="1301"/>
                </a:lnTo>
                <a:lnTo>
                  <a:pt x="1887" y="2064"/>
                </a:lnTo>
                <a:lnTo>
                  <a:pt x="1338" y="2064"/>
                </a:lnTo>
                <a:lnTo>
                  <a:pt x="1338" y="2216"/>
                </a:lnTo>
                <a:cubicBezTo>
                  <a:pt x="1412" y="2244"/>
                  <a:pt x="1465" y="2314"/>
                  <a:pt x="1465" y="2398"/>
                </a:cubicBezTo>
                <a:cubicBezTo>
                  <a:pt x="1465" y="2504"/>
                  <a:pt x="1378" y="2591"/>
                  <a:pt x="1271" y="2591"/>
                </a:cubicBezTo>
                <a:cubicBezTo>
                  <a:pt x="1165" y="2591"/>
                  <a:pt x="1078" y="2504"/>
                  <a:pt x="1078" y="2398"/>
                </a:cubicBezTo>
                <a:cubicBezTo>
                  <a:pt x="1078" y="2314"/>
                  <a:pt x="1131" y="2244"/>
                  <a:pt x="1205" y="2216"/>
                </a:cubicBezTo>
                <a:lnTo>
                  <a:pt x="1205" y="2064"/>
                </a:lnTo>
                <a:lnTo>
                  <a:pt x="200" y="2064"/>
                </a:lnTo>
                <a:cubicBezTo>
                  <a:pt x="164" y="2064"/>
                  <a:pt x="134" y="2034"/>
                  <a:pt x="134" y="1998"/>
                </a:cubicBezTo>
                <a:lnTo>
                  <a:pt x="134" y="329"/>
                </a:lnTo>
                <a:lnTo>
                  <a:pt x="67" y="329"/>
                </a:lnTo>
                <a:cubicBezTo>
                  <a:pt x="30" y="329"/>
                  <a:pt x="0" y="299"/>
                  <a:pt x="0" y="262"/>
                </a:cubicBezTo>
                <a:lnTo>
                  <a:pt x="0" y="67"/>
                </a:lnTo>
                <a:cubicBezTo>
                  <a:pt x="0" y="30"/>
                  <a:pt x="30" y="0"/>
                  <a:pt x="67" y="0"/>
                </a:cubicBezTo>
                <a:lnTo>
                  <a:pt x="2476" y="0"/>
                </a:lnTo>
                <a:cubicBezTo>
                  <a:pt x="2513" y="0"/>
                  <a:pt x="2543" y="30"/>
                  <a:pt x="2543" y="67"/>
                </a:cubicBezTo>
                <a:close/>
                <a:moveTo>
                  <a:pt x="1211" y="2398"/>
                </a:moveTo>
                <a:cubicBezTo>
                  <a:pt x="1211" y="2431"/>
                  <a:pt x="1238" y="2458"/>
                  <a:pt x="1271" y="2458"/>
                </a:cubicBezTo>
                <a:cubicBezTo>
                  <a:pt x="1305" y="2458"/>
                  <a:pt x="1331" y="2431"/>
                  <a:pt x="1331" y="2398"/>
                </a:cubicBezTo>
                <a:cubicBezTo>
                  <a:pt x="1331" y="2364"/>
                  <a:pt x="1305" y="2338"/>
                  <a:pt x="1271" y="2338"/>
                </a:cubicBezTo>
                <a:cubicBezTo>
                  <a:pt x="1238" y="2338"/>
                  <a:pt x="1211" y="2364"/>
                  <a:pt x="1211" y="2398"/>
                </a:cubicBezTo>
                <a:close/>
                <a:moveTo>
                  <a:pt x="2002" y="692"/>
                </a:moveTo>
                <a:cubicBezTo>
                  <a:pt x="2002" y="655"/>
                  <a:pt x="1972" y="625"/>
                  <a:pt x="1935" y="625"/>
                </a:cubicBezTo>
                <a:lnTo>
                  <a:pt x="584" y="625"/>
                </a:lnTo>
                <a:cubicBezTo>
                  <a:pt x="547" y="625"/>
                  <a:pt x="517" y="655"/>
                  <a:pt x="517" y="692"/>
                </a:cubicBezTo>
                <a:cubicBezTo>
                  <a:pt x="517" y="729"/>
                  <a:pt x="547" y="758"/>
                  <a:pt x="584" y="758"/>
                </a:cubicBezTo>
                <a:lnTo>
                  <a:pt x="1935" y="758"/>
                </a:lnTo>
                <a:cubicBezTo>
                  <a:pt x="1972" y="758"/>
                  <a:pt x="2002" y="729"/>
                  <a:pt x="2002" y="692"/>
                </a:cubicBezTo>
                <a:close/>
                <a:moveTo>
                  <a:pt x="2409" y="133"/>
                </a:moveTo>
                <a:lnTo>
                  <a:pt x="134" y="133"/>
                </a:lnTo>
                <a:lnTo>
                  <a:pt x="134" y="196"/>
                </a:lnTo>
                <a:lnTo>
                  <a:pt x="200" y="196"/>
                </a:lnTo>
                <a:lnTo>
                  <a:pt x="2343" y="196"/>
                </a:lnTo>
                <a:lnTo>
                  <a:pt x="2409" y="196"/>
                </a:lnTo>
                <a:lnTo>
                  <a:pt x="2409" y="133"/>
                </a:lnTo>
                <a:close/>
              </a:path>
            </a:pathLst>
          </a:custGeom>
          <a:solidFill>
            <a:schemeClr val="bg1"/>
          </a:solidFill>
          <a:ln>
            <a:noFill/>
          </a:ln>
        </p:spPr>
        <p:txBody>
          <a:bodyPr/>
          <a:lstStyle/>
          <a:p>
            <a:endParaRPr lang="zh-CN" altLang="en-US"/>
          </a:p>
        </p:txBody>
      </p:sp>
      <p:sp>
        <p:nvSpPr>
          <p:cNvPr id="25" name="writing_122117">
            <a:extLst>
              <a:ext uri="{FF2B5EF4-FFF2-40B4-BE49-F238E27FC236}">
                <a16:creationId xmlns:a16="http://schemas.microsoft.com/office/drawing/2014/main" id="{8E5E01FF-4CC8-4EC7-9CE2-409CCEFDF942}"/>
              </a:ext>
            </a:extLst>
          </p:cNvPr>
          <p:cNvSpPr>
            <a:spLocks noChangeAspect="1"/>
          </p:cNvSpPr>
          <p:nvPr/>
        </p:nvSpPr>
        <p:spPr bwMode="auto">
          <a:xfrm>
            <a:off x="992227" y="3572785"/>
            <a:ext cx="420916" cy="420276"/>
          </a:xfrm>
          <a:custGeom>
            <a:avLst/>
            <a:gdLst>
              <a:gd name="connsiteX0" fmla="*/ 45797 w 605028"/>
              <a:gd name="connsiteY0" fmla="*/ 445126 h 604110"/>
              <a:gd name="connsiteX1" fmla="*/ 159266 w 605028"/>
              <a:gd name="connsiteY1" fmla="*/ 558313 h 604110"/>
              <a:gd name="connsiteX2" fmla="*/ 0 w 605028"/>
              <a:gd name="connsiteY2" fmla="*/ 604110 h 604110"/>
              <a:gd name="connsiteX3" fmla="*/ 460648 w 605028"/>
              <a:gd name="connsiteY3" fmla="*/ 330740 h 604110"/>
              <a:gd name="connsiteX4" fmla="*/ 504033 w 605028"/>
              <a:gd name="connsiteY4" fmla="*/ 374171 h 604110"/>
              <a:gd name="connsiteX5" fmla="*/ 441749 w 605028"/>
              <a:gd name="connsiteY5" fmla="*/ 436273 h 604110"/>
              <a:gd name="connsiteX6" fmla="*/ 470504 w 605028"/>
              <a:gd name="connsiteY6" fmla="*/ 464990 h 604110"/>
              <a:gd name="connsiteX7" fmla="*/ 532787 w 605028"/>
              <a:gd name="connsiteY7" fmla="*/ 402786 h 604110"/>
              <a:gd name="connsiteX8" fmla="*/ 605028 w 605028"/>
              <a:gd name="connsiteY8" fmla="*/ 474934 h 604110"/>
              <a:gd name="connsiteX9" fmla="*/ 475685 w 605028"/>
              <a:gd name="connsiteY9" fmla="*/ 604110 h 604110"/>
              <a:gd name="connsiteX10" fmla="*/ 331305 w 605028"/>
              <a:gd name="connsiteY10" fmla="*/ 459916 h 604110"/>
              <a:gd name="connsiteX11" fmla="*/ 354026 w 605028"/>
              <a:gd name="connsiteY11" fmla="*/ 121443 h 604110"/>
              <a:gd name="connsiteX12" fmla="*/ 483302 w 605028"/>
              <a:gd name="connsiteY12" fmla="*/ 250578 h 604110"/>
              <a:gd name="connsiteX13" fmla="*/ 195889 w 605028"/>
              <a:gd name="connsiteY13" fmla="*/ 537637 h 604110"/>
              <a:gd name="connsiteX14" fmla="*/ 66543 w 605028"/>
              <a:gd name="connsiteY14" fmla="*/ 408503 h 604110"/>
              <a:gd name="connsiteX15" fmla="*/ 475681 w 605028"/>
              <a:gd name="connsiteY15" fmla="*/ 0 h 604110"/>
              <a:gd name="connsiteX16" fmla="*/ 605028 w 605028"/>
              <a:gd name="connsiteY16" fmla="*/ 129134 h 604110"/>
              <a:gd name="connsiteX17" fmla="*/ 512093 w 605028"/>
              <a:gd name="connsiteY17" fmla="*/ 221857 h 604110"/>
              <a:gd name="connsiteX18" fmla="*/ 382817 w 605028"/>
              <a:gd name="connsiteY18" fmla="*/ 92864 h 604110"/>
              <a:gd name="connsiteX19" fmla="*/ 129376 w 605028"/>
              <a:gd name="connsiteY19" fmla="*/ 0 h 604110"/>
              <a:gd name="connsiteX20" fmla="*/ 201636 w 605028"/>
              <a:gd name="connsiteY20" fmla="*/ 72129 h 604110"/>
              <a:gd name="connsiteX21" fmla="*/ 139336 w 605028"/>
              <a:gd name="connsiteY21" fmla="*/ 134317 h 604110"/>
              <a:gd name="connsiteX22" fmla="*/ 168098 w 605028"/>
              <a:gd name="connsiteY22" fmla="*/ 162925 h 604110"/>
              <a:gd name="connsiteX23" fmla="*/ 230296 w 605028"/>
              <a:gd name="connsiteY23" fmla="*/ 100839 h 604110"/>
              <a:gd name="connsiteX24" fmla="*/ 273794 w 605028"/>
              <a:gd name="connsiteY24" fmla="*/ 144157 h 604110"/>
              <a:gd name="connsiteX25" fmla="*/ 144418 w 605028"/>
              <a:gd name="connsiteY25" fmla="*/ 273300 h 604110"/>
              <a:gd name="connsiteX26" fmla="*/ 0 w 605028"/>
              <a:gd name="connsiteY26" fmla="*/ 129143 h 60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5028" h="604110">
                <a:moveTo>
                  <a:pt x="45797" y="445126"/>
                </a:moveTo>
                <a:lnTo>
                  <a:pt x="159266" y="558313"/>
                </a:lnTo>
                <a:lnTo>
                  <a:pt x="0" y="604110"/>
                </a:lnTo>
                <a:close/>
                <a:moveTo>
                  <a:pt x="460648" y="330740"/>
                </a:moveTo>
                <a:lnTo>
                  <a:pt x="504033" y="374171"/>
                </a:lnTo>
                <a:lnTo>
                  <a:pt x="441749" y="436273"/>
                </a:lnTo>
                <a:lnTo>
                  <a:pt x="470504" y="464990"/>
                </a:lnTo>
                <a:lnTo>
                  <a:pt x="532787" y="402786"/>
                </a:lnTo>
                <a:lnTo>
                  <a:pt x="605028" y="474934"/>
                </a:lnTo>
                <a:lnTo>
                  <a:pt x="475685" y="604110"/>
                </a:lnTo>
                <a:lnTo>
                  <a:pt x="331305" y="459916"/>
                </a:lnTo>
                <a:close/>
                <a:moveTo>
                  <a:pt x="354026" y="121443"/>
                </a:moveTo>
                <a:lnTo>
                  <a:pt x="483302" y="250578"/>
                </a:lnTo>
                <a:lnTo>
                  <a:pt x="195889" y="537637"/>
                </a:lnTo>
                <a:lnTo>
                  <a:pt x="66543" y="408503"/>
                </a:lnTo>
                <a:close/>
                <a:moveTo>
                  <a:pt x="475681" y="0"/>
                </a:moveTo>
                <a:lnTo>
                  <a:pt x="605028" y="129134"/>
                </a:lnTo>
                <a:lnTo>
                  <a:pt x="512093" y="221857"/>
                </a:lnTo>
                <a:lnTo>
                  <a:pt x="382817" y="92864"/>
                </a:lnTo>
                <a:close/>
                <a:moveTo>
                  <a:pt x="129376" y="0"/>
                </a:moveTo>
                <a:lnTo>
                  <a:pt x="201636" y="72129"/>
                </a:lnTo>
                <a:lnTo>
                  <a:pt x="139336" y="134317"/>
                </a:lnTo>
                <a:lnTo>
                  <a:pt x="168098" y="162925"/>
                </a:lnTo>
                <a:lnTo>
                  <a:pt x="230296" y="100839"/>
                </a:lnTo>
                <a:lnTo>
                  <a:pt x="273794" y="144157"/>
                </a:lnTo>
                <a:lnTo>
                  <a:pt x="144418" y="273300"/>
                </a:lnTo>
                <a:lnTo>
                  <a:pt x="0" y="129143"/>
                </a:lnTo>
                <a:close/>
              </a:path>
            </a:pathLst>
          </a:custGeom>
          <a:solidFill>
            <a:schemeClr val="bg1"/>
          </a:solidFill>
          <a:ln>
            <a:noFill/>
          </a:ln>
        </p:spPr>
        <p:txBody>
          <a:bodyPr/>
          <a:lstStyle/>
          <a:p>
            <a:endParaRPr lang="zh-CN" altLang="en-US"/>
          </a:p>
        </p:txBody>
      </p:sp>
      <p:pic>
        <p:nvPicPr>
          <p:cNvPr id="26" name="图形 25" descr="拼图">
            <a:extLst>
              <a:ext uri="{FF2B5EF4-FFF2-40B4-BE49-F238E27FC236}">
                <a16:creationId xmlns:a16="http://schemas.microsoft.com/office/drawing/2014/main" id="{8D7E8814-99CB-4CD3-A9FE-0F06756FD0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9870" y="1941699"/>
            <a:ext cx="445630" cy="445630"/>
          </a:xfrm>
          <a:prstGeom prst="rect">
            <a:avLst/>
          </a:prstGeom>
        </p:spPr>
      </p:pic>
      <p:pic>
        <p:nvPicPr>
          <p:cNvPr id="27" name="图形 26" descr="标牌">
            <a:extLst>
              <a:ext uri="{FF2B5EF4-FFF2-40B4-BE49-F238E27FC236}">
                <a16:creationId xmlns:a16="http://schemas.microsoft.com/office/drawing/2014/main" id="{8EE63F23-F777-4491-B729-2914B6A79A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3875" y="5132522"/>
            <a:ext cx="537620" cy="537620"/>
          </a:xfrm>
          <a:prstGeom prst="rect">
            <a:avLst/>
          </a:prstGeom>
        </p:spPr>
      </p:pic>
      <p:sp>
        <p:nvSpPr>
          <p:cNvPr id="28" name="accept_38398">
            <a:extLst>
              <a:ext uri="{FF2B5EF4-FFF2-40B4-BE49-F238E27FC236}">
                <a16:creationId xmlns:a16="http://schemas.microsoft.com/office/drawing/2014/main" id="{AD518244-4BC1-4192-9F37-6FDBE866802F}"/>
              </a:ext>
            </a:extLst>
          </p:cNvPr>
          <p:cNvSpPr>
            <a:spLocks noChangeAspect="1"/>
          </p:cNvSpPr>
          <p:nvPr/>
        </p:nvSpPr>
        <p:spPr bwMode="auto">
          <a:xfrm>
            <a:off x="6564303" y="1923915"/>
            <a:ext cx="470628" cy="442048"/>
          </a:xfrm>
          <a:custGeom>
            <a:avLst/>
            <a:gdLst>
              <a:gd name="connsiteX0" fmla="*/ 543411 w 606580"/>
              <a:gd name="connsiteY0" fmla="*/ 61956 h 569745"/>
              <a:gd name="connsiteX1" fmla="*/ 556798 w 606580"/>
              <a:gd name="connsiteY1" fmla="*/ 67559 h 569745"/>
              <a:gd name="connsiteX2" fmla="*/ 601369 w 606580"/>
              <a:gd name="connsiteY2" fmla="*/ 112060 h 569745"/>
              <a:gd name="connsiteX3" fmla="*/ 606580 w 606580"/>
              <a:gd name="connsiteY3" fmla="*/ 125346 h 569745"/>
              <a:gd name="connsiteX4" fmla="*/ 601369 w 606580"/>
              <a:gd name="connsiteY4" fmla="*/ 138712 h 569745"/>
              <a:gd name="connsiteX5" fmla="*/ 295704 w 606580"/>
              <a:gd name="connsiteY5" fmla="*/ 442134 h 569745"/>
              <a:gd name="connsiteX6" fmla="*/ 281916 w 606580"/>
              <a:gd name="connsiteY6" fmla="*/ 447737 h 569745"/>
              <a:gd name="connsiteX7" fmla="*/ 279671 w 606580"/>
              <a:gd name="connsiteY7" fmla="*/ 447337 h 569745"/>
              <a:gd name="connsiteX8" fmla="*/ 268528 w 606580"/>
              <a:gd name="connsiteY8" fmla="*/ 442134 h 569745"/>
              <a:gd name="connsiteX9" fmla="*/ 117339 w 606580"/>
              <a:gd name="connsiteY9" fmla="*/ 290783 h 569745"/>
              <a:gd name="connsiteX10" fmla="*/ 112128 w 606580"/>
              <a:gd name="connsiteY10" fmla="*/ 277497 h 569745"/>
              <a:gd name="connsiteX11" fmla="*/ 117339 w 606580"/>
              <a:gd name="connsiteY11" fmla="*/ 264451 h 569745"/>
              <a:gd name="connsiteX12" fmla="*/ 162311 w 606580"/>
              <a:gd name="connsiteY12" fmla="*/ 219950 h 569745"/>
              <a:gd name="connsiteX13" fmla="*/ 175297 w 606580"/>
              <a:gd name="connsiteY13" fmla="*/ 214428 h 569745"/>
              <a:gd name="connsiteX14" fmla="*/ 188685 w 606580"/>
              <a:gd name="connsiteY14" fmla="*/ 219950 h 569745"/>
              <a:gd name="connsiteX15" fmla="*/ 282316 w 606580"/>
              <a:gd name="connsiteY15" fmla="*/ 313434 h 569745"/>
              <a:gd name="connsiteX16" fmla="*/ 530023 w 606580"/>
              <a:gd name="connsiteY16" fmla="*/ 67559 h 569745"/>
              <a:gd name="connsiteX17" fmla="*/ 543411 w 606580"/>
              <a:gd name="connsiteY17" fmla="*/ 61956 h 569745"/>
              <a:gd name="connsiteX18" fmla="*/ 285296 w 606580"/>
              <a:gd name="connsiteY18" fmla="*/ 0 h 569745"/>
              <a:gd name="connsiteX19" fmla="*/ 332832 w 606580"/>
              <a:gd name="connsiteY19" fmla="*/ 19690 h 569745"/>
              <a:gd name="connsiteX20" fmla="*/ 431271 w 606580"/>
              <a:gd name="connsiteY20" fmla="*/ 117983 h 569745"/>
              <a:gd name="connsiteX21" fmla="*/ 283452 w 606580"/>
              <a:gd name="connsiteY21" fmla="*/ 265982 h 569745"/>
              <a:gd name="connsiteX22" fmla="*/ 213631 w 606580"/>
              <a:gd name="connsiteY22" fmla="*/ 196265 h 569745"/>
              <a:gd name="connsiteX23" fmla="*/ 176837 w 606580"/>
              <a:gd name="connsiteY23" fmla="*/ 180657 h 569745"/>
              <a:gd name="connsiteX24" fmla="*/ 139642 w 606580"/>
              <a:gd name="connsiteY24" fmla="*/ 195865 h 569745"/>
              <a:gd name="connsiteX25" fmla="*/ 95072 w 606580"/>
              <a:gd name="connsiteY25" fmla="*/ 240769 h 569745"/>
              <a:gd name="connsiteX26" fmla="*/ 79521 w 606580"/>
              <a:gd name="connsiteY26" fmla="*/ 277509 h 569745"/>
              <a:gd name="connsiteX27" fmla="*/ 95072 w 606580"/>
              <a:gd name="connsiteY27" fmla="*/ 314568 h 569745"/>
              <a:gd name="connsiteX28" fmla="*/ 245937 w 606580"/>
              <a:gd name="connsiteY28" fmla="*/ 465930 h 569745"/>
              <a:gd name="connsiteX29" fmla="*/ 270787 w 606580"/>
              <a:gd name="connsiteY29" fmla="*/ 479617 h 569745"/>
              <a:gd name="connsiteX30" fmla="*/ 273031 w 606580"/>
              <a:gd name="connsiteY30" fmla="*/ 481138 h 569745"/>
              <a:gd name="connsiteX31" fmla="*/ 283452 w 606580"/>
              <a:gd name="connsiteY31" fmla="*/ 481138 h 569745"/>
              <a:gd name="connsiteX32" fmla="*/ 320247 w 606580"/>
              <a:gd name="connsiteY32" fmla="*/ 465930 h 569745"/>
              <a:gd name="connsiteX33" fmla="*/ 550151 w 606580"/>
              <a:gd name="connsiteY33" fmla="*/ 236287 h 569745"/>
              <a:gd name="connsiteX34" fmla="*/ 550872 w 606580"/>
              <a:gd name="connsiteY34" fmla="*/ 237407 h 569745"/>
              <a:gd name="connsiteX35" fmla="*/ 570592 w 606580"/>
              <a:gd name="connsiteY35" fmla="*/ 284873 h 569745"/>
              <a:gd name="connsiteX36" fmla="*/ 550872 w 606580"/>
              <a:gd name="connsiteY36" fmla="*/ 332338 h 569745"/>
              <a:gd name="connsiteX37" fmla="*/ 332832 w 606580"/>
              <a:gd name="connsiteY37" fmla="*/ 550135 h 569745"/>
              <a:gd name="connsiteX38" fmla="*/ 285456 w 606580"/>
              <a:gd name="connsiteY38" fmla="*/ 569745 h 569745"/>
              <a:gd name="connsiteX39" fmla="*/ 237760 w 606580"/>
              <a:gd name="connsiteY39" fmla="*/ 550135 h 569745"/>
              <a:gd name="connsiteX40" fmla="*/ 19720 w 606580"/>
              <a:gd name="connsiteY40" fmla="*/ 332338 h 569745"/>
              <a:gd name="connsiteX41" fmla="*/ 0 w 606580"/>
              <a:gd name="connsiteY41" fmla="*/ 284873 h 569745"/>
              <a:gd name="connsiteX42" fmla="*/ 19720 w 606580"/>
              <a:gd name="connsiteY42" fmla="*/ 237407 h 569745"/>
              <a:gd name="connsiteX43" fmla="*/ 237760 w 606580"/>
              <a:gd name="connsiteY43" fmla="*/ 19690 h 569745"/>
              <a:gd name="connsiteX44" fmla="*/ 285296 w 606580"/>
              <a:gd name="connsiteY44" fmla="*/ 0 h 56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6580" h="569745">
                <a:moveTo>
                  <a:pt x="543411" y="61956"/>
                </a:moveTo>
                <a:cubicBezTo>
                  <a:pt x="548621" y="61956"/>
                  <a:pt x="553030" y="63797"/>
                  <a:pt x="556798" y="67559"/>
                </a:cubicBezTo>
                <a:lnTo>
                  <a:pt x="601369" y="112060"/>
                </a:lnTo>
                <a:cubicBezTo>
                  <a:pt x="604816" y="115741"/>
                  <a:pt x="606580" y="120223"/>
                  <a:pt x="606580" y="125346"/>
                </a:cubicBezTo>
                <a:cubicBezTo>
                  <a:pt x="606580" y="130548"/>
                  <a:pt x="604816" y="135030"/>
                  <a:pt x="601369" y="138712"/>
                </a:cubicBezTo>
                <a:lnTo>
                  <a:pt x="295704" y="442134"/>
                </a:lnTo>
                <a:cubicBezTo>
                  <a:pt x="291455" y="445896"/>
                  <a:pt x="286886" y="447737"/>
                  <a:pt x="281916" y="447737"/>
                </a:cubicBezTo>
                <a:cubicBezTo>
                  <a:pt x="280954" y="447737"/>
                  <a:pt x="280232" y="447577"/>
                  <a:pt x="279671" y="447337"/>
                </a:cubicBezTo>
                <a:cubicBezTo>
                  <a:pt x="275262" y="446857"/>
                  <a:pt x="271494" y="445096"/>
                  <a:pt x="268528" y="442134"/>
                </a:cubicBezTo>
                <a:lnTo>
                  <a:pt x="117339" y="290783"/>
                </a:lnTo>
                <a:cubicBezTo>
                  <a:pt x="113892" y="287102"/>
                  <a:pt x="112128" y="282700"/>
                  <a:pt x="112128" y="277497"/>
                </a:cubicBezTo>
                <a:cubicBezTo>
                  <a:pt x="112128" y="272295"/>
                  <a:pt x="113892" y="267973"/>
                  <a:pt x="117339" y="264451"/>
                </a:cubicBezTo>
                <a:lnTo>
                  <a:pt x="162311" y="219950"/>
                </a:lnTo>
                <a:cubicBezTo>
                  <a:pt x="165517" y="216268"/>
                  <a:pt x="169846" y="214428"/>
                  <a:pt x="175297" y="214428"/>
                </a:cubicBezTo>
                <a:cubicBezTo>
                  <a:pt x="180748" y="214428"/>
                  <a:pt x="185238" y="216268"/>
                  <a:pt x="188685" y="219950"/>
                </a:cubicBezTo>
                <a:lnTo>
                  <a:pt x="282316" y="313434"/>
                </a:lnTo>
                <a:lnTo>
                  <a:pt x="530023" y="67559"/>
                </a:lnTo>
                <a:cubicBezTo>
                  <a:pt x="533711" y="63797"/>
                  <a:pt x="538200" y="61956"/>
                  <a:pt x="543411" y="61956"/>
                </a:cubicBezTo>
                <a:close/>
                <a:moveTo>
                  <a:pt x="285296" y="0"/>
                </a:moveTo>
                <a:cubicBezTo>
                  <a:pt x="303894" y="0"/>
                  <a:pt x="319685" y="6563"/>
                  <a:pt x="332832" y="19690"/>
                </a:cubicBezTo>
                <a:lnTo>
                  <a:pt x="431271" y="117983"/>
                </a:lnTo>
                <a:lnTo>
                  <a:pt x="283452" y="265982"/>
                </a:lnTo>
                <a:lnTo>
                  <a:pt x="213631" y="196265"/>
                </a:lnTo>
                <a:cubicBezTo>
                  <a:pt x="203210" y="185860"/>
                  <a:pt x="190946" y="180657"/>
                  <a:pt x="176837" y="180657"/>
                </a:cubicBezTo>
                <a:cubicBezTo>
                  <a:pt x="162248" y="180657"/>
                  <a:pt x="149822" y="185780"/>
                  <a:pt x="139642" y="195865"/>
                </a:cubicBezTo>
                <a:lnTo>
                  <a:pt x="95072" y="240769"/>
                </a:lnTo>
                <a:cubicBezTo>
                  <a:pt x="84731" y="250694"/>
                  <a:pt x="79521" y="262861"/>
                  <a:pt x="79521" y="277509"/>
                </a:cubicBezTo>
                <a:cubicBezTo>
                  <a:pt x="79521" y="291836"/>
                  <a:pt x="84731" y="304163"/>
                  <a:pt x="95072" y="314568"/>
                </a:cubicBezTo>
                <a:lnTo>
                  <a:pt x="245937" y="465930"/>
                </a:lnTo>
                <a:cubicBezTo>
                  <a:pt x="253311" y="472813"/>
                  <a:pt x="261648" y="477376"/>
                  <a:pt x="270787" y="479617"/>
                </a:cubicBezTo>
                <a:lnTo>
                  <a:pt x="273031" y="481138"/>
                </a:lnTo>
                <a:lnTo>
                  <a:pt x="283452" y="481138"/>
                </a:lnTo>
                <a:cubicBezTo>
                  <a:pt x="298282" y="481138"/>
                  <a:pt x="310547" y="476015"/>
                  <a:pt x="320247" y="465930"/>
                </a:cubicBezTo>
                <a:lnTo>
                  <a:pt x="550151" y="236287"/>
                </a:lnTo>
                <a:lnTo>
                  <a:pt x="550872" y="237407"/>
                </a:lnTo>
                <a:cubicBezTo>
                  <a:pt x="564019" y="250534"/>
                  <a:pt x="570592" y="266303"/>
                  <a:pt x="570592" y="284873"/>
                </a:cubicBezTo>
                <a:cubicBezTo>
                  <a:pt x="570592" y="303443"/>
                  <a:pt x="564019" y="319291"/>
                  <a:pt x="550872" y="332338"/>
                </a:cubicBezTo>
                <a:lnTo>
                  <a:pt x="332832" y="550135"/>
                </a:lnTo>
                <a:cubicBezTo>
                  <a:pt x="319926" y="563182"/>
                  <a:pt x="304134" y="569745"/>
                  <a:pt x="285456" y="569745"/>
                </a:cubicBezTo>
                <a:cubicBezTo>
                  <a:pt x="266779" y="569745"/>
                  <a:pt x="250826" y="563182"/>
                  <a:pt x="237760" y="550135"/>
                </a:cubicBezTo>
                <a:lnTo>
                  <a:pt x="19720" y="332338"/>
                </a:lnTo>
                <a:cubicBezTo>
                  <a:pt x="6573" y="319291"/>
                  <a:pt x="0" y="303443"/>
                  <a:pt x="0" y="284873"/>
                </a:cubicBezTo>
                <a:cubicBezTo>
                  <a:pt x="0" y="266383"/>
                  <a:pt x="6573" y="250534"/>
                  <a:pt x="19720" y="237407"/>
                </a:cubicBezTo>
                <a:lnTo>
                  <a:pt x="237760" y="19690"/>
                </a:lnTo>
                <a:cubicBezTo>
                  <a:pt x="250907" y="6563"/>
                  <a:pt x="266698" y="0"/>
                  <a:pt x="285296" y="0"/>
                </a:cubicBezTo>
                <a:close/>
              </a:path>
            </a:pathLst>
          </a:custGeom>
          <a:solidFill>
            <a:schemeClr val="bg1"/>
          </a:solidFill>
          <a:ln>
            <a:noFill/>
          </a:ln>
        </p:spPr>
        <p:txBody>
          <a:bodyPr/>
          <a:lstStyle/>
          <a:p>
            <a:endParaRPr lang="zh-CN" altLang="en-US"/>
          </a:p>
        </p:txBody>
      </p:sp>
      <p:sp>
        <p:nvSpPr>
          <p:cNvPr id="29" name="intelligence_66143">
            <a:extLst>
              <a:ext uri="{FF2B5EF4-FFF2-40B4-BE49-F238E27FC236}">
                <a16:creationId xmlns:a16="http://schemas.microsoft.com/office/drawing/2014/main" id="{1CEBB25E-9208-480C-AB0A-659B88FF55E6}"/>
              </a:ext>
            </a:extLst>
          </p:cNvPr>
          <p:cNvSpPr>
            <a:spLocks noChangeAspect="1"/>
          </p:cNvSpPr>
          <p:nvPr/>
        </p:nvSpPr>
        <p:spPr bwMode="auto">
          <a:xfrm>
            <a:off x="6641289" y="5215910"/>
            <a:ext cx="316656" cy="370844"/>
          </a:xfrm>
          <a:custGeom>
            <a:avLst/>
            <a:gdLst>
              <a:gd name="connsiteX0" fmla="*/ 220247 w 519074"/>
              <a:gd name="connsiteY0" fmla="*/ 135608 h 607902"/>
              <a:gd name="connsiteX1" fmla="*/ 265974 w 519074"/>
              <a:gd name="connsiteY1" fmla="*/ 181264 h 607902"/>
              <a:gd name="connsiteX2" fmla="*/ 220247 w 519074"/>
              <a:gd name="connsiteY2" fmla="*/ 226920 h 607902"/>
              <a:gd name="connsiteX3" fmla="*/ 174521 w 519074"/>
              <a:gd name="connsiteY3" fmla="*/ 181264 h 607902"/>
              <a:gd name="connsiteX4" fmla="*/ 220247 w 519074"/>
              <a:gd name="connsiteY4" fmla="*/ 135608 h 607902"/>
              <a:gd name="connsiteX5" fmla="*/ 212236 w 519074"/>
              <a:gd name="connsiteY5" fmla="*/ 59615 h 607902"/>
              <a:gd name="connsiteX6" fmla="*/ 202277 w 519074"/>
              <a:gd name="connsiteY6" fmla="*/ 66210 h 607902"/>
              <a:gd name="connsiteX7" fmla="*/ 191760 w 519074"/>
              <a:gd name="connsiteY7" fmla="*/ 91321 h 607902"/>
              <a:gd name="connsiteX8" fmla="*/ 185714 w 519074"/>
              <a:gd name="connsiteY8" fmla="*/ 97206 h 607902"/>
              <a:gd name="connsiteX9" fmla="*/ 185054 w 519074"/>
              <a:gd name="connsiteY9" fmla="*/ 97459 h 607902"/>
              <a:gd name="connsiteX10" fmla="*/ 176924 w 519074"/>
              <a:gd name="connsiteY10" fmla="*/ 97459 h 607902"/>
              <a:gd name="connsiteX11" fmla="*/ 151521 w 519074"/>
              <a:gd name="connsiteY11" fmla="*/ 87263 h 607902"/>
              <a:gd name="connsiteX12" fmla="*/ 139886 w 519074"/>
              <a:gd name="connsiteY12" fmla="*/ 89647 h 607902"/>
              <a:gd name="connsiteX13" fmla="*/ 128403 w 519074"/>
              <a:gd name="connsiteY13" fmla="*/ 101061 h 607902"/>
              <a:gd name="connsiteX14" fmla="*/ 126066 w 519074"/>
              <a:gd name="connsiteY14" fmla="*/ 112780 h 607902"/>
              <a:gd name="connsiteX15" fmla="*/ 136329 w 519074"/>
              <a:gd name="connsiteY15" fmla="*/ 137739 h 607902"/>
              <a:gd name="connsiteX16" fmla="*/ 136329 w 519074"/>
              <a:gd name="connsiteY16" fmla="*/ 145906 h 607902"/>
              <a:gd name="connsiteX17" fmla="*/ 136024 w 519074"/>
              <a:gd name="connsiteY17" fmla="*/ 146870 h 607902"/>
              <a:gd name="connsiteX18" fmla="*/ 130181 w 519074"/>
              <a:gd name="connsiteY18" fmla="*/ 152806 h 607902"/>
              <a:gd name="connsiteX19" fmla="*/ 105133 w 519074"/>
              <a:gd name="connsiteY19" fmla="*/ 163510 h 607902"/>
              <a:gd name="connsiteX20" fmla="*/ 98528 w 519074"/>
              <a:gd name="connsiteY20" fmla="*/ 173351 h 607902"/>
              <a:gd name="connsiteX21" fmla="*/ 98528 w 519074"/>
              <a:gd name="connsiteY21" fmla="*/ 173402 h 607902"/>
              <a:gd name="connsiteX22" fmla="*/ 98630 w 519074"/>
              <a:gd name="connsiteY22" fmla="*/ 173402 h 607902"/>
              <a:gd name="connsiteX23" fmla="*/ 98630 w 519074"/>
              <a:gd name="connsiteY23" fmla="*/ 189534 h 607902"/>
              <a:gd name="connsiteX24" fmla="*/ 105235 w 519074"/>
              <a:gd name="connsiteY24" fmla="*/ 199477 h 607902"/>
              <a:gd name="connsiteX25" fmla="*/ 130181 w 519074"/>
              <a:gd name="connsiteY25" fmla="*/ 209826 h 607902"/>
              <a:gd name="connsiteX26" fmla="*/ 136075 w 519074"/>
              <a:gd name="connsiteY26" fmla="*/ 215812 h 607902"/>
              <a:gd name="connsiteX27" fmla="*/ 136482 w 519074"/>
              <a:gd name="connsiteY27" fmla="*/ 216725 h 607902"/>
              <a:gd name="connsiteX28" fmla="*/ 136532 w 519074"/>
              <a:gd name="connsiteY28" fmla="*/ 224943 h 607902"/>
              <a:gd name="connsiteX29" fmla="*/ 126371 w 519074"/>
              <a:gd name="connsiteY29" fmla="*/ 250156 h 607902"/>
              <a:gd name="connsiteX30" fmla="*/ 128759 w 519074"/>
              <a:gd name="connsiteY30" fmla="*/ 261773 h 607902"/>
              <a:gd name="connsiteX31" fmla="*/ 140191 w 519074"/>
              <a:gd name="connsiteY31" fmla="*/ 273238 h 607902"/>
              <a:gd name="connsiteX32" fmla="*/ 151927 w 519074"/>
              <a:gd name="connsiteY32" fmla="*/ 275572 h 607902"/>
              <a:gd name="connsiteX33" fmla="*/ 177077 w 519074"/>
              <a:gd name="connsiteY33" fmla="*/ 265223 h 607902"/>
              <a:gd name="connsiteX34" fmla="*/ 185206 w 519074"/>
              <a:gd name="connsiteY34" fmla="*/ 265223 h 607902"/>
              <a:gd name="connsiteX35" fmla="*/ 185867 w 519074"/>
              <a:gd name="connsiteY35" fmla="*/ 265476 h 607902"/>
              <a:gd name="connsiteX36" fmla="*/ 191964 w 519074"/>
              <a:gd name="connsiteY36" fmla="*/ 271310 h 607902"/>
              <a:gd name="connsiteX37" fmla="*/ 202735 w 519074"/>
              <a:gd name="connsiteY37" fmla="*/ 296472 h 607902"/>
              <a:gd name="connsiteX38" fmla="*/ 212642 w 519074"/>
              <a:gd name="connsiteY38" fmla="*/ 303016 h 607902"/>
              <a:gd name="connsiteX39" fmla="*/ 228799 w 519074"/>
              <a:gd name="connsiteY39" fmla="*/ 303016 h 607902"/>
              <a:gd name="connsiteX40" fmla="*/ 238757 w 519074"/>
              <a:gd name="connsiteY40" fmla="*/ 296421 h 607902"/>
              <a:gd name="connsiteX41" fmla="*/ 249224 w 519074"/>
              <a:gd name="connsiteY41" fmla="*/ 271057 h 607902"/>
              <a:gd name="connsiteX42" fmla="*/ 255117 w 519074"/>
              <a:gd name="connsiteY42" fmla="*/ 265223 h 607902"/>
              <a:gd name="connsiteX43" fmla="*/ 255575 w 519074"/>
              <a:gd name="connsiteY43" fmla="*/ 265020 h 607902"/>
              <a:gd name="connsiteX44" fmla="*/ 263704 w 519074"/>
              <a:gd name="connsiteY44" fmla="*/ 264969 h 607902"/>
              <a:gd name="connsiteX45" fmla="*/ 289463 w 519074"/>
              <a:gd name="connsiteY45" fmla="*/ 275216 h 607902"/>
              <a:gd name="connsiteX46" fmla="*/ 301098 w 519074"/>
              <a:gd name="connsiteY46" fmla="*/ 272883 h 607902"/>
              <a:gd name="connsiteX47" fmla="*/ 312530 w 519074"/>
              <a:gd name="connsiteY47" fmla="*/ 261418 h 607902"/>
              <a:gd name="connsiteX48" fmla="*/ 314918 w 519074"/>
              <a:gd name="connsiteY48" fmla="*/ 249750 h 607902"/>
              <a:gd name="connsiteX49" fmla="*/ 304350 w 519074"/>
              <a:gd name="connsiteY49" fmla="*/ 224284 h 607902"/>
              <a:gd name="connsiteX50" fmla="*/ 304299 w 519074"/>
              <a:gd name="connsiteY50" fmla="*/ 216268 h 607902"/>
              <a:gd name="connsiteX51" fmla="*/ 304401 w 519074"/>
              <a:gd name="connsiteY51" fmla="*/ 215913 h 607902"/>
              <a:gd name="connsiteX52" fmla="*/ 310244 w 519074"/>
              <a:gd name="connsiteY52" fmla="*/ 209978 h 607902"/>
              <a:gd name="connsiteX53" fmla="*/ 335851 w 519074"/>
              <a:gd name="connsiteY53" fmla="*/ 199071 h 607902"/>
              <a:gd name="connsiteX54" fmla="*/ 342405 w 519074"/>
              <a:gd name="connsiteY54" fmla="*/ 189179 h 607902"/>
              <a:gd name="connsiteX55" fmla="*/ 342405 w 519074"/>
              <a:gd name="connsiteY55" fmla="*/ 173047 h 607902"/>
              <a:gd name="connsiteX56" fmla="*/ 335800 w 519074"/>
              <a:gd name="connsiteY56" fmla="*/ 163104 h 607902"/>
              <a:gd name="connsiteX57" fmla="*/ 310295 w 519074"/>
              <a:gd name="connsiteY57" fmla="*/ 152450 h 607902"/>
              <a:gd name="connsiteX58" fmla="*/ 304401 w 519074"/>
              <a:gd name="connsiteY58" fmla="*/ 146464 h 607902"/>
              <a:gd name="connsiteX59" fmla="*/ 304350 w 519074"/>
              <a:gd name="connsiteY59" fmla="*/ 146261 h 607902"/>
              <a:gd name="connsiteX60" fmla="*/ 304248 w 519074"/>
              <a:gd name="connsiteY60" fmla="*/ 138145 h 607902"/>
              <a:gd name="connsiteX61" fmla="*/ 314562 w 519074"/>
              <a:gd name="connsiteY61" fmla="*/ 112425 h 607902"/>
              <a:gd name="connsiteX62" fmla="*/ 312174 w 519074"/>
              <a:gd name="connsiteY62" fmla="*/ 100808 h 607902"/>
              <a:gd name="connsiteX63" fmla="*/ 300743 w 519074"/>
              <a:gd name="connsiteY63" fmla="*/ 89343 h 607902"/>
              <a:gd name="connsiteX64" fmla="*/ 289006 w 519074"/>
              <a:gd name="connsiteY64" fmla="*/ 87009 h 607902"/>
              <a:gd name="connsiteX65" fmla="*/ 263704 w 519074"/>
              <a:gd name="connsiteY65" fmla="*/ 97409 h 607902"/>
              <a:gd name="connsiteX66" fmla="*/ 255422 w 519074"/>
              <a:gd name="connsiteY66" fmla="*/ 97409 h 607902"/>
              <a:gd name="connsiteX67" fmla="*/ 255016 w 519074"/>
              <a:gd name="connsiteY67" fmla="*/ 97257 h 607902"/>
              <a:gd name="connsiteX68" fmla="*/ 249122 w 519074"/>
              <a:gd name="connsiteY68" fmla="*/ 91524 h 607902"/>
              <a:gd name="connsiteX69" fmla="*/ 238300 w 519074"/>
              <a:gd name="connsiteY69" fmla="*/ 66159 h 607902"/>
              <a:gd name="connsiteX70" fmla="*/ 228393 w 519074"/>
              <a:gd name="connsiteY70" fmla="*/ 59615 h 607902"/>
              <a:gd name="connsiteX71" fmla="*/ 227935 w 519074"/>
              <a:gd name="connsiteY71" fmla="*/ 8 h 607902"/>
              <a:gd name="connsiteX72" fmla="*/ 459669 w 519074"/>
              <a:gd name="connsiteY72" fmla="*/ 229458 h 607902"/>
              <a:gd name="connsiteX73" fmla="*/ 474099 w 519074"/>
              <a:gd name="connsiteY73" fmla="*/ 287341 h 607902"/>
              <a:gd name="connsiteX74" fmla="*/ 516625 w 519074"/>
              <a:gd name="connsiteY74" fmla="*/ 367443 h 607902"/>
              <a:gd name="connsiteX75" fmla="*/ 498689 w 519074"/>
              <a:gd name="connsiteY75" fmla="*/ 397779 h 607902"/>
              <a:gd name="connsiteX76" fmla="*/ 459720 w 519074"/>
              <a:gd name="connsiteY76" fmla="*/ 398540 h 607902"/>
              <a:gd name="connsiteX77" fmla="*/ 459720 w 519074"/>
              <a:gd name="connsiteY77" fmla="*/ 483107 h 607902"/>
              <a:gd name="connsiteX78" fmla="*/ 411402 w 519074"/>
              <a:gd name="connsiteY78" fmla="*/ 531402 h 607902"/>
              <a:gd name="connsiteX79" fmla="*/ 344844 w 519074"/>
              <a:gd name="connsiteY79" fmla="*/ 531402 h 607902"/>
              <a:gd name="connsiteX80" fmla="*/ 344844 w 519074"/>
              <a:gd name="connsiteY80" fmla="*/ 590958 h 607902"/>
              <a:gd name="connsiteX81" fmla="*/ 327925 w 519074"/>
              <a:gd name="connsiteY81" fmla="*/ 607902 h 607902"/>
              <a:gd name="connsiteX82" fmla="*/ 89688 w 519074"/>
              <a:gd name="connsiteY82" fmla="*/ 607902 h 607902"/>
              <a:gd name="connsiteX83" fmla="*/ 72718 w 519074"/>
              <a:gd name="connsiteY83" fmla="*/ 590958 h 607902"/>
              <a:gd name="connsiteX84" fmla="*/ 72718 w 519074"/>
              <a:gd name="connsiteY84" fmla="*/ 529829 h 607902"/>
              <a:gd name="connsiteX85" fmla="*/ 25111 w 519074"/>
              <a:gd name="connsiteY85" fmla="*/ 333657 h 607902"/>
              <a:gd name="connsiteX86" fmla="*/ 12 w 519074"/>
              <a:gd name="connsiteY86" fmla="*/ 231792 h 607902"/>
              <a:gd name="connsiteX87" fmla="*/ 227935 w 519074"/>
              <a:gd name="connsiteY87" fmla="*/ 8 h 60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19074" h="607902">
                <a:moveTo>
                  <a:pt x="220247" y="135608"/>
                </a:moveTo>
                <a:cubicBezTo>
                  <a:pt x="245549" y="135608"/>
                  <a:pt x="265974" y="156052"/>
                  <a:pt x="265974" y="181264"/>
                </a:cubicBezTo>
                <a:cubicBezTo>
                  <a:pt x="265974" y="206527"/>
                  <a:pt x="245499" y="226920"/>
                  <a:pt x="220247" y="226920"/>
                </a:cubicBezTo>
                <a:cubicBezTo>
                  <a:pt x="194996" y="226920"/>
                  <a:pt x="174521" y="206426"/>
                  <a:pt x="174521" y="181264"/>
                </a:cubicBezTo>
                <a:cubicBezTo>
                  <a:pt x="174521" y="156052"/>
                  <a:pt x="194996" y="135608"/>
                  <a:pt x="220247" y="135608"/>
                </a:cubicBezTo>
                <a:close/>
                <a:moveTo>
                  <a:pt x="212236" y="59615"/>
                </a:moveTo>
                <a:cubicBezTo>
                  <a:pt x="207866" y="59615"/>
                  <a:pt x="203954" y="62253"/>
                  <a:pt x="202277" y="66210"/>
                </a:cubicBezTo>
                <a:lnTo>
                  <a:pt x="191760" y="91321"/>
                </a:lnTo>
                <a:cubicBezTo>
                  <a:pt x="190592" y="94010"/>
                  <a:pt x="188458" y="96140"/>
                  <a:pt x="185714" y="97206"/>
                </a:cubicBezTo>
                <a:cubicBezTo>
                  <a:pt x="185511" y="97257"/>
                  <a:pt x="185257" y="97409"/>
                  <a:pt x="185054" y="97459"/>
                </a:cubicBezTo>
                <a:cubicBezTo>
                  <a:pt x="182412" y="98474"/>
                  <a:pt x="179516" y="98474"/>
                  <a:pt x="176924" y="97459"/>
                </a:cubicBezTo>
                <a:lnTo>
                  <a:pt x="151521" y="87263"/>
                </a:lnTo>
                <a:cubicBezTo>
                  <a:pt x="147507" y="85639"/>
                  <a:pt x="142934" y="86603"/>
                  <a:pt x="139886" y="89647"/>
                </a:cubicBezTo>
                <a:lnTo>
                  <a:pt x="128403" y="101061"/>
                </a:lnTo>
                <a:cubicBezTo>
                  <a:pt x="125304" y="104105"/>
                  <a:pt x="124440" y="108772"/>
                  <a:pt x="126066" y="112780"/>
                </a:cubicBezTo>
                <a:lnTo>
                  <a:pt x="136329" y="137739"/>
                </a:lnTo>
                <a:cubicBezTo>
                  <a:pt x="137447" y="140377"/>
                  <a:pt x="137447" y="143268"/>
                  <a:pt x="136329" y="145906"/>
                </a:cubicBezTo>
                <a:cubicBezTo>
                  <a:pt x="136278" y="146261"/>
                  <a:pt x="136126" y="146515"/>
                  <a:pt x="136024" y="146870"/>
                </a:cubicBezTo>
                <a:cubicBezTo>
                  <a:pt x="134907" y="149508"/>
                  <a:pt x="132823" y="151639"/>
                  <a:pt x="130181" y="152806"/>
                </a:cubicBezTo>
                <a:lnTo>
                  <a:pt x="105133" y="163510"/>
                </a:lnTo>
                <a:cubicBezTo>
                  <a:pt x="101119" y="165184"/>
                  <a:pt x="98528" y="169039"/>
                  <a:pt x="98528" y="173351"/>
                </a:cubicBezTo>
                <a:lnTo>
                  <a:pt x="98528" y="173402"/>
                </a:lnTo>
                <a:lnTo>
                  <a:pt x="98630" y="173402"/>
                </a:lnTo>
                <a:lnTo>
                  <a:pt x="98630" y="189534"/>
                </a:lnTo>
                <a:cubicBezTo>
                  <a:pt x="98630" y="193897"/>
                  <a:pt x="101272" y="197803"/>
                  <a:pt x="105235" y="199477"/>
                </a:cubicBezTo>
                <a:lnTo>
                  <a:pt x="130181" y="209826"/>
                </a:lnTo>
                <a:cubicBezTo>
                  <a:pt x="132874" y="210942"/>
                  <a:pt x="135008" y="213073"/>
                  <a:pt x="136075" y="215812"/>
                </a:cubicBezTo>
                <a:cubicBezTo>
                  <a:pt x="136228" y="216116"/>
                  <a:pt x="136329" y="216421"/>
                  <a:pt x="136482" y="216725"/>
                </a:cubicBezTo>
                <a:cubicBezTo>
                  <a:pt x="137549" y="219363"/>
                  <a:pt x="137650" y="222305"/>
                  <a:pt x="136532" y="224943"/>
                </a:cubicBezTo>
                <a:lnTo>
                  <a:pt x="126371" y="250156"/>
                </a:lnTo>
                <a:cubicBezTo>
                  <a:pt x="124745" y="254164"/>
                  <a:pt x="125710" y="258729"/>
                  <a:pt x="128759" y="261773"/>
                </a:cubicBezTo>
                <a:lnTo>
                  <a:pt x="140191" y="273238"/>
                </a:lnTo>
                <a:cubicBezTo>
                  <a:pt x="143239" y="276332"/>
                  <a:pt x="147913" y="277195"/>
                  <a:pt x="151927" y="275572"/>
                </a:cubicBezTo>
                <a:lnTo>
                  <a:pt x="177077" y="265223"/>
                </a:lnTo>
                <a:cubicBezTo>
                  <a:pt x="179617" y="264208"/>
                  <a:pt x="182564" y="264208"/>
                  <a:pt x="185206" y="265223"/>
                </a:cubicBezTo>
                <a:cubicBezTo>
                  <a:pt x="185409" y="265273"/>
                  <a:pt x="185663" y="265426"/>
                  <a:pt x="185867" y="265476"/>
                </a:cubicBezTo>
                <a:cubicBezTo>
                  <a:pt x="188559" y="266491"/>
                  <a:pt x="190795" y="268622"/>
                  <a:pt x="191964" y="271310"/>
                </a:cubicBezTo>
                <a:lnTo>
                  <a:pt x="202735" y="296472"/>
                </a:lnTo>
                <a:cubicBezTo>
                  <a:pt x="204411" y="300480"/>
                  <a:pt x="208273" y="303016"/>
                  <a:pt x="212642" y="303016"/>
                </a:cubicBezTo>
                <a:lnTo>
                  <a:pt x="228799" y="303016"/>
                </a:lnTo>
                <a:cubicBezTo>
                  <a:pt x="233169" y="303016"/>
                  <a:pt x="237081" y="300378"/>
                  <a:pt x="238757" y="296421"/>
                </a:cubicBezTo>
                <a:lnTo>
                  <a:pt x="249224" y="271057"/>
                </a:lnTo>
                <a:cubicBezTo>
                  <a:pt x="250342" y="268419"/>
                  <a:pt x="252475" y="266288"/>
                  <a:pt x="255117" y="265223"/>
                </a:cubicBezTo>
                <a:cubicBezTo>
                  <a:pt x="255219" y="265172"/>
                  <a:pt x="255422" y="265070"/>
                  <a:pt x="255575" y="265020"/>
                </a:cubicBezTo>
                <a:cubicBezTo>
                  <a:pt x="258217" y="263954"/>
                  <a:pt x="261113" y="263954"/>
                  <a:pt x="263704" y="264969"/>
                </a:cubicBezTo>
                <a:lnTo>
                  <a:pt x="289463" y="275216"/>
                </a:lnTo>
                <a:cubicBezTo>
                  <a:pt x="293426" y="276840"/>
                  <a:pt x="298050" y="275927"/>
                  <a:pt x="301098" y="272883"/>
                </a:cubicBezTo>
                <a:lnTo>
                  <a:pt x="312530" y="261418"/>
                </a:lnTo>
                <a:cubicBezTo>
                  <a:pt x="315680" y="258374"/>
                  <a:pt x="316595" y="253707"/>
                  <a:pt x="314918" y="249750"/>
                </a:cubicBezTo>
                <a:lnTo>
                  <a:pt x="304350" y="224284"/>
                </a:lnTo>
                <a:cubicBezTo>
                  <a:pt x="303283" y="221747"/>
                  <a:pt x="303283" y="218805"/>
                  <a:pt x="304299" y="216268"/>
                </a:cubicBezTo>
                <a:lnTo>
                  <a:pt x="304401" y="215913"/>
                </a:lnTo>
                <a:cubicBezTo>
                  <a:pt x="305519" y="213225"/>
                  <a:pt x="307602" y="211094"/>
                  <a:pt x="310244" y="209978"/>
                </a:cubicBezTo>
                <a:lnTo>
                  <a:pt x="335851" y="199071"/>
                </a:lnTo>
                <a:cubicBezTo>
                  <a:pt x="339865" y="197397"/>
                  <a:pt x="342405" y="193542"/>
                  <a:pt x="342405" y="189179"/>
                </a:cubicBezTo>
                <a:lnTo>
                  <a:pt x="342405" y="173047"/>
                </a:lnTo>
                <a:cubicBezTo>
                  <a:pt x="342405" y="168684"/>
                  <a:pt x="339763" y="164778"/>
                  <a:pt x="335800" y="163104"/>
                </a:cubicBezTo>
                <a:lnTo>
                  <a:pt x="310295" y="152450"/>
                </a:lnTo>
                <a:cubicBezTo>
                  <a:pt x="307602" y="151334"/>
                  <a:pt x="305519" y="149153"/>
                  <a:pt x="304401" y="146464"/>
                </a:cubicBezTo>
                <a:cubicBezTo>
                  <a:pt x="304401" y="146363"/>
                  <a:pt x="304350" y="146312"/>
                  <a:pt x="304350" y="146261"/>
                </a:cubicBezTo>
                <a:cubicBezTo>
                  <a:pt x="303232" y="143674"/>
                  <a:pt x="303232" y="140783"/>
                  <a:pt x="304248" y="138145"/>
                </a:cubicBezTo>
                <a:lnTo>
                  <a:pt x="314562" y="112425"/>
                </a:lnTo>
                <a:cubicBezTo>
                  <a:pt x="316188" y="108417"/>
                  <a:pt x="315223" y="103851"/>
                  <a:pt x="312174" y="100808"/>
                </a:cubicBezTo>
                <a:lnTo>
                  <a:pt x="300743" y="89343"/>
                </a:lnTo>
                <a:cubicBezTo>
                  <a:pt x="297694" y="86248"/>
                  <a:pt x="293020" y="85386"/>
                  <a:pt x="289006" y="87009"/>
                </a:cubicBezTo>
                <a:lnTo>
                  <a:pt x="263704" y="97409"/>
                </a:lnTo>
                <a:cubicBezTo>
                  <a:pt x="261062" y="98575"/>
                  <a:pt x="258064" y="98474"/>
                  <a:pt x="255422" y="97409"/>
                </a:cubicBezTo>
                <a:cubicBezTo>
                  <a:pt x="255270" y="97409"/>
                  <a:pt x="255168" y="97358"/>
                  <a:pt x="255016" y="97257"/>
                </a:cubicBezTo>
                <a:cubicBezTo>
                  <a:pt x="252374" y="96191"/>
                  <a:pt x="250291" y="94162"/>
                  <a:pt x="249122" y="91524"/>
                </a:cubicBezTo>
                <a:lnTo>
                  <a:pt x="238300" y="66159"/>
                </a:lnTo>
                <a:cubicBezTo>
                  <a:pt x="236623" y="62152"/>
                  <a:pt x="232711" y="59615"/>
                  <a:pt x="228393" y="59615"/>
                </a:cubicBezTo>
                <a:close/>
                <a:moveTo>
                  <a:pt x="227935" y="8"/>
                </a:moveTo>
                <a:cubicBezTo>
                  <a:pt x="355767" y="-1007"/>
                  <a:pt x="459669" y="102076"/>
                  <a:pt x="459669" y="229458"/>
                </a:cubicBezTo>
                <a:cubicBezTo>
                  <a:pt x="459669" y="249598"/>
                  <a:pt x="464597" y="269484"/>
                  <a:pt x="474099" y="287341"/>
                </a:cubicBezTo>
                <a:lnTo>
                  <a:pt x="516625" y="367443"/>
                </a:lnTo>
                <a:cubicBezTo>
                  <a:pt x="523890" y="381039"/>
                  <a:pt x="514135" y="397526"/>
                  <a:pt x="498689" y="397779"/>
                </a:cubicBezTo>
                <a:lnTo>
                  <a:pt x="459720" y="398540"/>
                </a:lnTo>
                <a:lnTo>
                  <a:pt x="459720" y="483107"/>
                </a:lnTo>
                <a:cubicBezTo>
                  <a:pt x="459720" y="509689"/>
                  <a:pt x="438025" y="531402"/>
                  <a:pt x="411402" y="531402"/>
                </a:cubicBezTo>
                <a:lnTo>
                  <a:pt x="344844" y="531402"/>
                </a:lnTo>
                <a:lnTo>
                  <a:pt x="344844" y="590958"/>
                </a:lnTo>
                <a:cubicBezTo>
                  <a:pt x="344844" y="600293"/>
                  <a:pt x="337273" y="607902"/>
                  <a:pt x="327925" y="607902"/>
                </a:cubicBezTo>
                <a:lnTo>
                  <a:pt x="89688" y="607902"/>
                </a:lnTo>
                <a:cubicBezTo>
                  <a:pt x="80339" y="607902"/>
                  <a:pt x="72718" y="600293"/>
                  <a:pt x="72718" y="590958"/>
                </a:cubicBezTo>
                <a:lnTo>
                  <a:pt x="72718" y="529829"/>
                </a:lnTo>
                <a:cubicBezTo>
                  <a:pt x="72718" y="461648"/>
                  <a:pt x="56358" y="394482"/>
                  <a:pt x="25111" y="333657"/>
                </a:cubicBezTo>
                <a:cubicBezTo>
                  <a:pt x="9462" y="303118"/>
                  <a:pt x="419" y="268469"/>
                  <a:pt x="12" y="231792"/>
                </a:cubicBezTo>
                <a:cubicBezTo>
                  <a:pt x="-1258" y="104562"/>
                  <a:pt x="100510" y="1022"/>
                  <a:pt x="227935" y="8"/>
                </a:cubicBezTo>
                <a:close/>
              </a:path>
            </a:pathLst>
          </a:custGeom>
          <a:solidFill>
            <a:schemeClr val="bg1"/>
          </a:solidFill>
          <a:ln>
            <a:noFill/>
          </a:ln>
        </p:spPr>
        <p:txBody>
          <a:bodyPr/>
          <a:lstStyle/>
          <a:p>
            <a:endParaRPr lang="zh-CN" altLang="en-US"/>
          </a:p>
        </p:txBody>
      </p:sp>
    </p:spTree>
    <p:extLst>
      <p:ext uri="{BB962C8B-B14F-4D97-AF65-F5344CB8AC3E}">
        <p14:creationId xmlns:p14="http://schemas.microsoft.com/office/powerpoint/2010/main" val="34975343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4942CD3-50A9-2C6A-F8F1-12A9D3808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5"/>
            <a:ext cx="12192000" cy="4029454"/>
          </a:xfrm>
          <a:prstGeom prst="rect">
            <a:avLst/>
          </a:prstGeom>
        </p:spPr>
      </p:pic>
      <p:cxnSp>
        <p:nvCxnSpPr>
          <p:cNvPr id="4" name="直接连接符 3">
            <a:extLst>
              <a:ext uri="{FF2B5EF4-FFF2-40B4-BE49-F238E27FC236}">
                <a16:creationId xmlns:a16="http://schemas.microsoft.com/office/drawing/2014/main" id="{2E15C77F-1158-4A8C-A75B-4B1645B8FDE5}"/>
              </a:ext>
            </a:extLst>
          </p:cNvPr>
          <p:cNvCxnSpPr>
            <a:cxnSpLocks/>
          </p:cNvCxnSpPr>
          <p:nvPr/>
        </p:nvCxnSpPr>
        <p:spPr>
          <a:xfrm>
            <a:off x="0" y="4056185"/>
            <a:ext cx="4298873"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FC164F27-EF21-4489-9E54-95816513DBE1}"/>
              </a:ext>
            </a:extLst>
          </p:cNvPr>
          <p:cNvSpPr/>
          <p:nvPr/>
        </p:nvSpPr>
        <p:spPr>
          <a:xfrm>
            <a:off x="4224759" y="3429000"/>
            <a:ext cx="3742482" cy="98272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7" name="文本框 6">
            <a:extLst>
              <a:ext uri="{FF2B5EF4-FFF2-40B4-BE49-F238E27FC236}">
                <a16:creationId xmlns:a16="http://schemas.microsoft.com/office/drawing/2014/main" id="{DA85C2C3-40B9-4664-8E7C-1FDC70F54C92}"/>
              </a:ext>
            </a:extLst>
          </p:cNvPr>
          <p:cNvSpPr txBox="1"/>
          <p:nvPr/>
        </p:nvSpPr>
        <p:spPr>
          <a:xfrm>
            <a:off x="4474046" y="3458695"/>
            <a:ext cx="323949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PART 02</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4" name="直接连接符 13">
            <a:extLst>
              <a:ext uri="{FF2B5EF4-FFF2-40B4-BE49-F238E27FC236}">
                <a16:creationId xmlns:a16="http://schemas.microsoft.com/office/drawing/2014/main" id="{E822DD7F-A9CD-499C-93AE-9AE36686B7B8}"/>
              </a:ext>
            </a:extLst>
          </p:cNvPr>
          <p:cNvCxnSpPr>
            <a:cxnSpLocks/>
          </p:cNvCxnSpPr>
          <p:nvPr/>
        </p:nvCxnSpPr>
        <p:spPr>
          <a:xfrm>
            <a:off x="7893127" y="4056186"/>
            <a:ext cx="4298873"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0436719-911B-42E8-82EC-F5EFA546CBD9}"/>
              </a:ext>
            </a:extLst>
          </p:cNvPr>
          <p:cNvSpPr txBox="1"/>
          <p:nvPr/>
        </p:nvSpPr>
        <p:spPr>
          <a:xfrm>
            <a:off x="2418831" y="4772125"/>
            <a:ext cx="734992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请在这里输入你的标题</a:t>
            </a:r>
          </a:p>
        </p:txBody>
      </p:sp>
      <p:sp>
        <p:nvSpPr>
          <p:cNvPr id="10" name="矩形 9">
            <a:extLst>
              <a:ext uri="{FF2B5EF4-FFF2-40B4-BE49-F238E27FC236}">
                <a16:creationId xmlns:a16="http://schemas.microsoft.com/office/drawing/2014/main" id="{EDE10CA4-5078-4DF0-92FD-9B1ABD6A2116}"/>
              </a:ext>
            </a:extLst>
          </p:cNvPr>
          <p:cNvSpPr/>
          <p:nvPr/>
        </p:nvSpPr>
        <p:spPr>
          <a:xfrm>
            <a:off x="4298873" y="5603122"/>
            <a:ext cx="3594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Segoe UI Light"/>
                <a:ea typeface="微软雅黑 Light"/>
                <a:cs typeface="Segoe UI Light" panose="020B0502040204020203" pitchFamily="34" charset="0"/>
              </a:rPr>
              <a:t>Please enter your English title here</a:t>
            </a:r>
          </a:p>
        </p:txBody>
      </p:sp>
      <p:sp>
        <p:nvSpPr>
          <p:cNvPr id="11" name="等腰三角形 10">
            <a:extLst>
              <a:ext uri="{FF2B5EF4-FFF2-40B4-BE49-F238E27FC236}">
                <a16:creationId xmlns:a16="http://schemas.microsoft.com/office/drawing/2014/main" id="{7FBA1D07-41D0-4A5C-AC70-4236C9DBCEDF}"/>
              </a:ext>
            </a:extLst>
          </p:cNvPr>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Tree>
    <p:extLst>
      <p:ext uri="{BB962C8B-B14F-4D97-AF65-F5344CB8AC3E}">
        <p14:creationId xmlns:p14="http://schemas.microsoft.com/office/powerpoint/2010/main" val="27858104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ee252524-b08a-4296-8705-2aea4263011f&quot;,&quot;Name&quot;:null,&quot;Kind&quot;:&quot;Custom&quot;,&quot;OldGuidesSetting&quot;:{&quot;HeaderHeight&quot;:0.0,&quot;FooterHeight&quot;:0.0,&quot;SideMargin&quot;:0.0,&quot;TopMargin&quot;:0.0,&quot;BottomMargin&quot;:0.0,&quot;IntervalMargin&quot;:0.0}}"/>
</p:tagLst>
</file>

<file path=ppt/theme/theme1.xml><?xml version="1.0" encoding="utf-8"?>
<a:theme xmlns:a="http://schemas.openxmlformats.org/drawingml/2006/main" name="Office 主题​​">
  <a:themeElements>
    <a:clrScheme name="西大模板">
      <a:dk1>
        <a:sysClr val="windowText" lastClr="000000"/>
      </a:dk1>
      <a:lt1>
        <a:sysClr val="window" lastClr="FFFFFF"/>
      </a:lt1>
      <a:dk2>
        <a:srgbClr val="44546A"/>
      </a:dk2>
      <a:lt2>
        <a:srgbClr val="E7E6E6"/>
      </a:lt2>
      <a:accent1>
        <a:srgbClr val="034C9C"/>
      </a:accent1>
      <a:accent2>
        <a:srgbClr val="FFA405"/>
      </a:accent2>
      <a:accent3>
        <a:srgbClr val="B5B5B5"/>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854</TotalTime>
  <Words>1932</Words>
  <Application>Microsoft Office PowerPoint</Application>
  <PresentationFormat>宽屏</PresentationFormat>
  <Paragraphs>252</Paragraphs>
  <Slides>27</Slides>
  <Notes>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等线</vt:lpstr>
      <vt:lpstr>思源宋体 CN Heavy</vt:lpstr>
      <vt:lpstr>微软雅黑</vt:lpstr>
      <vt:lpstr>微软雅黑 Light</vt:lpstr>
      <vt:lpstr>Arial</vt:lpstr>
      <vt:lpstr>Calibri</vt:lpstr>
      <vt:lpstr>Segoe UI Black</vt:lpstr>
      <vt:lpstr>Segoe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锅炉爷爷</dc:creator>
  <cp:lastModifiedBy>王悦嘉</cp:lastModifiedBy>
  <cp:revision>66</cp:revision>
  <dcterms:created xsi:type="dcterms:W3CDTF">2020-05-09T22:50:32Z</dcterms:created>
  <dcterms:modified xsi:type="dcterms:W3CDTF">2024-03-18T08:14:17Z</dcterms:modified>
</cp:coreProperties>
</file>